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5"/>
  </p:notesMasterIdLst>
  <p:handoutMasterIdLst>
    <p:handoutMasterId r:id="rId26"/>
  </p:handoutMasterIdLst>
  <p:sldIdLst>
    <p:sldId id="269" r:id="rId4"/>
    <p:sldId id="292" r:id="rId5"/>
    <p:sldId id="262" r:id="rId6"/>
    <p:sldId id="308" r:id="rId7"/>
    <p:sldId id="293" r:id="rId8"/>
    <p:sldId id="268" r:id="rId9"/>
    <p:sldId id="304" r:id="rId10"/>
    <p:sldId id="309" r:id="rId11"/>
    <p:sldId id="291" r:id="rId12"/>
    <p:sldId id="311" r:id="rId13"/>
    <p:sldId id="310" r:id="rId14"/>
    <p:sldId id="312" r:id="rId15"/>
    <p:sldId id="322" r:id="rId16"/>
    <p:sldId id="314" r:id="rId17"/>
    <p:sldId id="315" r:id="rId18"/>
    <p:sldId id="316" r:id="rId19"/>
    <p:sldId id="317" r:id="rId20"/>
    <p:sldId id="318" r:id="rId21"/>
    <p:sldId id="320" r:id="rId22"/>
    <p:sldId id="321" r:id="rId23"/>
    <p:sldId id="319" r:id="rId24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9CCCD2"/>
    <a:srgbClr val="4A5D62"/>
    <a:srgbClr val="4A7886"/>
    <a:srgbClr val="CC0000"/>
    <a:srgbClr val="5A2125"/>
    <a:srgbClr val="88BABE"/>
    <a:srgbClr val="D5151C"/>
    <a:srgbClr val="FF838B"/>
    <a:srgbClr val="D373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24" autoAdjust="0"/>
    <p:restoredTop sz="94660"/>
  </p:normalViewPr>
  <p:slideViewPr>
    <p:cSldViewPr snapToGrid="0">
      <p:cViewPr varScale="1">
        <p:scale>
          <a:sx n="85" d="100"/>
          <a:sy n="85" d="100"/>
        </p:scale>
        <p:origin x="228" y="78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7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3507363967521867E-3"/>
          <c:y val="1.9208534144097556E-2"/>
          <c:w val="0.96505349324823986"/>
          <c:h val="0.3497763336051366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2018</c:v>
                </c:pt>
              </c:strCache>
            </c:strRef>
          </c:tx>
          <c:spPr>
            <a:gradFill flip="none" rotWithShape="1">
              <a:gsLst>
                <a:gs pos="0">
                  <a:srgbClr val="C00000"/>
                </a:gs>
                <a:gs pos="100000">
                  <a:schemeClr val="accent2"/>
                </a:gs>
              </a:gsLst>
              <a:lin ang="162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Samsung</c:v>
                </c:pt>
                <c:pt idx="1">
                  <c:v>Huawei</c:v>
                </c:pt>
                <c:pt idx="2">
                  <c:v>Apple</c:v>
                </c:pt>
              </c:strCache>
            </c:strRef>
          </c:cat>
          <c:val>
            <c:numRef>
              <c:f>Sheet1!$B$2:$B$4</c:f>
              <c:numCache>
                <c:formatCode>0.00%</c:formatCode>
                <c:ptCount val="3"/>
                <c:pt idx="0">
                  <c:v>0.20899999999999999</c:v>
                </c:pt>
                <c:pt idx="1">
                  <c:v>0.158</c:v>
                </c:pt>
                <c:pt idx="2">
                  <c:v>0.121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E0-4DB6-B0D6-BA3B2F3A8A5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Samsung</c:v>
                </c:pt>
                <c:pt idx="1">
                  <c:v>Huawei</c:v>
                </c:pt>
                <c:pt idx="2">
                  <c:v>Apple</c:v>
                </c:pt>
              </c:strCache>
            </c:strRef>
          </c:cat>
          <c:val>
            <c:numRef>
              <c:f>Sheet1!$C$2:$C$4</c:f>
              <c:numCache>
                <c:formatCode>0.00%</c:formatCode>
                <c:ptCount val="3"/>
                <c:pt idx="0">
                  <c:v>0.22900000000000001</c:v>
                </c:pt>
                <c:pt idx="1">
                  <c:v>0.11</c:v>
                </c:pt>
                <c:pt idx="2">
                  <c:v>0.11799999999999999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1E0-4DB6-B0D6-BA3B2F3A8A5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443370488"/>
        <c:axId val="443371664"/>
      </c:barChart>
      <c:catAx>
        <c:axId val="443370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3371664"/>
        <c:crosses val="autoZero"/>
        <c:auto val="1"/>
        <c:lblAlgn val="ctr"/>
        <c:lblOffset val="100"/>
        <c:noMultiLvlLbl val="0"/>
      </c:catAx>
      <c:valAx>
        <c:axId val="44337166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crossAx val="443370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D77BD0B-6671-4918-806E-AF0774B524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F1A4F-3D55-422C-B8A0-C2EEC91719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0EC3D-81A6-4902-813A-4CE4ADA4DAC6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1FC158-C225-492E-802F-7EBCFB6688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DE1C6-A288-45E1-BE0A-B9F0DF7DDA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B810D-ABC1-4B66-A2CB-528B918A948C}" type="slidenum">
              <a:rPr lang="ko-KR" altLang="en-US" smtClean="0"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892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80F46-FA53-4391-9081-ABFDE83071FE}" type="datetimeFigureOut">
              <a:rPr lang="fr-FR" smtClean="0"/>
              <a:t>21/11/2019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19AB0-B8F7-4C76-84AB-6C30696CB78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0253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2960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4843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8253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411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6678424-AB4B-4B51-9264-B1527D32E233}"/>
              </a:ext>
            </a:extLst>
          </p:cNvPr>
          <p:cNvGrpSpPr/>
          <p:nvPr userDrawn="1"/>
        </p:nvGrpSpPr>
        <p:grpSpPr>
          <a:xfrm>
            <a:off x="1213538" y="2960016"/>
            <a:ext cx="4348277" cy="3060805"/>
            <a:chOff x="1102808" y="1419517"/>
            <a:chExt cx="5383089" cy="3796702"/>
          </a:xfrm>
          <a:solidFill>
            <a:schemeClr val="bg1">
              <a:alpha val="10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E2C3740-3515-48DB-B9BC-CF286513563D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E4BB7623-DA04-4BE7-A523-8182FEA18B13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1BB34BDE-6A68-423D-A477-F07F19313C2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A832730-2028-4E64-9108-8502A44148A9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4ACA74F3-9852-465B-B34B-43DF741C26F3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A43D949C-C10A-4151-8284-48F99C4B0B3C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203F07-9019-4B35-ADDF-163B5E78A55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FBD7D43E-A367-4533-A09E-26C3C5B13758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4E264C05-7750-49FF-8CF5-55F537CF367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79101B3-7DA7-4024-BEA7-E12D6EB51FC6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3E772851-13CA-43AD-AAE9-00E4E8066565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E49E143D-AFEA-4BCC-A48C-872B07D2C133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AAE5C6B-4937-4E4D-B1E5-269C32590ACC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AA9C3DB5-43B5-4AC9-88CE-DCBE0732B4C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2F6D5303-7217-4B36-A5D7-6A81FEEAA23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449F5BF-D581-4D96-9D29-95DB1C40BD36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EF45A6FE-A365-4B13-913F-FF015943170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E921FBB2-5C1C-4FFD-8D57-1A00AEC25DA9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F8A5DA-F9FE-4245-920C-18629E38E4F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0AB3DED-75B4-45AF-ABE1-A733C5254EB0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44FDF777-1A9E-46DB-9601-C33C64ECFD7F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9BACA28-CBFA-4E8D-8A14-7CECA1EB3029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E99A938A-52A8-4BB9-ACAC-6E510CDD8B0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A64F99C1-39DD-46B3-B02A-4FAC625B71E7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DCF0ECB-5B3E-43C9-90E1-9A755A9F299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0AB61FF3-CA49-473C-A8EE-0142BC171D1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8AAE6F60-FC0C-4AAF-97F7-37AB22BB44E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7A7B06A-DF44-4AD1-81BE-E0A019C511DC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42FD01E-CEB0-47CA-AD70-F5EF908D9DF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E4C7DC0A-1F6A-4D76-9375-15BD1C70FF55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6BCA299-6AE5-48A2-8550-CDA44B2DA536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28AB0286-71E9-4882-8678-9153FED38EB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9A0804D6-AD13-466B-B473-1A0BE1DD084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481190C-BCB8-4961-97D5-A7F9C330F90C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75498A1B-F0D6-400C-BBCC-4ACB11BEA073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BB286B35-1360-4CE3-9BA1-697ECD5BBDD3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9BAB6AF-518C-4D0D-8713-756C11FDF074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8C232E70-BD9B-4D4C-B2D7-422F3D23558B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C4CA7BC6-9891-46CB-A993-CBF6F027C3EB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694A376-F279-47E9-86A4-081A3D4942E2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79E8D22E-906E-4F98-A528-33111AA095CA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94E3A3F2-199D-4777-AD81-0D105600D31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7CACF56-EEF3-470C-B308-5F80B9F45404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2AFAA53D-0D6E-4C55-8814-E5DCBC36EA1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89AF3859-2CD6-4167-8D74-C2728953592D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263C937-6949-4715-BE39-28F66F38265B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5FC90F32-188D-4E1A-9DE3-97BDD66FA06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9C5D5C0-DDD0-43D1-82BC-64B45F7CD87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CA8BA88-804C-4ABC-9976-9A1156D5ACCA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C28136FC-04AE-413B-B43C-B054C9C63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F759CDD2-7810-42AD-A64D-95CA2A8273E3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D8FB4AF-6BEA-4BBC-BBC7-656B087707D8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5A358F4-2573-4206-882D-C1E2ED88188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9F3E42F7-F846-4450-8210-7C6862E68696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C80E25A-5B25-4B94-AD46-AACC9B146C22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30F0498C-0AE9-4C1A-AFF7-4160B7834AC1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64C0B0C-238A-4851-BFD2-94B66E031CD0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62E168D-D205-4A54-8D66-157DF5AE8C96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606D6F3F-D16F-421B-B513-617E0ECF0E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929EEB28-FDEE-43AA-AA1A-BD86BE745666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ED0B381-435B-4CAD-A07D-A2C0A1AEC8D6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7F75C118-54DB-4620-9968-886B251DF25C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28D5725F-C862-48E1-8153-9C1E5F64252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2AE4F1A-AF00-452F-B70D-802EE70F9A2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7DF9C44C-9084-442C-AC91-6841AF810CD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66DCBBF2-0F61-47E7-AF24-8A924B264DD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E899445-F237-42CE-AF79-A0B4F14447DC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9972A998-667E-458E-8CDA-6A58053A668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8E5E3818-E5C4-47D8-924D-1F2C97394D0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9ED4EC9-993D-47AE-8678-1B4F1545A618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308DB118-4E59-40D0-9E16-5738C8FDED7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BC868BB4-C851-4F5C-B60A-329132579981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992C526-58B9-4A6F-AA23-738D55BA973D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FD6CA93D-3744-4D49-8E2E-A52847527F86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F69910D7-B978-45ED-AC4D-E9038025E415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0503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2000" y="1582965"/>
            <a:ext cx="3200400" cy="462733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4720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CE4A3078-4588-4E96-86C1-13F599F5C29B}"/>
              </a:ext>
            </a:extLst>
          </p:cNvPr>
          <p:cNvGrpSpPr/>
          <p:nvPr userDrawn="1"/>
        </p:nvGrpSpPr>
        <p:grpSpPr>
          <a:xfrm>
            <a:off x="271205" y="1859091"/>
            <a:ext cx="4838803" cy="2658595"/>
            <a:chOff x="-548507" y="477868"/>
            <a:chExt cx="11570449" cy="6357177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060D33-271A-468B-9987-4BA96254D49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C19508C-C132-47CB-8BA1-2A0C4356D266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5E587BD-ED49-4D3E-96E2-11ACD04E777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972E355-A917-4604-8BBF-F5E216D7B5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E4DD70C-BD3B-4509-B4EE-DF26E1A80A4E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47FDFAE-AB58-447C-86FC-1351A6601EC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D3A8D91F-7660-4232-81FE-488DC2AC4ED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EF83A023-B3B0-44BD-92B9-E72787A810A0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9993162-7871-4AA5-9A8F-A51AD4605BD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91B1681F-8DC6-46A8-BFB1-76A007AC4FD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2BCFCF77-A335-4EF0-85DC-03901286AFD8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1B4593F-6DA3-4D30-B277-F7D30889740F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1" name="그림 개체 틀 2">
            <a:extLst>
              <a:ext uri="{FF2B5EF4-FFF2-40B4-BE49-F238E27FC236}">
                <a16:creationId xmlns:a16="http://schemas.microsoft.com/office/drawing/2014/main" id="{8461A13D-1299-4FAD-978B-612262665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9870" y="2006556"/>
            <a:ext cx="3426249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47825" y="1514757"/>
            <a:ext cx="3751192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7" name="그림 개체 틀 2">
            <a:extLst>
              <a:ext uri="{FF2B5EF4-FFF2-40B4-BE49-F238E27FC236}">
                <a16:creationId xmlns:a16="http://schemas.microsoft.com/office/drawing/2014/main" id="{81A1402A-7868-4896-AF74-EEABBC3179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89141" y="2737691"/>
            <a:ext cx="939337" cy="15207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291E9-382B-4112-ACC6-C5D173E3D86C}"/>
              </a:ext>
            </a:extLst>
          </p:cNvPr>
          <p:cNvSpPr/>
          <p:nvPr userDrawn="1"/>
        </p:nvSpPr>
        <p:spPr>
          <a:xfrm>
            <a:off x="0" y="4756308"/>
            <a:ext cx="12192000" cy="2118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1057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A6BFBA-0B81-43EC-82B3-3C7685798270}"/>
              </a:ext>
            </a:extLst>
          </p:cNvPr>
          <p:cNvSpPr/>
          <p:nvPr userDrawn="1"/>
        </p:nvSpPr>
        <p:spPr>
          <a:xfrm>
            <a:off x="0" y="942689"/>
            <a:ext cx="8190689" cy="5915313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A3B45EF-370E-440A-A20B-2942D298C9F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108954"/>
            <a:ext cx="7960468" cy="5749047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305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35F45-00CB-4203-B075-872C639D40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22283" y="1354778"/>
            <a:ext cx="6150293" cy="3448050"/>
          </a:xfrm>
          <a:custGeom>
            <a:avLst/>
            <a:gdLst>
              <a:gd name="connsiteX0" fmla="*/ 2106931 w 6150293"/>
              <a:gd name="connsiteY0" fmla="*/ 0 h 3448050"/>
              <a:gd name="connsiteX1" fmla="*/ 6150293 w 6150293"/>
              <a:gd name="connsiteY1" fmla="*/ 0 h 3448050"/>
              <a:gd name="connsiteX2" fmla="*/ 4042410 w 6150293"/>
              <a:gd name="connsiteY2" fmla="*/ 3448050 h 3448050"/>
              <a:gd name="connsiteX3" fmla="*/ 0 w 6150293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0293" h="3448050">
                <a:moveTo>
                  <a:pt x="2106931" y="0"/>
                </a:moveTo>
                <a:lnTo>
                  <a:pt x="6150293" y="0"/>
                </a:lnTo>
                <a:lnTo>
                  <a:pt x="4042410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0AF9A2D-6BC2-414E-9FA2-2BCC6B6CECD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8638" y="1354778"/>
            <a:ext cx="4429125" cy="3448050"/>
          </a:xfrm>
          <a:custGeom>
            <a:avLst/>
            <a:gdLst>
              <a:gd name="connsiteX0" fmla="*/ 0 w 4429125"/>
              <a:gd name="connsiteY0" fmla="*/ 0 h 3448050"/>
              <a:gd name="connsiteX1" fmla="*/ 4429125 w 4429125"/>
              <a:gd name="connsiteY1" fmla="*/ 0 h 3448050"/>
              <a:gd name="connsiteX2" fmla="*/ 2322195 w 4429125"/>
              <a:gd name="connsiteY2" fmla="*/ 3448050 h 3448050"/>
              <a:gd name="connsiteX3" fmla="*/ 0 w 4429125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9125" h="3448050">
                <a:moveTo>
                  <a:pt x="0" y="0"/>
                </a:moveTo>
                <a:lnTo>
                  <a:pt x="4429125" y="0"/>
                </a:lnTo>
                <a:lnTo>
                  <a:pt x="2322195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2A5C04A-4DC0-45FF-8695-531CFED7EA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6142" y="1354778"/>
            <a:ext cx="4426268" cy="3448050"/>
          </a:xfrm>
          <a:custGeom>
            <a:avLst/>
            <a:gdLst>
              <a:gd name="connsiteX0" fmla="*/ 2107883 w 4426268"/>
              <a:gd name="connsiteY0" fmla="*/ 0 h 3448050"/>
              <a:gd name="connsiteX1" fmla="*/ 4426268 w 4426268"/>
              <a:gd name="connsiteY1" fmla="*/ 0 h 3448050"/>
              <a:gd name="connsiteX2" fmla="*/ 4426268 w 4426268"/>
              <a:gd name="connsiteY2" fmla="*/ 3448050 h 3448050"/>
              <a:gd name="connsiteX3" fmla="*/ 0 w 4426268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6268" h="3448050">
                <a:moveTo>
                  <a:pt x="2107883" y="0"/>
                </a:moveTo>
                <a:lnTo>
                  <a:pt x="4426268" y="0"/>
                </a:lnTo>
                <a:lnTo>
                  <a:pt x="4426268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FA46197D-1598-4D3F-9547-3133C1271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400517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E028B6F-D647-4878-B4BB-2D1F673AE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4584" y="11386"/>
            <a:ext cx="7767416" cy="6777596"/>
          </a:xfrm>
          <a:custGeom>
            <a:avLst/>
            <a:gdLst>
              <a:gd name="connsiteX0" fmla="*/ 7767416 w 7767416"/>
              <a:gd name="connsiteY0" fmla="*/ 1399861 h 6777596"/>
              <a:gd name="connsiteX1" fmla="*/ 7767416 w 7767416"/>
              <a:gd name="connsiteY1" fmla="*/ 2360732 h 6777596"/>
              <a:gd name="connsiteX2" fmla="*/ 5766870 w 7767416"/>
              <a:gd name="connsiteY2" fmla="*/ 6058701 h 6777596"/>
              <a:gd name="connsiteX3" fmla="*/ 5364742 w 7767416"/>
              <a:gd name="connsiteY3" fmla="*/ 5841156 h 6777596"/>
              <a:gd name="connsiteX4" fmla="*/ 7767416 w 7767416"/>
              <a:gd name="connsiteY4" fmla="*/ 241367 h 6777596"/>
              <a:gd name="connsiteX5" fmla="*/ 7767416 w 7767416"/>
              <a:gd name="connsiteY5" fmla="*/ 1202237 h 6777596"/>
              <a:gd name="connsiteX6" fmla="*/ 5008532 w 7767416"/>
              <a:gd name="connsiteY6" fmla="*/ 6301980 h 6777596"/>
              <a:gd name="connsiteX7" fmla="*/ 4606405 w 7767416"/>
              <a:gd name="connsiteY7" fmla="*/ 6084435 h 6777596"/>
              <a:gd name="connsiteX8" fmla="*/ 7271266 w 7767416"/>
              <a:gd name="connsiteY8" fmla="*/ 0 h 6777596"/>
              <a:gd name="connsiteX9" fmla="*/ 7767416 w 7767416"/>
              <a:gd name="connsiteY9" fmla="*/ 0 h 6777596"/>
              <a:gd name="connsiteX10" fmla="*/ 7767416 w 7767416"/>
              <a:gd name="connsiteY10" fmla="*/ 43746 h 6777596"/>
              <a:gd name="connsiteX11" fmla="*/ 4124504 w 7767416"/>
              <a:gd name="connsiteY11" fmla="*/ 6777596 h 6777596"/>
              <a:gd name="connsiteX12" fmla="*/ 3722377 w 7767416"/>
              <a:gd name="connsiteY12" fmla="*/ 6560053 h 6777596"/>
              <a:gd name="connsiteX13" fmla="*/ 6644537 w 7767416"/>
              <a:gd name="connsiteY13" fmla="*/ 0 h 6777596"/>
              <a:gd name="connsiteX14" fmla="*/ 7164353 w 7767416"/>
              <a:gd name="connsiteY14" fmla="*/ 0 h 6777596"/>
              <a:gd name="connsiteX15" fmla="*/ 3936690 w 7767416"/>
              <a:gd name="connsiteY15" fmla="*/ 5966271 h 6777596"/>
              <a:gd name="connsiteX16" fmla="*/ 3534563 w 7767416"/>
              <a:gd name="connsiteY16" fmla="*/ 5748726 h 6777596"/>
              <a:gd name="connsiteX17" fmla="*/ 6017810 w 7767416"/>
              <a:gd name="connsiteY17" fmla="*/ 0 h 6777596"/>
              <a:gd name="connsiteX18" fmla="*/ 6537626 w 7767416"/>
              <a:gd name="connsiteY18" fmla="*/ 0 h 6777596"/>
              <a:gd name="connsiteX19" fmla="*/ 3371597 w 7767416"/>
              <a:gd name="connsiteY19" fmla="*/ 5852342 h 6777596"/>
              <a:gd name="connsiteX20" fmla="*/ 2969470 w 7767416"/>
              <a:gd name="connsiteY20" fmla="*/ 5634798 h 6777596"/>
              <a:gd name="connsiteX21" fmla="*/ 5391082 w 7767416"/>
              <a:gd name="connsiteY21" fmla="*/ 0 h 6777596"/>
              <a:gd name="connsiteX22" fmla="*/ 5910897 w 7767416"/>
              <a:gd name="connsiteY22" fmla="*/ 0 h 6777596"/>
              <a:gd name="connsiteX23" fmla="*/ 3063713 w 7767416"/>
              <a:gd name="connsiteY23" fmla="*/ 5262964 h 6777596"/>
              <a:gd name="connsiteX24" fmla="*/ 2661586 w 7767416"/>
              <a:gd name="connsiteY24" fmla="*/ 5045420 h 6777596"/>
              <a:gd name="connsiteX25" fmla="*/ 4764354 w 7767416"/>
              <a:gd name="connsiteY25" fmla="*/ 0 h 6777596"/>
              <a:gd name="connsiteX26" fmla="*/ 5284169 w 7767416"/>
              <a:gd name="connsiteY26" fmla="*/ 0 h 6777596"/>
              <a:gd name="connsiteX27" fmla="*/ 2900020 w 7767416"/>
              <a:gd name="connsiteY27" fmla="*/ 4407053 h 6777596"/>
              <a:gd name="connsiteX28" fmla="*/ 2497893 w 7767416"/>
              <a:gd name="connsiteY28" fmla="*/ 4189509 h 6777596"/>
              <a:gd name="connsiteX29" fmla="*/ 4137627 w 7767416"/>
              <a:gd name="connsiteY29" fmla="*/ 0 h 6777596"/>
              <a:gd name="connsiteX30" fmla="*/ 4657442 w 7767416"/>
              <a:gd name="connsiteY30" fmla="*/ 0 h 6777596"/>
              <a:gd name="connsiteX31" fmla="*/ 2118158 w 7767416"/>
              <a:gd name="connsiteY31" fmla="*/ 4693817 h 6777596"/>
              <a:gd name="connsiteX32" fmla="*/ 1716031 w 7767416"/>
              <a:gd name="connsiteY32" fmla="*/ 4476272 h 6777596"/>
              <a:gd name="connsiteX33" fmla="*/ 3510898 w 7767416"/>
              <a:gd name="connsiteY33" fmla="*/ 0 h 6777596"/>
              <a:gd name="connsiteX34" fmla="*/ 4030714 w 7767416"/>
              <a:gd name="connsiteY34" fmla="*/ 0 h 6777596"/>
              <a:gd name="connsiteX35" fmla="*/ 1997663 w 7767416"/>
              <a:gd name="connsiteY35" fmla="*/ 3758054 h 6777596"/>
              <a:gd name="connsiteX36" fmla="*/ 1595536 w 7767416"/>
              <a:gd name="connsiteY36" fmla="*/ 3540509 h 6777596"/>
              <a:gd name="connsiteX37" fmla="*/ 2884170 w 7767416"/>
              <a:gd name="connsiteY37" fmla="*/ 0 h 6777596"/>
              <a:gd name="connsiteX38" fmla="*/ 3403986 w 7767416"/>
              <a:gd name="connsiteY38" fmla="*/ 0 h 6777596"/>
              <a:gd name="connsiteX39" fmla="*/ 1715921 w 7767416"/>
              <a:gd name="connsiteY39" fmla="*/ 3120354 h 6777596"/>
              <a:gd name="connsiteX40" fmla="*/ 1313794 w 7767416"/>
              <a:gd name="connsiteY40" fmla="*/ 2902810 h 6777596"/>
              <a:gd name="connsiteX41" fmla="*/ 2257443 w 7767416"/>
              <a:gd name="connsiteY41" fmla="*/ 0 h 6777596"/>
              <a:gd name="connsiteX42" fmla="*/ 2777258 w 7767416"/>
              <a:gd name="connsiteY42" fmla="*/ 0 h 6777596"/>
              <a:gd name="connsiteX43" fmla="*/ 1541206 w 7767416"/>
              <a:gd name="connsiteY43" fmla="*/ 2284819 h 6777596"/>
              <a:gd name="connsiteX44" fmla="*/ 1139079 w 7767416"/>
              <a:gd name="connsiteY44" fmla="*/ 2067274 h 6777596"/>
              <a:gd name="connsiteX45" fmla="*/ 1630716 w 7767416"/>
              <a:gd name="connsiteY45" fmla="*/ 0 h 6777596"/>
              <a:gd name="connsiteX46" fmla="*/ 2150531 w 7767416"/>
              <a:gd name="connsiteY46" fmla="*/ 0 h 6777596"/>
              <a:gd name="connsiteX47" fmla="*/ 840733 w 7767416"/>
              <a:gd name="connsiteY47" fmla="*/ 2421135 h 6777596"/>
              <a:gd name="connsiteX48" fmla="*/ 438606 w 7767416"/>
              <a:gd name="connsiteY48" fmla="*/ 2203590 h 6777596"/>
              <a:gd name="connsiteX49" fmla="*/ 1003987 w 7767416"/>
              <a:gd name="connsiteY49" fmla="*/ 0 h 6777596"/>
              <a:gd name="connsiteX50" fmla="*/ 1523803 w 7767416"/>
              <a:gd name="connsiteY50" fmla="*/ 0 h 6777596"/>
              <a:gd name="connsiteX51" fmla="*/ 584934 w 7767416"/>
              <a:gd name="connsiteY51" fmla="*/ 1735481 h 6777596"/>
              <a:gd name="connsiteX52" fmla="*/ 182807 w 7767416"/>
              <a:gd name="connsiteY52" fmla="*/ 1517936 h 6777596"/>
              <a:gd name="connsiteX53" fmla="*/ 377260 w 7767416"/>
              <a:gd name="connsiteY53" fmla="*/ 0 h 6777596"/>
              <a:gd name="connsiteX54" fmla="*/ 897075 w 7767416"/>
              <a:gd name="connsiteY54" fmla="*/ 0 h 6777596"/>
              <a:gd name="connsiteX55" fmla="*/ 402127 w 7767416"/>
              <a:gd name="connsiteY55" fmla="*/ 914901 h 6777596"/>
              <a:gd name="connsiteX56" fmla="*/ 0 w 7767416"/>
              <a:gd name="connsiteY56" fmla="*/ 697357 h 6777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767416" h="6777596">
                <a:moveTo>
                  <a:pt x="7767416" y="1399861"/>
                </a:moveTo>
                <a:lnTo>
                  <a:pt x="7767416" y="2360732"/>
                </a:lnTo>
                <a:lnTo>
                  <a:pt x="5766870" y="6058701"/>
                </a:lnTo>
                <a:lnTo>
                  <a:pt x="5364742" y="5841156"/>
                </a:lnTo>
                <a:close/>
                <a:moveTo>
                  <a:pt x="7767416" y="241367"/>
                </a:moveTo>
                <a:lnTo>
                  <a:pt x="7767416" y="1202237"/>
                </a:lnTo>
                <a:lnTo>
                  <a:pt x="5008532" y="6301980"/>
                </a:lnTo>
                <a:lnTo>
                  <a:pt x="4606405" y="6084435"/>
                </a:lnTo>
                <a:close/>
                <a:moveTo>
                  <a:pt x="7271266" y="0"/>
                </a:moveTo>
                <a:lnTo>
                  <a:pt x="7767416" y="0"/>
                </a:lnTo>
                <a:lnTo>
                  <a:pt x="7767416" y="43746"/>
                </a:lnTo>
                <a:lnTo>
                  <a:pt x="4124504" y="6777596"/>
                </a:lnTo>
                <a:lnTo>
                  <a:pt x="3722377" y="6560053"/>
                </a:lnTo>
                <a:close/>
                <a:moveTo>
                  <a:pt x="6644537" y="0"/>
                </a:moveTo>
                <a:lnTo>
                  <a:pt x="7164353" y="0"/>
                </a:lnTo>
                <a:lnTo>
                  <a:pt x="3936690" y="5966271"/>
                </a:lnTo>
                <a:lnTo>
                  <a:pt x="3534563" y="5748726"/>
                </a:lnTo>
                <a:close/>
                <a:moveTo>
                  <a:pt x="6017810" y="0"/>
                </a:moveTo>
                <a:lnTo>
                  <a:pt x="6537626" y="0"/>
                </a:lnTo>
                <a:lnTo>
                  <a:pt x="3371597" y="5852342"/>
                </a:lnTo>
                <a:lnTo>
                  <a:pt x="2969470" y="5634798"/>
                </a:lnTo>
                <a:close/>
                <a:moveTo>
                  <a:pt x="5391082" y="0"/>
                </a:moveTo>
                <a:lnTo>
                  <a:pt x="5910897" y="0"/>
                </a:lnTo>
                <a:lnTo>
                  <a:pt x="3063713" y="5262964"/>
                </a:lnTo>
                <a:lnTo>
                  <a:pt x="2661586" y="5045420"/>
                </a:lnTo>
                <a:close/>
                <a:moveTo>
                  <a:pt x="4764354" y="0"/>
                </a:moveTo>
                <a:lnTo>
                  <a:pt x="5284169" y="0"/>
                </a:lnTo>
                <a:lnTo>
                  <a:pt x="2900020" y="4407053"/>
                </a:lnTo>
                <a:lnTo>
                  <a:pt x="2497893" y="4189509"/>
                </a:lnTo>
                <a:close/>
                <a:moveTo>
                  <a:pt x="4137627" y="0"/>
                </a:moveTo>
                <a:lnTo>
                  <a:pt x="4657442" y="0"/>
                </a:lnTo>
                <a:lnTo>
                  <a:pt x="2118158" y="4693817"/>
                </a:lnTo>
                <a:lnTo>
                  <a:pt x="1716031" y="4476272"/>
                </a:lnTo>
                <a:close/>
                <a:moveTo>
                  <a:pt x="3510898" y="0"/>
                </a:moveTo>
                <a:lnTo>
                  <a:pt x="4030714" y="0"/>
                </a:lnTo>
                <a:lnTo>
                  <a:pt x="1997663" y="3758054"/>
                </a:lnTo>
                <a:lnTo>
                  <a:pt x="1595536" y="3540509"/>
                </a:lnTo>
                <a:close/>
                <a:moveTo>
                  <a:pt x="2884170" y="0"/>
                </a:moveTo>
                <a:lnTo>
                  <a:pt x="3403986" y="0"/>
                </a:lnTo>
                <a:lnTo>
                  <a:pt x="1715921" y="3120354"/>
                </a:lnTo>
                <a:lnTo>
                  <a:pt x="1313794" y="2902810"/>
                </a:lnTo>
                <a:close/>
                <a:moveTo>
                  <a:pt x="2257443" y="0"/>
                </a:moveTo>
                <a:lnTo>
                  <a:pt x="2777258" y="0"/>
                </a:lnTo>
                <a:lnTo>
                  <a:pt x="1541206" y="2284819"/>
                </a:lnTo>
                <a:lnTo>
                  <a:pt x="1139079" y="2067274"/>
                </a:lnTo>
                <a:close/>
                <a:moveTo>
                  <a:pt x="1630716" y="0"/>
                </a:moveTo>
                <a:lnTo>
                  <a:pt x="2150531" y="0"/>
                </a:lnTo>
                <a:lnTo>
                  <a:pt x="840733" y="2421135"/>
                </a:lnTo>
                <a:lnTo>
                  <a:pt x="438606" y="2203590"/>
                </a:lnTo>
                <a:close/>
                <a:moveTo>
                  <a:pt x="1003987" y="0"/>
                </a:moveTo>
                <a:lnTo>
                  <a:pt x="1523803" y="0"/>
                </a:lnTo>
                <a:lnTo>
                  <a:pt x="584934" y="1735481"/>
                </a:lnTo>
                <a:lnTo>
                  <a:pt x="182807" y="1517936"/>
                </a:lnTo>
                <a:close/>
                <a:moveTo>
                  <a:pt x="377260" y="0"/>
                </a:moveTo>
                <a:lnTo>
                  <a:pt x="897075" y="0"/>
                </a:lnTo>
                <a:lnTo>
                  <a:pt x="402127" y="914901"/>
                </a:lnTo>
                <a:lnTo>
                  <a:pt x="0" y="6973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9533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0487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F1A6D4F-FC45-4108-AABF-2153E98FEC8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511468" cy="6858000"/>
          </a:xfrm>
          <a:custGeom>
            <a:avLst/>
            <a:gdLst>
              <a:gd name="connsiteX0" fmla="*/ 3705667 w 9511468"/>
              <a:gd name="connsiteY0" fmla="*/ 0 h 6858000"/>
              <a:gd name="connsiteX1" fmla="*/ 9511468 w 9511468"/>
              <a:gd name="connsiteY1" fmla="*/ 0 h 6858000"/>
              <a:gd name="connsiteX2" fmla="*/ 4549568 w 9511468"/>
              <a:gd name="connsiteY2" fmla="*/ 6858000 h 6858000"/>
              <a:gd name="connsiteX3" fmla="*/ 0 w 9511468"/>
              <a:gd name="connsiteY3" fmla="*/ 6858000 h 6858000"/>
              <a:gd name="connsiteX4" fmla="*/ 0 w 9511468"/>
              <a:gd name="connsiteY4" fmla="*/ 51217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1468" h="6858000">
                <a:moveTo>
                  <a:pt x="3705667" y="0"/>
                </a:moveTo>
                <a:lnTo>
                  <a:pt x="9511468" y="0"/>
                </a:lnTo>
                <a:lnTo>
                  <a:pt x="4549568" y="6858000"/>
                </a:lnTo>
                <a:lnTo>
                  <a:pt x="0" y="6858000"/>
                </a:lnTo>
                <a:lnTo>
                  <a:pt x="0" y="51217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8256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9480" y="1157591"/>
            <a:ext cx="10893040" cy="45428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3528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964E96-60CB-4686-890C-74DB60B28B94}"/>
              </a:ext>
            </a:extLst>
          </p:cNvPr>
          <p:cNvSpPr/>
          <p:nvPr userDrawn="1"/>
        </p:nvSpPr>
        <p:spPr>
          <a:xfrm>
            <a:off x="826852" y="0"/>
            <a:ext cx="4562272" cy="41731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90281" y="3287949"/>
            <a:ext cx="8874868" cy="29223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673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D9AA8BA-F171-4BD8-A11D-2DC0122F65E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780714" y="121525"/>
            <a:ext cx="8411286" cy="6736476"/>
          </a:xfrm>
          <a:custGeom>
            <a:avLst/>
            <a:gdLst>
              <a:gd name="connsiteX0" fmla="*/ 5699762 w 8411286"/>
              <a:gd name="connsiteY0" fmla="*/ 5934811 h 6736476"/>
              <a:gd name="connsiteX1" fmla="*/ 5699473 w 8411286"/>
              <a:gd name="connsiteY1" fmla="*/ 5964269 h 6736476"/>
              <a:gd name="connsiteX2" fmla="*/ 5704951 w 8411286"/>
              <a:gd name="connsiteY2" fmla="*/ 6001406 h 6736476"/>
              <a:gd name="connsiteX3" fmla="*/ 5700507 w 8411286"/>
              <a:gd name="connsiteY3" fmla="*/ 5913361 h 6736476"/>
              <a:gd name="connsiteX4" fmla="*/ 5699940 w 8411286"/>
              <a:gd name="connsiteY4" fmla="*/ 5916657 h 6736476"/>
              <a:gd name="connsiteX5" fmla="*/ 5699858 w 8411286"/>
              <a:gd name="connsiteY5" fmla="*/ 5924998 h 6736476"/>
              <a:gd name="connsiteX6" fmla="*/ 6937173 w 8411286"/>
              <a:gd name="connsiteY6" fmla="*/ 0 h 6736476"/>
              <a:gd name="connsiteX7" fmla="*/ 7112847 w 8411286"/>
              <a:gd name="connsiteY7" fmla="*/ 0 h 6736476"/>
              <a:gd name="connsiteX8" fmla="*/ 7165550 w 8411286"/>
              <a:gd name="connsiteY8" fmla="*/ 31998 h 6736476"/>
              <a:gd name="connsiteX9" fmla="*/ 7230172 w 8411286"/>
              <a:gd name="connsiteY9" fmla="*/ 147441 h 6736476"/>
              <a:gd name="connsiteX10" fmla="*/ 7308598 w 8411286"/>
              <a:gd name="connsiteY10" fmla="*/ 296136 h 6736476"/>
              <a:gd name="connsiteX11" fmla="*/ 7361927 w 8411286"/>
              <a:gd name="connsiteY11" fmla="*/ 334407 h 6736476"/>
              <a:gd name="connsiteX12" fmla="*/ 7786681 w 8411286"/>
              <a:gd name="connsiteY12" fmla="*/ 1054668 h 6736476"/>
              <a:gd name="connsiteX13" fmla="*/ 7843148 w 8411286"/>
              <a:gd name="connsiteY13" fmla="*/ 1247910 h 6736476"/>
              <a:gd name="connsiteX14" fmla="*/ 7989333 w 8411286"/>
              <a:gd name="connsiteY14" fmla="*/ 1492598 h 6736476"/>
              <a:gd name="connsiteX15" fmla="*/ 8255980 w 8411286"/>
              <a:gd name="connsiteY15" fmla="*/ 2013344 h 6736476"/>
              <a:gd name="connsiteX16" fmla="*/ 8328759 w 8411286"/>
              <a:gd name="connsiteY16" fmla="*/ 2595576 h 6736476"/>
              <a:gd name="connsiteX17" fmla="*/ 8394636 w 8411286"/>
              <a:gd name="connsiteY17" fmla="*/ 3388617 h 6736476"/>
              <a:gd name="connsiteX18" fmla="*/ 8411286 w 8411286"/>
              <a:gd name="connsiteY18" fmla="*/ 3449238 h 6736476"/>
              <a:gd name="connsiteX19" fmla="*/ 8411286 w 8411286"/>
              <a:gd name="connsiteY19" fmla="*/ 6736476 h 6736476"/>
              <a:gd name="connsiteX20" fmla="*/ 7208192 w 8411286"/>
              <a:gd name="connsiteY20" fmla="*/ 6736476 h 6736476"/>
              <a:gd name="connsiteX21" fmla="*/ 7224525 w 8411286"/>
              <a:gd name="connsiteY21" fmla="*/ 6699435 h 6736476"/>
              <a:gd name="connsiteX22" fmla="*/ 7211350 w 8411286"/>
              <a:gd name="connsiteY22" fmla="*/ 6671829 h 6736476"/>
              <a:gd name="connsiteX23" fmla="*/ 7184371 w 8411286"/>
              <a:gd name="connsiteY23" fmla="*/ 6683122 h 6736476"/>
              <a:gd name="connsiteX24" fmla="*/ 7158021 w 8411286"/>
              <a:gd name="connsiteY24" fmla="*/ 6721394 h 6736476"/>
              <a:gd name="connsiteX25" fmla="*/ 7140347 w 8411286"/>
              <a:gd name="connsiteY25" fmla="*/ 6736476 h 6736476"/>
              <a:gd name="connsiteX26" fmla="*/ 7106917 w 8411286"/>
              <a:gd name="connsiteY26" fmla="*/ 6736476 h 6736476"/>
              <a:gd name="connsiteX27" fmla="*/ 7103015 w 8411286"/>
              <a:gd name="connsiteY27" fmla="*/ 6712307 h 6736476"/>
              <a:gd name="connsiteX28" fmla="*/ 7059519 w 8411286"/>
              <a:gd name="connsiteY28" fmla="*/ 6580228 h 6736476"/>
              <a:gd name="connsiteX29" fmla="*/ 7043833 w 8411286"/>
              <a:gd name="connsiteY29" fmla="*/ 6663045 h 6736476"/>
              <a:gd name="connsiteX30" fmla="*/ 7051205 w 8411286"/>
              <a:gd name="connsiteY30" fmla="*/ 6724845 h 6736476"/>
              <a:gd name="connsiteX31" fmla="*/ 7052770 w 8411286"/>
              <a:gd name="connsiteY31" fmla="*/ 6736476 h 6736476"/>
              <a:gd name="connsiteX32" fmla="*/ 6976399 w 8411286"/>
              <a:gd name="connsiteY32" fmla="*/ 6736476 h 6736476"/>
              <a:gd name="connsiteX33" fmla="*/ 6969171 w 8411286"/>
              <a:gd name="connsiteY33" fmla="*/ 6722022 h 6736476"/>
              <a:gd name="connsiteX34" fmla="*/ 6965668 w 8411286"/>
              <a:gd name="connsiteY34" fmla="*/ 6736476 h 6736476"/>
              <a:gd name="connsiteX35" fmla="*/ 5912639 w 8411286"/>
              <a:gd name="connsiteY35" fmla="*/ 6736476 h 6736476"/>
              <a:gd name="connsiteX36" fmla="*/ 5766309 w 8411286"/>
              <a:gd name="connsiteY36" fmla="*/ 6264493 h 6736476"/>
              <a:gd name="connsiteX37" fmla="*/ 5730397 w 8411286"/>
              <a:gd name="connsiteY37" fmla="*/ 6316172 h 6736476"/>
              <a:gd name="connsiteX38" fmla="*/ 5716685 w 8411286"/>
              <a:gd name="connsiteY38" fmla="*/ 6345706 h 6736476"/>
              <a:gd name="connsiteX39" fmla="*/ 5642847 w 8411286"/>
              <a:gd name="connsiteY39" fmla="*/ 6530301 h 6736476"/>
              <a:gd name="connsiteX40" fmla="*/ 5571861 w 8411286"/>
              <a:gd name="connsiteY40" fmla="*/ 6640910 h 6736476"/>
              <a:gd name="connsiteX41" fmla="*/ 5532211 w 8411286"/>
              <a:gd name="connsiteY41" fmla="*/ 6736476 h 6736476"/>
              <a:gd name="connsiteX42" fmla="*/ 5291750 w 8411286"/>
              <a:gd name="connsiteY42" fmla="*/ 6736476 h 6736476"/>
              <a:gd name="connsiteX43" fmla="*/ 5314799 w 8411286"/>
              <a:gd name="connsiteY43" fmla="*/ 6682196 h 6736476"/>
              <a:gd name="connsiteX44" fmla="*/ 5336949 w 8411286"/>
              <a:gd name="connsiteY44" fmla="*/ 6127357 h 6736476"/>
              <a:gd name="connsiteX45" fmla="*/ 5305304 w 8411286"/>
              <a:gd name="connsiteY45" fmla="*/ 6110481 h 6736476"/>
              <a:gd name="connsiteX46" fmla="*/ 5111217 w 8411286"/>
              <a:gd name="connsiteY46" fmla="*/ 6218074 h 6736476"/>
              <a:gd name="connsiteX47" fmla="*/ 5080627 w 8411286"/>
              <a:gd name="connsiteY47" fmla="*/ 6304567 h 6736476"/>
              <a:gd name="connsiteX48" fmla="*/ 5130204 w 8411286"/>
              <a:gd name="connsiteY48" fmla="*/ 6400558 h 6736476"/>
              <a:gd name="connsiteX49" fmla="*/ 5197713 w 8411286"/>
              <a:gd name="connsiteY49" fmla="*/ 6657933 h 6736476"/>
              <a:gd name="connsiteX50" fmla="*/ 5190329 w 8411286"/>
              <a:gd name="connsiteY50" fmla="*/ 6723333 h 6736476"/>
              <a:gd name="connsiteX51" fmla="*/ 5190795 w 8411286"/>
              <a:gd name="connsiteY51" fmla="*/ 6736476 h 6736476"/>
              <a:gd name="connsiteX52" fmla="*/ 5114216 w 8411286"/>
              <a:gd name="connsiteY52" fmla="*/ 6736476 h 6736476"/>
              <a:gd name="connsiteX53" fmla="*/ 5090121 w 8411286"/>
              <a:gd name="connsiteY53" fmla="*/ 6712785 h 6736476"/>
              <a:gd name="connsiteX54" fmla="*/ 5078517 w 8411286"/>
              <a:gd name="connsiteY54" fmla="*/ 6664264 h 6736476"/>
              <a:gd name="connsiteX55" fmla="*/ 4997297 w 8411286"/>
              <a:gd name="connsiteY55" fmla="*/ 6540849 h 6736476"/>
              <a:gd name="connsiteX56" fmla="*/ 4908691 w 8411286"/>
              <a:gd name="connsiteY56" fmla="*/ 6426928 h 6736476"/>
              <a:gd name="connsiteX57" fmla="*/ 4889705 w 8411286"/>
              <a:gd name="connsiteY57" fmla="*/ 6356255 h 6736476"/>
              <a:gd name="connsiteX58" fmla="*/ 4786333 w 8411286"/>
              <a:gd name="connsiteY58" fmla="*/ 6299293 h 6736476"/>
              <a:gd name="connsiteX59" fmla="*/ 4495200 w 8411286"/>
              <a:gd name="connsiteY59" fmla="*/ 6323556 h 6736476"/>
              <a:gd name="connsiteX60" fmla="*/ 4150274 w 8411286"/>
              <a:gd name="connsiteY60" fmla="*/ 6322500 h 6736476"/>
              <a:gd name="connsiteX61" fmla="*/ 3989940 w 8411286"/>
              <a:gd name="connsiteY61" fmla="*/ 6338322 h 6736476"/>
              <a:gd name="connsiteX62" fmla="*/ 3937199 w 8411286"/>
              <a:gd name="connsiteY62" fmla="*/ 6367857 h 6736476"/>
              <a:gd name="connsiteX63" fmla="*/ 3891842 w 8411286"/>
              <a:gd name="connsiteY63" fmla="*/ 6415324 h 6736476"/>
              <a:gd name="connsiteX64" fmla="*/ 3810620 w 8411286"/>
              <a:gd name="connsiteY64" fmla="*/ 6455409 h 6736476"/>
              <a:gd name="connsiteX65" fmla="*/ 3670329 w 8411286"/>
              <a:gd name="connsiteY65" fmla="*/ 6521863 h 6736476"/>
              <a:gd name="connsiteX66" fmla="*/ 3665055 w 8411286"/>
              <a:gd name="connsiteY66" fmla="*/ 6555617 h 6736476"/>
              <a:gd name="connsiteX67" fmla="*/ 3677927 w 8411286"/>
              <a:gd name="connsiteY67" fmla="*/ 6663210 h 6736476"/>
              <a:gd name="connsiteX68" fmla="*/ 3699047 w 8411286"/>
              <a:gd name="connsiteY68" fmla="*/ 6736476 h 6736476"/>
              <a:gd name="connsiteX69" fmla="*/ 2645249 w 8411286"/>
              <a:gd name="connsiteY69" fmla="*/ 6736476 h 6736476"/>
              <a:gd name="connsiteX70" fmla="*/ 2742086 w 8411286"/>
              <a:gd name="connsiteY70" fmla="*/ 6647385 h 6736476"/>
              <a:gd name="connsiteX71" fmla="*/ 2743140 w 8411286"/>
              <a:gd name="connsiteY71" fmla="*/ 6603084 h 6736476"/>
              <a:gd name="connsiteX72" fmla="*/ 2687235 w 8411286"/>
              <a:gd name="connsiteY72" fmla="*/ 6550343 h 6736476"/>
              <a:gd name="connsiteX73" fmla="*/ 2540616 w 8411286"/>
              <a:gd name="connsiteY73" fmla="*/ 6362583 h 6736476"/>
              <a:gd name="connsiteX74" fmla="*/ 2301170 w 8411286"/>
              <a:gd name="connsiteY74" fmla="*/ 6031369 h 6736476"/>
              <a:gd name="connsiteX75" fmla="*/ 2170371 w 8411286"/>
              <a:gd name="connsiteY75" fmla="*/ 5803528 h 6736476"/>
              <a:gd name="connsiteX76" fmla="*/ 2008983 w 8411286"/>
              <a:gd name="connsiteY76" fmla="*/ 5434340 h 6736476"/>
              <a:gd name="connsiteX77" fmla="*/ 1746334 w 8411286"/>
              <a:gd name="connsiteY77" fmla="*/ 4914312 h 6736476"/>
              <a:gd name="connsiteX78" fmla="*/ 1717853 w 8411286"/>
              <a:gd name="connsiteY78" fmla="*/ 4846804 h 6736476"/>
              <a:gd name="connsiteX79" fmla="*/ 1620809 w 8411286"/>
              <a:gd name="connsiteY79" fmla="*/ 4780349 h 6736476"/>
              <a:gd name="connsiteX80" fmla="*/ 1502668 w 8411286"/>
              <a:gd name="connsiteY80" fmla="*/ 4732882 h 6736476"/>
              <a:gd name="connsiteX81" fmla="*/ 1431996 w 8411286"/>
              <a:gd name="connsiteY81" fmla="*/ 4659044 h 6736476"/>
              <a:gd name="connsiteX82" fmla="*/ 1147194 w 8411286"/>
              <a:gd name="connsiteY82" fmla="*/ 4510315 h 6736476"/>
              <a:gd name="connsiteX83" fmla="*/ 933065 w 8411286"/>
              <a:gd name="connsiteY83" fmla="*/ 4520863 h 6736476"/>
              <a:gd name="connsiteX84" fmla="*/ 779062 w 8411286"/>
              <a:gd name="connsiteY84" fmla="*/ 4470232 h 6736476"/>
              <a:gd name="connsiteX85" fmla="*/ 715772 w 8411286"/>
              <a:gd name="connsiteY85" fmla="*/ 4415381 h 6736476"/>
              <a:gd name="connsiteX86" fmla="*/ 583919 w 8411286"/>
              <a:gd name="connsiteY86" fmla="*/ 4235007 h 6736476"/>
              <a:gd name="connsiteX87" fmla="*/ 567041 w 8411286"/>
              <a:gd name="connsiteY87" fmla="*/ 3954424 h 6736476"/>
              <a:gd name="connsiteX88" fmla="*/ 635604 w 8411286"/>
              <a:gd name="connsiteY88" fmla="*/ 3848942 h 6736476"/>
              <a:gd name="connsiteX89" fmla="*/ 728428 w 8411286"/>
              <a:gd name="connsiteY89" fmla="*/ 3725527 h 6736476"/>
              <a:gd name="connsiteX90" fmla="*/ 756909 w 8411286"/>
              <a:gd name="connsiteY90" fmla="*/ 3679114 h 6736476"/>
              <a:gd name="connsiteX91" fmla="*/ 798047 w 8411286"/>
              <a:gd name="connsiteY91" fmla="*/ 3627429 h 6736476"/>
              <a:gd name="connsiteX92" fmla="*/ 804376 w 8411286"/>
              <a:gd name="connsiteY92" fmla="*/ 3462877 h 6736476"/>
              <a:gd name="connsiteX93" fmla="*/ 693620 w 8411286"/>
              <a:gd name="connsiteY93" fmla="*/ 3265625 h 6736476"/>
              <a:gd name="connsiteX94" fmla="*/ 730538 w 8411286"/>
              <a:gd name="connsiteY94" fmla="*/ 3218158 h 6736476"/>
              <a:gd name="connsiteX95" fmla="*/ 796992 w 8411286"/>
              <a:gd name="connsiteY95" fmla="*/ 3235034 h 6736476"/>
              <a:gd name="connsiteX96" fmla="*/ 844459 w 8411286"/>
              <a:gd name="connsiteY96" fmla="*/ 3233980 h 6736476"/>
              <a:gd name="connsiteX97" fmla="*/ 841295 w 8411286"/>
              <a:gd name="connsiteY97" fmla="*/ 3199171 h 6736476"/>
              <a:gd name="connsiteX98" fmla="*/ 800158 w 8411286"/>
              <a:gd name="connsiteY98" fmla="*/ 3174911 h 6736476"/>
              <a:gd name="connsiteX99" fmla="*/ 615564 w 8411286"/>
              <a:gd name="connsiteY99" fmla="*/ 3159086 h 6736476"/>
              <a:gd name="connsiteX100" fmla="*/ 235828 w 8411286"/>
              <a:gd name="connsiteY100" fmla="*/ 3056770 h 6736476"/>
              <a:gd name="connsiteX101" fmla="*/ 50177 w 8411286"/>
              <a:gd name="connsiteY101" fmla="*/ 2912259 h 6736476"/>
              <a:gd name="connsiteX102" fmla="*/ 1656 w 8411286"/>
              <a:gd name="connsiteY102" fmla="*/ 2697076 h 6736476"/>
              <a:gd name="connsiteX103" fmla="*/ 103975 w 8411286"/>
              <a:gd name="connsiteY103" fmla="*/ 2348984 h 6736476"/>
              <a:gd name="connsiteX104" fmla="*/ 149331 w 8411286"/>
              <a:gd name="connsiteY104" fmla="*/ 2344764 h 6736476"/>
              <a:gd name="connsiteX105" fmla="*/ 134563 w 8411286"/>
              <a:gd name="connsiteY105" fmla="*/ 2317339 h 6736476"/>
              <a:gd name="connsiteX106" fmla="*/ 191525 w 8411286"/>
              <a:gd name="connsiteY106" fmla="*/ 2400669 h 6736476"/>
              <a:gd name="connsiteX107" fmla="*/ 166208 w 8411286"/>
              <a:gd name="connsiteY107" fmla="*/ 2585263 h 6736476"/>
              <a:gd name="connsiteX108" fmla="*/ 160934 w 8411286"/>
              <a:gd name="connsiteY108" fmla="*/ 2716062 h 6736476"/>
              <a:gd name="connsiteX109" fmla="*/ 207347 w 8411286"/>
              <a:gd name="connsiteY109" fmla="*/ 2771968 h 6736476"/>
              <a:gd name="connsiteX110" fmla="*/ 523794 w 8411286"/>
              <a:gd name="connsiteY110" fmla="*/ 2843695 h 6736476"/>
              <a:gd name="connsiteX111" fmla="*/ 1049096 w 8411286"/>
              <a:gd name="connsiteY111" fmla="*/ 2824709 h 6736476"/>
              <a:gd name="connsiteX112" fmla="*/ 1113439 w 8411286"/>
              <a:gd name="connsiteY112" fmla="*/ 2786736 h 6736476"/>
              <a:gd name="connsiteX113" fmla="*/ 1546971 w 8411286"/>
              <a:gd name="connsiteY113" fmla="*/ 2606360 h 6736476"/>
              <a:gd name="connsiteX114" fmla="*/ 1784306 w 8411286"/>
              <a:gd name="connsiteY114" fmla="*/ 2570497 h 6736476"/>
              <a:gd name="connsiteX115" fmla="*/ 1917215 w 8411286"/>
              <a:gd name="connsiteY115" fmla="*/ 2546234 h 6736476"/>
              <a:gd name="connsiteX116" fmla="*/ 2025860 w 8411286"/>
              <a:gd name="connsiteY116" fmla="*/ 2568387 h 6736476"/>
              <a:gd name="connsiteX117" fmla="*/ 2092315 w 8411286"/>
              <a:gd name="connsiteY117" fmla="*/ 2577879 h 6736476"/>
              <a:gd name="connsiteX118" fmla="*/ 2156659 w 8411286"/>
              <a:gd name="connsiteY118" fmla="*/ 2562057 h 6736476"/>
              <a:gd name="connsiteX119" fmla="*/ 2279017 w 8411286"/>
              <a:gd name="connsiteY119" fmla="*/ 2608470 h 6736476"/>
              <a:gd name="connsiteX120" fmla="*/ 2316992 w 8411286"/>
              <a:gd name="connsiteY120" fmla="*/ 2628512 h 6736476"/>
              <a:gd name="connsiteX121" fmla="*/ 2459391 w 8411286"/>
              <a:gd name="connsiteY121" fmla="*/ 2628512 h 6736476"/>
              <a:gd name="connsiteX122" fmla="*/ 2417198 w 8411286"/>
              <a:gd name="connsiteY122" fmla="*/ 2585263 h 6736476"/>
              <a:gd name="connsiteX123" fmla="*/ 2108138 w 8411286"/>
              <a:gd name="connsiteY123" fmla="*/ 2382739 h 6736476"/>
              <a:gd name="connsiteX124" fmla="*/ 1772704 w 8411286"/>
              <a:gd name="connsiteY124" fmla="*/ 2105321 h 6736476"/>
              <a:gd name="connsiteX125" fmla="*/ 1714689 w 8411286"/>
              <a:gd name="connsiteY125" fmla="*/ 1995618 h 6736476"/>
              <a:gd name="connsiteX126" fmla="*/ 1738949 w 8411286"/>
              <a:gd name="connsiteY126" fmla="*/ 1969247 h 6736476"/>
              <a:gd name="connsiteX127" fmla="*/ 1819115 w 8411286"/>
              <a:gd name="connsiteY127" fmla="*/ 2000892 h 6736476"/>
              <a:gd name="connsiteX128" fmla="*/ 2635547 w 8411286"/>
              <a:gd name="connsiteY128" fmla="*/ 2418601 h 6736476"/>
              <a:gd name="connsiteX129" fmla="*/ 2734702 w 8411286"/>
              <a:gd name="connsiteY129" fmla="*/ 2456576 h 6736476"/>
              <a:gd name="connsiteX130" fmla="*/ 2884487 w 8411286"/>
              <a:gd name="connsiteY130" fmla="*/ 2744543 h 6736476"/>
              <a:gd name="connsiteX131" fmla="*/ 2753688 w 8411286"/>
              <a:gd name="connsiteY131" fmla="*/ 2889052 h 6736476"/>
              <a:gd name="connsiteX132" fmla="*/ 2565930 w 8411286"/>
              <a:gd name="connsiteY132" fmla="*/ 2950231 h 6736476"/>
              <a:gd name="connsiteX133" fmla="*/ 2551164 w 8411286"/>
              <a:gd name="connsiteY133" fmla="*/ 2958672 h 6736476"/>
              <a:gd name="connsiteX134" fmla="*/ 2756852 w 8411286"/>
              <a:gd name="connsiteY134" fmla="*/ 3079977 h 6736476"/>
              <a:gd name="connsiteX135" fmla="*/ 3097560 w 8411286"/>
              <a:gd name="connsiteY135" fmla="*/ 3270899 h 6736476"/>
              <a:gd name="connsiteX136" fmla="*/ 3309581 w 8411286"/>
              <a:gd name="connsiteY136" fmla="*/ 3413300 h 6736476"/>
              <a:gd name="connsiteX137" fmla="*/ 3500503 w 8411286"/>
              <a:gd name="connsiteY137" fmla="*/ 3527221 h 6736476"/>
              <a:gd name="connsiteX138" fmla="*/ 3864417 w 8411286"/>
              <a:gd name="connsiteY138" fmla="*/ 3729747 h 6736476"/>
              <a:gd name="connsiteX139" fmla="*/ 4351744 w 8411286"/>
              <a:gd name="connsiteY139" fmla="*/ 3916449 h 6736476"/>
              <a:gd name="connsiteX140" fmla="*/ 5174507 w 8411286"/>
              <a:gd name="connsiteY140" fmla="*/ 3980795 h 6736476"/>
              <a:gd name="connsiteX141" fmla="*/ 5307035 w 8411286"/>
              <a:gd name="connsiteY141" fmla="*/ 3970823 h 6736476"/>
              <a:gd name="connsiteX142" fmla="*/ 5359406 w 8411286"/>
              <a:gd name="connsiteY142" fmla="*/ 3964465 h 6736476"/>
              <a:gd name="connsiteX143" fmla="*/ 5363328 w 8411286"/>
              <a:gd name="connsiteY143" fmla="*/ 3954536 h 6736476"/>
              <a:gd name="connsiteX144" fmla="*/ 5408815 w 8411286"/>
              <a:gd name="connsiteY144" fmla="*/ 3914382 h 6736476"/>
              <a:gd name="connsiteX145" fmla="*/ 5475947 w 8411286"/>
              <a:gd name="connsiteY145" fmla="*/ 3868581 h 6736476"/>
              <a:gd name="connsiteX146" fmla="*/ 5546216 w 8411286"/>
              <a:gd name="connsiteY146" fmla="*/ 3821527 h 6736476"/>
              <a:gd name="connsiteX147" fmla="*/ 5943364 w 8411286"/>
              <a:gd name="connsiteY147" fmla="*/ 3538566 h 6736476"/>
              <a:gd name="connsiteX148" fmla="*/ 5933953 w 8411286"/>
              <a:gd name="connsiteY148" fmla="*/ 3480218 h 6736476"/>
              <a:gd name="connsiteX149" fmla="*/ 5900701 w 8411286"/>
              <a:gd name="connsiteY149" fmla="*/ 3472062 h 6736476"/>
              <a:gd name="connsiteX150" fmla="*/ 5373053 w 8411286"/>
              <a:gd name="connsiteY150" fmla="*/ 3424378 h 6736476"/>
              <a:gd name="connsiteX151" fmla="*/ 5116444 w 8411286"/>
              <a:gd name="connsiteY151" fmla="*/ 3414967 h 6736476"/>
              <a:gd name="connsiteX152" fmla="*/ 5043038 w 8411286"/>
              <a:gd name="connsiteY152" fmla="*/ 3470807 h 6736476"/>
              <a:gd name="connsiteX153" fmla="*/ 5031745 w 8411286"/>
              <a:gd name="connsiteY153" fmla="*/ 3516607 h 6736476"/>
              <a:gd name="connsiteX154" fmla="*/ 5001629 w 8411286"/>
              <a:gd name="connsiteY154" fmla="*/ 3631422 h 6736476"/>
              <a:gd name="connsiteX155" fmla="*/ 4881167 w 8411286"/>
              <a:gd name="connsiteY155" fmla="*/ 3743101 h 6736476"/>
              <a:gd name="connsiteX156" fmla="*/ 4819682 w 8411286"/>
              <a:gd name="connsiteY156" fmla="*/ 3803959 h 6736476"/>
              <a:gd name="connsiteX157" fmla="*/ 4793958 w 8411286"/>
              <a:gd name="connsiteY157" fmla="*/ 3860425 h 6736476"/>
              <a:gd name="connsiteX158" fmla="*/ 4745021 w 8411286"/>
              <a:gd name="connsiteY158" fmla="*/ 3854779 h 6736476"/>
              <a:gd name="connsiteX159" fmla="*/ 4721806 w 8411286"/>
              <a:gd name="connsiteY159" fmla="*/ 3819644 h 6736476"/>
              <a:gd name="connsiteX160" fmla="*/ 4706748 w 8411286"/>
              <a:gd name="connsiteY160" fmla="*/ 3847877 h 6736476"/>
              <a:gd name="connsiteX161" fmla="*/ 4690436 w 8411286"/>
              <a:gd name="connsiteY161" fmla="*/ 3911246 h 6736476"/>
              <a:gd name="connsiteX162" fmla="*/ 4656557 w 8411286"/>
              <a:gd name="connsiteY162" fmla="*/ 3936968 h 6736476"/>
              <a:gd name="connsiteX163" fmla="*/ 4634597 w 8411286"/>
              <a:gd name="connsiteY163" fmla="*/ 3909363 h 6736476"/>
              <a:gd name="connsiteX164" fmla="*/ 4624559 w 8411286"/>
              <a:gd name="connsiteY164" fmla="*/ 3862935 h 6736476"/>
              <a:gd name="connsiteX165" fmla="*/ 4614520 w 8411286"/>
              <a:gd name="connsiteY165" fmla="*/ 3893677 h 6736476"/>
              <a:gd name="connsiteX166" fmla="*/ 4591306 w 8411286"/>
              <a:gd name="connsiteY166" fmla="*/ 3923165 h 6736476"/>
              <a:gd name="connsiteX167" fmla="*/ 4557426 w 8411286"/>
              <a:gd name="connsiteY167" fmla="*/ 3900579 h 6736476"/>
              <a:gd name="connsiteX168" fmla="*/ 4532330 w 8411286"/>
              <a:gd name="connsiteY168" fmla="*/ 3791410 h 6736476"/>
              <a:gd name="connsiteX169" fmla="*/ 4531703 w 8411286"/>
              <a:gd name="connsiteY169" fmla="*/ 3723023 h 6736476"/>
              <a:gd name="connsiteX170" fmla="*/ 4448885 w 8411286"/>
              <a:gd name="connsiteY170" fmla="*/ 3766942 h 6736476"/>
              <a:gd name="connsiteX171" fmla="*/ 4448885 w 8411286"/>
              <a:gd name="connsiteY171" fmla="*/ 3559898 h 6736476"/>
              <a:gd name="connsiteX172" fmla="*/ 4463316 w 8411286"/>
              <a:gd name="connsiteY172" fmla="*/ 3532919 h 6736476"/>
              <a:gd name="connsiteX173" fmla="*/ 4690436 w 8411286"/>
              <a:gd name="connsiteY173" fmla="*/ 2978920 h 6736476"/>
              <a:gd name="connsiteX174" fmla="*/ 4927595 w 8411286"/>
              <a:gd name="connsiteY174" fmla="*/ 2711019 h 6736476"/>
              <a:gd name="connsiteX175" fmla="*/ 5275805 w 8411286"/>
              <a:gd name="connsiteY175" fmla="*/ 2466331 h 6736476"/>
              <a:gd name="connsiteX176" fmla="*/ 5731929 w 8411286"/>
              <a:gd name="connsiteY176" fmla="*/ 2199683 h 6736476"/>
              <a:gd name="connsiteX177" fmla="*/ 5826667 w 8411286"/>
              <a:gd name="connsiteY177" fmla="*/ 2087378 h 6736476"/>
              <a:gd name="connsiteX178" fmla="*/ 5894427 w 8411286"/>
              <a:gd name="connsiteY178" fmla="*/ 1910450 h 6736476"/>
              <a:gd name="connsiteX179" fmla="*/ 6199972 w 8411286"/>
              <a:gd name="connsiteY179" fmla="*/ 1572278 h 6736476"/>
              <a:gd name="connsiteX180" fmla="*/ 6236363 w 8411286"/>
              <a:gd name="connsiteY180" fmla="*/ 1530869 h 6736476"/>
              <a:gd name="connsiteX181" fmla="*/ 6233226 w 8411286"/>
              <a:gd name="connsiteY181" fmla="*/ 1470012 h 6736476"/>
              <a:gd name="connsiteX182" fmla="*/ 6184288 w 8411286"/>
              <a:gd name="connsiteY182" fmla="*/ 1457463 h 6736476"/>
              <a:gd name="connsiteX183" fmla="*/ 6119666 w 8411286"/>
              <a:gd name="connsiteY183" fmla="*/ 1467501 h 6736476"/>
              <a:gd name="connsiteX184" fmla="*/ 5976616 w 8411286"/>
              <a:gd name="connsiteY184" fmla="*/ 1475658 h 6736476"/>
              <a:gd name="connsiteX185" fmla="*/ 5893799 w 8411286"/>
              <a:gd name="connsiteY185" fmla="*/ 1374646 h 6736476"/>
              <a:gd name="connsiteX186" fmla="*/ 5956539 w 8411286"/>
              <a:gd name="connsiteY186" fmla="*/ 1308140 h 6736476"/>
              <a:gd name="connsiteX187" fmla="*/ 6087040 w 8411286"/>
              <a:gd name="connsiteY187" fmla="*/ 1246654 h 6736476"/>
              <a:gd name="connsiteX188" fmla="*/ 6108999 w 8411286"/>
              <a:gd name="connsiteY188" fmla="*/ 1201481 h 6736476"/>
              <a:gd name="connsiteX189" fmla="*/ 6058807 w 8411286"/>
              <a:gd name="connsiteY189" fmla="*/ 1185169 h 6736476"/>
              <a:gd name="connsiteX190" fmla="*/ 6009869 w 8411286"/>
              <a:gd name="connsiteY190" fmla="*/ 1225323 h 6736476"/>
              <a:gd name="connsiteX191" fmla="*/ 5906347 w 8411286"/>
              <a:gd name="connsiteY191" fmla="*/ 1288691 h 6736476"/>
              <a:gd name="connsiteX192" fmla="*/ 5689266 w 8411286"/>
              <a:gd name="connsiteY192" fmla="*/ 1229087 h 6736476"/>
              <a:gd name="connsiteX193" fmla="*/ 5573823 w 8411286"/>
              <a:gd name="connsiteY193" fmla="*/ 1109880 h 6736476"/>
              <a:gd name="connsiteX194" fmla="*/ 5601428 w 8411286"/>
              <a:gd name="connsiteY194" fmla="*/ 927306 h 6736476"/>
              <a:gd name="connsiteX195" fmla="*/ 5812863 w 8411286"/>
              <a:gd name="connsiteY195" fmla="*/ 805588 h 6736476"/>
              <a:gd name="connsiteX196" fmla="*/ 5938972 w 8411286"/>
              <a:gd name="connsiteY196" fmla="*/ 547725 h 6736476"/>
              <a:gd name="connsiteX197" fmla="*/ 5928306 w 8411286"/>
              <a:gd name="connsiteY197" fmla="*/ 479338 h 6736476"/>
              <a:gd name="connsiteX198" fmla="*/ 5984774 w 8411286"/>
              <a:gd name="connsiteY198" fmla="*/ 344446 h 6736476"/>
              <a:gd name="connsiteX199" fmla="*/ 6093941 w 8411286"/>
              <a:gd name="connsiteY199" fmla="*/ 259746 h 6736476"/>
              <a:gd name="connsiteX200" fmla="*/ 6622844 w 8411286"/>
              <a:gd name="connsiteY200" fmla="*/ 48310 h 6736476"/>
              <a:gd name="connsiteX201" fmla="*/ 6826123 w 8411286"/>
              <a:gd name="connsiteY201" fmla="*/ 37017 h 6736476"/>
              <a:gd name="connsiteX202" fmla="*/ 6937173 w 8411286"/>
              <a:gd name="connsiteY202" fmla="*/ 0 h 6736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</a:cxnLst>
            <a:rect l="l" t="t" r="r" b="b"/>
            <a:pathLst>
              <a:path w="8411286" h="6736476">
                <a:moveTo>
                  <a:pt x="5699762" y="5934811"/>
                </a:moveTo>
                <a:lnTo>
                  <a:pt x="5699473" y="5964269"/>
                </a:lnTo>
                <a:lnTo>
                  <a:pt x="5704951" y="6001406"/>
                </a:lnTo>
                <a:close/>
                <a:moveTo>
                  <a:pt x="5700507" y="5913361"/>
                </a:moveTo>
                <a:lnTo>
                  <a:pt x="5699940" y="5916657"/>
                </a:lnTo>
                <a:lnTo>
                  <a:pt x="5699858" y="5924998"/>
                </a:lnTo>
                <a:close/>
                <a:moveTo>
                  <a:pt x="6937173" y="0"/>
                </a:moveTo>
                <a:cubicBezTo>
                  <a:pt x="6995523" y="0"/>
                  <a:pt x="7054499" y="0"/>
                  <a:pt x="7112847" y="0"/>
                </a:cubicBezTo>
                <a:cubicBezTo>
                  <a:pt x="7130415" y="10666"/>
                  <a:pt x="7148610" y="20705"/>
                  <a:pt x="7165550" y="31998"/>
                </a:cubicBezTo>
                <a:cubicBezTo>
                  <a:pt x="7205704" y="59603"/>
                  <a:pt x="7230800" y="97248"/>
                  <a:pt x="7230172" y="147441"/>
                </a:cubicBezTo>
                <a:cubicBezTo>
                  <a:pt x="7228918" y="212063"/>
                  <a:pt x="7257779" y="259119"/>
                  <a:pt x="7308598" y="296136"/>
                </a:cubicBezTo>
                <a:cubicBezTo>
                  <a:pt x="7326165" y="309311"/>
                  <a:pt x="7344359" y="321859"/>
                  <a:pt x="7361927" y="334407"/>
                </a:cubicBezTo>
                <a:cubicBezTo>
                  <a:pt x="7612890" y="510081"/>
                  <a:pt x="7769741" y="742220"/>
                  <a:pt x="7786681" y="1054668"/>
                </a:cubicBezTo>
                <a:cubicBezTo>
                  <a:pt x="7790445" y="1124311"/>
                  <a:pt x="7809267" y="1188306"/>
                  <a:pt x="7843148" y="1247910"/>
                </a:cubicBezTo>
                <a:cubicBezTo>
                  <a:pt x="7890203" y="1330099"/>
                  <a:pt x="7939140" y="1412290"/>
                  <a:pt x="7989333" y="1492598"/>
                </a:cubicBezTo>
                <a:cubicBezTo>
                  <a:pt x="8092227" y="1658860"/>
                  <a:pt x="8187592" y="1828886"/>
                  <a:pt x="8255980" y="2013344"/>
                </a:cubicBezTo>
                <a:cubicBezTo>
                  <a:pt x="8324995" y="2201565"/>
                  <a:pt x="8356365" y="2395434"/>
                  <a:pt x="8328759" y="2595576"/>
                </a:cubicBezTo>
                <a:cubicBezTo>
                  <a:pt x="8291114" y="2865361"/>
                  <a:pt x="8316211" y="3128870"/>
                  <a:pt x="8394636" y="3388617"/>
                </a:cubicBezTo>
                <a:lnTo>
                  <a:pt x="8411286" y="3449238"/>
                </a:lnTo>
                <a:lnTo>
                  <a:pt x="8411286" y="6736476"/>
                </a:lnTo>
                <a:lnTo>
                  <a:pt x="7208192" y="6736476"/>
                </a:lnTo>
                <a:lnTo>
                  <a:pt x="7224525" y="6699435"/>
                </a:lnTo>
                <a:cubicBezTo>
                  <a:pt x="7227035" y="6691906"/>
                  <a:pt x="7218879" y="6676220"/>
                  <a:pt x="7211350" y="6671829"/>
                </a:cubicBezTo>
                <a:cubicBezTo>
                  <a:pt x="7206331" y="6668692"/>
                  <a:pt x="7191273" y="6676220"/>
                  <a:pt x="7184371" y="6683122"/>
                </a:cubicBezTo>
                <a:cubicBezTo>
                  <a:pt x="7173706" y="6694415"/>
                  <a:pt x="7168059" y="6710101"/>
                  <a:pt x="7158021" y="6721394"/>
                </a:cubicBezTo>
                <a:lnTo>
                  <a:pt x="7140347" y="6736476"/>
                </a:lnTo>
                <a:lnTo>
                  <a:pt x="7106917" y="6736476"/>
                </a:lnTo>
                <a:lnTo>
                  <a:pt x="7103015" y="6712307"/>
                </a:lnTo>
                <a:cubicBezTo>
                  <a:pt x="7099633" y="6663164"/>
                  <a:pt x="7103750" y="6615520"/>
                  <a:pt x="7059519" y="6580228"/>
                </a:cubicBezTo>
                <a:cubicBezTo>
                  <a:pt x="7051362" y="6607833"/>
                  <a:pt x="7042579" y="6635440"/>
                  <a:pt x="7043833" y="6663045"/>
                </a:cubicBezTo>
                <a:cubicBezTo>
                  <a:pt x="7044775" y="6683750"/>
                  <a:pt x="7047912" y="6704297"/>
                  <a:pt x="7051205" y="6724845"/>
                </a:cubicBezTo>
                <a:lnTo>
                  <a:pt x="7052770" y="6736476"/>
                </a:lnTo>
                <a:lnTo>
                  <a:pt x="6976399" y="6736476"/>
                </a:lnTo>
                <a:lnTo>
                  <a:pt x="6969171" y="6722022"/>
                </a:lnTo>
                <a:lnTo>
                  <a:pt x="6965668" y="6736476"/>
                </a:lnTo>
                <a:lnTo>
                  <a:pt x="5912639" y="6736476"/>
                </a:lnTo>
                <a:lnTo>
                  <a:pt x="5766309" y="6264493"/>
                </a:lnTo>
                <a:lnTo>
                  <a:pt x="5730397" y="6316172"/>
                </a:lnTo>
                <a:cubicBezTo>
                  <a:pt x="5723013" y="6324610"/>
                  <a:pt x="5717739" y="6334104"/>
                  <a:pt x="5716685" y="6345706"/>
                </a:cubicBezTo>
                <a:cubicBezTo>
                  <a:pt x="5710357" y="6415324"/>
                  <a:pt x="5685041" y="6477559"/>
                  <a:pt x="5642847" y="6530301"/>
                </a:cubicBezTo>
                <a:cubicBezTo>
                  <a:pt x="5614895" y="6565638"/>
                  <a:pt x="5591557" y="6602623"/>
                  <a:pt x="5571861" y="6640910"/>
                </a:cubicBezTo>
                <a:lnTo>
                  <a:pt x="5532211" y="6736476"/>
                </a:lnTo>
                <a:lnTo>
                  <a:pt x="5291750" y="6736476"/>
                </a:lnTo>
                <a:lnTo>
                  <a:pt x="5314799" y="6682196"/>
                </a:lnTo>
                <a:cubicBezTo>
                  <a:pt x="5382308" y="6499710"/>
                  <a:pt x="5380195" y="6314062"/>
                  <a:pt x="5336949" y="6127357"/>
                </a:cubicBezTo>
                <a:cubicBezTo>
                  <a:pt x="5331675" y="6105207"/>
                  <a:pt x="5325347" y="6103097"/>
                  <a:pt x="5305304" y="6110481"/>
                </a:cubicBezTo>
                <a:cubicBezTo>
                  <a:pt x="5234633" y="6135798"/>
                  <a:pt x="5171343" y="6172717"/>
                  <a:pt x="5111217" y="6218074"/>
                </a:cubicBezTo>
                <a:cubicBezTo>
                  <a:pt x="5079573" y="6241280"/>
                  <a:pt x="5074299" y="6269759"/>
                  <a:pt x="5080627" y="6304567"/>
                </a:cubicBezTo>
                <a:cubicBezTo>
                  <a:pt x="5086957" y="6341486"/>
                  <a:pt x="5104887" y="6374187"/>
                  <a:pt x="5130204" y="6400558"/>
                </a:cubicBezTo>
                <a:cubicBezTo>
                  <a:pt x="5201931" y="6474395"/>
                  <a:pt x="5216700" y="6560891"/>
                  <a:pt x="5197713" y="6657933"/>
                </a:cubicBezTo>
                <a:cubicBezTo>
                  <a:pt x="5193493" y="6679030"/>
                  <a:pt x="5193493" y="6701183"/>
                  <a:pt x="5190329" y="6723333"/>
                </a:cubicBezTo>
                <a:lnTo>
                  <a:pt x="5190795" y="6736476"/>
                </a:lnTo>
                <a:lnTo>
                  <a:pt x="5114216" y="6736476"/>
                </a:lnTo>
                <a:lnTo>
                  <a:pt x="5090121" y="6712785"/>
                </a:lnTo>
                <a:cubicBezTo>
                  <a:pt x="5075353" y="6701183"/>
                  <a:pt x="5079573" y="6680086"/>
                  <a:pt x="5078517" y="6664264"/>
                </a:cubicBezTo>
                <a:cubicBezTo>
                  <a:pt x="5074299" y="6607302"/>
                  <a:pt x="5052146" y="6565109"/>
                  <a:pt x="4997297" y="6540849"/>
                </a:cubicBezTo>
                <a:cubicBezTo>
                  <a:pt x="4947720" y="6519752"/>
                  <a:pt x="4920293" y="6478613"/>
                  <a:pt x="4908691" y="6426928"/>
                </a:cubicBezTo>
                <a:cubicBezTo>
                  <a:pt x="4903417" y="6402668"/>
                  <a:pt x="4897089" y="6379461"/>
                  <a:pt x="4889705" y="6356255"/>
                </a:cubicBezTo>
                <a:cubicBezTo>
                  <a:pt x="4872826" y="6304567"/>
                  <a:pt x="4840127" y="6286637"/>
                  <a:pt x="4786333" y="6299293"/>
                </a:cubicBezTo>
                <a:cubicBezTo>
                  <a:pt x="4690342" y="6320390"/>
                  <a:pt x="4593300" y="6324610"/>
                  <a:pt x="4495200" y="6323556"/>
                </a:cubicBezTo>
                <a:cubicBezTo>
                  <a:pt x="4380225" y="6323556"/>
                  <a:pt x="4265248" y="6322500"/>
                  <a:pt x="4150274" y="6322500"/>
                </a:cubicBezTo>
                <a:cubicBezTo>
                  <a:pt x="4096479" y="6321446"/>
                  <a:pt x="4042681" y="6329884"/>
                  <a:pt x="3989940" y="6338322"/>
                </a:cubicBezTo>
                <a:cubicBezTo>
                  <a:pt x="3968844" y="6341486"/>
                  <a:pt x="3950911" y="6349927"/>
                  <a:pt x="3937199" y="6367857"/>
                </a:cubicBezTo>
                <a:cubicBezTo>
                  <a:pt x="3924541" y="6384735"/>
                  <a:pt x="3906610" y="6399502"/>
                  <a:pt x="3891842" y="6415324"/>
                </a:cubicBezTo>
                <a:cubicBezTo>
                  <a:pt x="3869692" y="6438530"/>
                  <a:pt x="3846485" y="6454353"/>
                  <a:pt x="3810620" y="6455409"/>
                </a:cubicBezTo>
                <a:cubicBezTo>
                  <a:pt x="3756825" y="6457517"/>
                  <a:pt x="3718850" y="6501820"/>
                  <a:pt x="3670329" y="6521863"/>
                </a:cubicBezTo>
                <a:cubicBezTo>
                  <a:pt x="3656617" y="6528191"/>
                  <a:pt x="3665055" y="6544013"/>
                  <a:pt x="3665055" y="6555617"/>
                </a:cubicBezTo>
                <a:cubicBezTo>
                  <a:pt x="3666637" y="6592536"/>
                  <a:pt x="3670922" y="6628400"/>
                  <a:pt x="3677927" y="6663210"/>
                </a:cubicBezTo>
                <a:lnTo>
                  <a:pt x="3699047" y="6736476"/>
                </a:lnTo>
                <a:lnTo>
                  <a:pt x="2645249" y="6736476"/>
                </a:lnTo>
                <a:lnTo>
                  <a:pt x="2742086" y="6647385"/>
                </a:lnTo>
                <a:cubicBezTo>
                  <a:pt x="2760016" y="6631563"/>
                  <a:pt x="2758962" y="6618907"/>
                  <a:pt x="2743140" y="6603084"/>
                </a:cubicBezTo>
                <a:cubicBezTo>
                  <a:pt x="2724154" y="6585152"/>
                  <a:pt x="2707275" y="6565109"/>
                  <a:pt x="2687235" y="6550343"/>
                </a:cubicBezTo>
                <a:cubicBezTo>
                  <a:pt x="2619725" y="6501820"/>
                  <a:pt x="2572260" y="6437477"/>
                  <a:pt x="2540616" y="6362583"/>
                </a:cubicBezTo>
                <a:cubicBezTo>
                  <a:pt x="2486818" y="6232840"/>
                  <a:pt x="2408763" y="6123139"/>
                  <a:pt x="2301170" y="6031369"/>
                </a:cubicBezTo>
                <a:cubicBezTo>
                  <a:pt x="2231550" y="5972300"/>
                  <a:pt x="2188303" y="5894242"/>
                  <a:pt x="2170371" y="5803528"/>
                </a:cubicBezTo>
                <a:cubicBezTo>
                  <a:pt x="2144000" y="5668511"/>
                  <a:pt x="2083875" y="5547206"/>
                  <a:pt x="2008983" y="5434340"/>
                </a:cubicBezTo>
                <a:cubicBezTo>
                  <a:pt x="1900337" y="5270842"/>
                  <a:pt x="1812788" y="5098906"/>
                  <a:pt x="1746334" y="4914312"/>
                </a:cubicBezTo>
                <a:cubicBezTo>
                  <a:pt x="1737896" y="4891105"/>
                  <a:pt x="1726291" y="4870009"/>
                  <a:pt x="1717853" y="4846804"/>
                </a:cubicBezTo>
                <a:cubicBezTo>
                  <a:pt x="1702030" y="4800391"/>
                  <a:pt x="1680934" y="4769800"/>
                  <a:pt x="1620809" y="4780349"/>
                </a:cubicBezTo>
                <a:cubicBezTo>
                  <a:pt x="1576505" y="4788789"/>
                  <a:pt x="1536423" y="4763472"/>
                  <a:pt x="1502668" y="4732882"/>
                </a:cubicBezTo>
                <a:cubicBezTo>
                  <a:pt x="1477353" y="4709677"/>
                  <a:pt x="1452037" y="4686471"/>
                  <a:pt x="1431996" y="4659044"/>
                </a:cubicBezTo>
                <a:cubicBezTo>
                  <a:pt x="1362377" y="4559892"/>
                  <a:pt x="1263225" y="4520863"/>
                  <a:pt x="1147194" y="4510315"/>
                </a:cubicBezTo>
                <a:cubicBezTo>
                  <a:pt x="1074410" y="4502930"/>
                  <a:pt x="1003736" y="4505041"/>
                  <a:pt x="933065" y="4520863"/>
                </a:cubicBezTo>
                <a:cubicBezTo>
                  <a:pt x="872940" y="4533521"/>
                  <a:pt x="819143" y="4522973"/>
                  <a:pt x="779062" y="4470232"/>
                </a:cubicBezTo>
                <a:cubicBezTo>
                  <a:pt x="762183" y="4447025"/>
                  <a:pt x="740030" y="4429093"/>
                  <a:pt x="715772" y="4415381"/>
                </a:cubicBezTo>
                <a:cubicBezTo>
                  <a:pt x="644042" y="4375298"/>
                  <a:pt x="603960" y="4313062"/>
                  <a:pt x="583919" y="4235007"/>
                </a:cubicBezTo>
                <a:cubicBezTo>
                  <a:pt x="560713" y="4142182"/>
                  <a:pt x="536452" y="4050412"/>
                  <a:pt x="567041" y="3954424"/>
                </a:cubicBezTo>
                <a:cubicBezTo>
                  <a:pt x="580753" y="3912231"/>
                  <a:pt x="599742" y="3876367"/>
                  <a:pt x="635604" y="3848942"/>
                </a:cubicBezTo>
                <a:cubicBezTo>
                  <a:pt x="677797" y="3817297"/>
                  <a:pt x="711552" y="3777214"/>
                  <a:pt x="728428" y="3725527"/>
                </a:cubicBezTo>
                <a:cubicBezTo>
                  <a:pt x="733703" y="3708651"/>
                  <a:pt x="746361" y="3693882"/>
                  <a:pt x="756909" y="3679114"/>
                </a:cubicBezTo>
                <a:cubicBezTo>
                  <a:pt x="769567" y="3661184"/>
                  <a:pt x="784336" y="3645361"/>
                  <a:pt x="798047" y="3627429"/>
                </a:cubicBezTo>
                <a:cubicBezTo>
                  <a:pt x="857117" y="3550427"/>
                  <a:pt x="857117" y="3540933"/>
                  <a:pt x="804376" y="3462877"/>
                </a:cubicBezTo>
                <a:cubicBezTo>
                  <a:pt x="762183" y="3399588"/>
                  <a:pt x="719990" y="3337352"/>
                  <a:pt x="693620" y="3265625"/>
                </a:cubicBezTo>
                <a:cubicBezTo>
                  <a:pt x="682015" y="3232924"/>
                  <a:pt x="694676" y="3214994"/>
                  <a:pt x="730538" y="3218158"/>
                </a:cubicBezTo>
                <a:cubicBezTo>
                  <a:pt x="752691" y="3220268"/>
                  <a:pt x="774841" y="3228706"/>
                  <a:pt x="796992" y="3235034"/>
                </a:cubicBezTo>
                <a:cubicBezTo>
                  <a:pt x="812814" y="3239254"/>
                  <a:pt x="831803" y="3246638"/>
                  <a:pt x="844459" y="3233980"/>
                </a:cubicBezTo>
                <a:cubicBezTo>
                  <a:pt x="849733" y="3228706"/>
                  <a:pt x="845513" y="3210773"/>
                  <a:pt x="841295" y="3199171"/>
                </a:cubicBezTo>
                <a:cubicBezTo>
                  <a:pt x="833911" y="3181239"/>
                  <a:pt x="818088" y="3171744"/>
                  <a:pt x="800158" y="3174911"/>
                </a:cubicBezTo>
                <a:cubicBezTo>
                  <a:pt x="736870" y="3185457"/>
                  <a:pt x="676741" y="3169637"/>
                  <a:pt x="615564" y="3159086"/>
                </a:cubicBezTo>
                <a:cubicBezTo>
                  <a:pt x="485819" y="3136936"/>
                  <a:pt x="356076" y="3112675"/>
                  <a:pt x="235828" y="3056770"/>
                </a:cubicBezTo>
                <a:cubicBezTo>
                  <a:pt x="163044" y="3023015"/>
                  <a:pt x="101864" y="2975548"/>
                  <a:pt x="50177" y="2912259"/>
                </a:cubicBezTo>
                <a:cubicBezTo>
                  <a:pt x="-2564" y="2846859"/>
                  <a:pt x="-2564" y="2773021"/>
                  <a:pt x="1656" y="2697076"/>
                </a:cubicBezTo>
                <a:cubicBezTo>
                  <a:pt x="9041" y="2573661"/>
                  <a:pt x="51233" y="2459740"/>
                  <a:pt x="103975" y="2348984"/>
                </a:cubicBezTo>
                <a:cubicBezTo>
                  <a:pt x="110303" y="2335272"/>
                  <a:pt x="111359" y="2336326"/>
                  <a:pt x="149331" y="2344764"/>
                </a:cubicBezTo>
                <a:cubicBezTo>
                  <a:pt x="148277" y="2333162"/>
                  <a:pt x="127181" y="2332105"/>
                  <a:pt x="134563" y="2317339"/>
                </a:cubicBezTo>
                <a:cubicBezTo>
                  <a:pt x="171482" y="2328941"/>
                  <a:pt x="189415" y="2354258"/>
                  <a:pt x="191525" y="2400669"/>
                </a:cubicBezTo>
                <a:cubicBezTo>
                  <a:pt x="194688" y="2463958"/>
                  <a:pt x="175702" y="2524084"/>
                  <a:pt x="166208" y="2585263"/>
                </a:cubicBezTo>
                <a:cubicBezTo>
                  <a:pt x="158826" y="2628512"/>
                  <a:pt x="149331" y="2671759"/>
                  <a:pt x="160934" y="2716062"/>
                </a:cubicBezTo>
                <a:cubicBezTo>
                  <a:pt x="167264" y="2743487"/>
                  <a:pt x="180976" y="2761419"/>
                  <a:pt x="207347" y="2771968"/>
                </a:cubicBezTo>
                <a:cubicBezTo>
                  <a:pt x="308609" y="2814160"/>
                  <a:pt x="416201" y="2833147"/>
                  <a:pt x="523794" y="2843695"/>
                </a:cubicBezTo>
                <a:cubicBezTo>
                  <a:pt x="698894" y="2860571"/>
                  <a:pt x="875050" y="2857407"/>
                  <a:pt x="1049096" y="2824709"/>
                </a:cubicBezTo>
                <a:cubicBezTo>
                  <a:pt x="1076520" y="2819435"/>
                  <a:pt x="1095507" y="2806776"/>
                  <a:pt x="1113439" y="2786736"/>
                </a:cubicBezTo>
                <a:cubicBezTo>
                  <a:pt x="1227360" y="2653827"/>
                  <a:pt x="1373981" y="2596868"/>
                  <a:pt x="1546971" y="2606360"/>
                </a:cubicBezTo>
                <a:cubicBezTo>
                  <a:pt x="1628193" y="2610580"/>
                  <a:pt x="1706251" y="2588427"/>
                  <a:pt x="1784306" y="2570497"/>
                </a:cubicBezTo>
                <a:cubicBezTo>
                  <a:pt x="1828609" y="2561003"/>
                  <a:pt x="1871856" y="2551508"/>
                  <a:pt x="1917215" y="2546234"/>
                </a:cubicBezTo>
                <a:cubicBezTo>
                  <a:pt x="1956242" y="2542016"/>
                  <a:pt x="1993161" y="2544126"/>
                  <a:pt x="2025860" y="2568387"/>
                </a:cubicBezTo>
                <a:cubicBezTo>
                  <a:pt x="2045902" y="2583153"/>
                  <a:pt x="2069109" y="2584209"/>
                  <a:pt x="2092315" y="2577879"/>
                </a:cubicBezTo>
                <a:cubicBezTo>
                  <a:pt x="2114466" y="2572605"/>
                  <a:pt x="2135562" y="2567331"/>
                  <a:pt x="2156659" y="2562057"/>
                </a:cubicBezTo>
                <a:cubicBezTo>
                  <a:pt x="2208346" y="2548344"/>
                  <a:pt x="2250539" y="2562057"/>
                  <a:pt x="2279017" y="2608470"/>
                </a:cubicBezTo>
                <a:cubicBezTo>
                  <a:pt x="2288512" y="2624292"/>
                  <a:pt x="2299060" y="2628512"/>
                  <a:pt x="2316992" y="2628512"/>
                </a:cubicBezTo>
                <a:cubicBezTo>
                  <a:pt x="2363403" y="2627456"/>
                  <a:pt x="2409816" y="2628512"/>
                  <a:pt x="2459391" y="2628512"/>
                </a:cubicBezTo>
                <a:cubicBezTo>
                  <a:pt x="2449899" y="2607416"/>
                  <a:pt x="2431967" y="2596868"/>
                  <a:pt x="2417198" y="2585263"/>
                </a:cubicBezTo>
                <a:cubicBezTo>
                  <a:pt x="2320156" y="2508261"/>
                  <a:pt x="2210454" y="2451302"/>
                  <a:pt x="2108138" y="2382739"/>
                </a:cubicBezTo>
                <a:cubicBezTo>
                  <a:pt x="1986833" y="2300461"/>
                  <a:pt x="1879240" y="2204473"/>
                  <a:pt x="1772704" y="2105321"/>
                </a:cubicBezTo>
                <a:cubicBezTo>
                  <a:pt x="1741059" y="2075784"/>
                  <a:pt x="1715743" y="2042031"/>
                  <a:pt x="1714689" y="1995618"/>
                </a:cubicBezTo>
                <a:cubicBezTo>
                  <a:pt x="1714689" y="1976632"/>
                  <a:pt x="1718907" y="1969247"/>
                  <a:pt x="1738949" y="1969247"/>
                </a:cubicBezTo>
                <a:cubicBezTo>
                  <a:pt x="1770594" y="1970301"/>
                  <a:pt x="1796965" y="1980850"/>
                  <a:pt x="1819115" y="2000892"/>
                </a:cubicBezTo>
                <a:cubicBezTo>
                  <a:pt x="2052230" y="2217131"/>
                  <a:pt x="2344417" y="2316283"/>
                  <a:pt x="2635547" y="2418601"/>
                </a:cubicBezTo>
                <a:cubicBezTo>
                  <a:pt x="2669302" y="2431260"/>
                  <a:pt x="2703057" y="2441808"/>
                  <a:pt x="2734702" y="2456576"/>
                </a:cubicBezTo>
                <a:cubicBezTo>
                  <a:pt x="2845458" y="2506151"/>
                  <a:pt x="2907692" y="2628512"/>
                  <a:pt x="2884487" y="2744543"/>
                </a:cubicBezTo>
                <a:cubicBezTo>
                  <a:pt x="2869719" y="2818381"/>
                  <a:pt x="2822252" y="2864792"/>
                  <a:pt x="2753688" y="2889052"/>
                </a:cubicBezTo>
                <a:cubicBezTo>
                  <a:pt x="2691453" y="2911205"/>
                  <a:pt x="2628163" y="2930191"/>
                  <a:pt x="2565930" y="2950231"/>
                </a:cubicBezTo>
                <a:cubicBezTo>
                  <a:pt x="2561712" y="2952342"/>
                  <a:pt x="2557492" y="2955505"/>
                  <a:pt x="2551164" y="2958672"/>
                </a:cubicBezTo>
                <a:cubicBezTo>
                  <a:pt x="2617615" y="3005083"/>
                  <a:pt x="2688289" y="3040948"/>
                  <a:pt x="2756852" y="3079977"/>
                </a:cubicBezTo>
                <a:cubicBezTo>
                  <a:pt x="2869719" y="3143266"/>
                  <a:pt x="2985749" y="3204445"/>
                  <a:pt x="3097560" y="3270899"/>
                </a:cubicBezTo>
                <a:cubicBezTo>
                  <a:pt x="3171398" y="3314146"/>
                  <a:pt x="3247345" y="3356339"/>
                  <a:pt x="3309581" y="3413300"/>
                </a:cubicBezTo>
                <a:cubicBezTo>
                  <a:pt x="3366540" y="3466041"/>
                  <a:pt x="3431940" y="3496630"/>
                  <a:pt x="3500503" y="3527221"/>
                </a:cubicBezTo>
                <a:cubicBezTo>
                  <a:pt x="3628136" y="3584180"/>
                  <a:pt x="3748387" y="3653799"/>
                  <a:pt x="3864417" y="3729747"/>
                </a:cubicBezTo>
                <a:cubicBezTo>
                  <a:pt x="4014201" y="3827845"/>
                  <a:pt x="4178752" y="3881641"/>
                  <a:pt x="4351744" y="3916449"/>
                </a:cubicBezTo>
                <a:cubicBezTo>
                  <a:pt x="4622835" y="3971301"/>
                  <a:pt x="4898143" y="3994507"/>
                  <a:pt x="5174507" y="3980795"/>
                </a:cubicBezTo>
                <a:cubicBezTo>
                  <a:pt x="5218810" y="3978685"/>
                  <a:pt x="5262980" y="3975256"/>
                  <a:pt x="5307035" y="3970823"/>
                </a:cubicBezTo>
                <a:lnTo>
                  <a:pt x="5359406" y="3964465"/>
                </a:lnTo>
                <a:lnTo>
                  <a:pt x="5363328" y="3954536"/>
                </a:lnTo>
                <a:cubicBezTo>
                  <a:pt x="5372739" y="3937910"/>
                  <a:pt x="5387169" y="3924107"/>
                  <a:pt x="5408815" y="3914382"/>
                </a:cubicBezTo>
                <a:cubicBezTo>
                  <a:pt x="5433284" y="3903716"/>
                  <a:pt x="5453361" y="3883639"/>
                  <a:pt x="5475947" y="3868581"/>
                </a:cubicBezTo>
                <a:cubicBezTo>
                  <a:pt x="5499161" y="3852897"/>
                  <a:pt x="5520493" y="3833448"/>
                  <a:pt x="5546216" y="3821527"/>
                </a:cubicBezTo>
                <a:cubicBezTo>
                  <a:pt x="5697422" y="3753139"/>
                  <a:pt x="5806590" y="3625776"/>
                  <a:pt x="5943364" y="3538566"/>
                </a:cubicBezTo>
                <a:cubicBezTo>
                  <a:pt x="5966578" y="3524136"/>
                  <a:pt x="5959677" y="3492138"/>
                  <a:pt x="5933953" y="3480218"/>
                </a:cubicBezTo>
                <a:cubicBezTo>
                  <a:pt x="5923915" y="3475826"/>
                  <a:pt x="5911994" y="3473316"/>
                  <a:pt x="5900701" y="3472062"/>
                </a:cubicBezTo>
                <a:cubicBezTo>
                  <a:pt x="5725027" y="3455749"/>
                  <a:pt x="5549353" y="3438181"/>
                  <a:pt x="5373053" y="3424378"/>
                </a:cubicBezTo>
                <a:cubicBezTo>
                  <a:pt x="5287726" y="3417478"/>
                  <a:pt x="5201772" y="3416222"/>
                  <a:pt x="5116444" y="3414967"/>
                </a:cubicBezTo>
                <a:cubicBezTo>
                  <a:pt x="5075036" y="3414341"/>
                  <a:pt x="5055585" y="3431280"/>
                  <a:pt x="5043038" y="3470807"/>
                </a:cubicBezTo>
                <a:cubicBezTo>
                  <a:pt x="5038019" y="3485865"/>
                  <a:pt x="5035508" y="3500923"/>
                  <a:pt x="5031745" y="3516607"/>
                </a:cubicBezTo>
                <a:cubicBezTo>
                  <a:pt x="5022333" y="3554880"/>
                  <a:pt x="5015431" y="3594406"/>
                  <a:pt x="5001629" y="3631422"/>
                </a:cubicBezTo>
                <a:cubicBezTo>
                  <a:pt x="4980924" y="3688516"/>
                  <a:pt x="4943907" y="3729926"/>
                  <a:pt x="4881167" y="3743101"/>
                </a:cubicBezTo>
                <a:cubicBezTo>
                  <a:pt x="4847915" y="3750003"/>
                  <a:pt x="4830347" y="3773216"/>
                  <a:pt x="4819682" y="3803959"/>
                </a:cubicBezTo>
                <a:cubicBezTo>
                  <a:pt x="4813408" y="3823408"/>
                  <a:pt x="4806506" y="3844113"/>
                  <a:pt x="4793958" y="3860425"/>
                </a:cubicBezTo>
                <a:cubicBezTo>
                  <a:pt x="4777645" y="3882384"/>
                  <a:pt x="4758823" y="3877993"/>
                  <a:pt x="4745021" y="3854779"/>
                </a:cubicBezTo>
                <a:cubicBezTo>
                  <a:pt x="4738746" y="3844113"/>
                  <a:pt x="4731218" y="3834074"/>
                  <a:pt x="4721806" y="3819644"/>
                </a:cubicBezTo>
                <a:cubicBezTo>
                  <a:pt x="4714277" y="3833448"/>
                  <a:pt x="4709258" y="3840348"/>
                  <a:pt x="4706748" y="3847877"/>
                </a:cubicBezTo>
                <a:cubicBezTo>
                  <a:pt x="4701102" y="3869209"/>
                  <a:pt x="4699220" y="3891796"/>
                  <a:pt x="4690436" y="3911246"/>
                </a:cubicBezTo>
                <a:cubicBezTo>
                  <a:pt x="4684790" y="3923165"/>
                  <a:pt x="4669104" y="3932577"/>
                  <a:pt x="4656557" y="3936968"/>
                </a:cubicBezTo>
                <a:cubicBezTo>
                  <a:pt x="4652164" y="3938224"/>
                  <a:pt x="4638989" y="3920656"/>
                  <a:pt x="4634597" y="3909363"/>
                </a:cubicBezTo>
                <a:cubicBezTo>
                  <a:pt x="4628950" y="3894932"/>
                  <a:pt x="4627696" y="3878621"/>
                  <a:pt x="4624559" y="3862935"/>
                </a:cubicBezTo>
                <a:cubicBezTo>
                  <a:pt x="4617029" y="3873602"/>
                  <a:pt x="4618284" y="3884895"/>
                  <a:pt x="4614520" y="3893677"/>
                </a:cubicBezTo>
                <a:cubicBezTo>
                  <a:pt x="4608873" y="3905598"/>
                  <a:pt x="4598835" y="3923793"/>
                  <a:pt x="4591306" y="3923165"/>
                </a:cubicBezTo>
                <a:cubicBezTo>
                  <a:pt x="4579386" y="3922539"/>
                  <a:pt x="4560563" y="3911246"/>
                  <a:pt x="4557426" y="3900579"/>
                </a:cubicBezTo>
                <a:cubicBezTo>
                  <a:pt x="4546133" y="3865444"/>
                  <a:pt x="4538605" y="3828427"/>
                  <a:pt x="4532330" y="3791410"/>
                </a:cubicBezTo>
                <a:cubicBezTo>
                  <a:pt x="4529193" y="3771961"/>
                  <a:pt x="4531703" y="3750629"/>
                  <a:pt x="4531703" y="3723023"/>
                </a:cubicBezTo>
                <a:cubicBezTo>
                  <a:pt x="4489039" y="3786391"/>
                  <a:pt x="4489039" y="3786391"/>
                  <a:pt x="4448885" y="3766942"/>
                </a:cubicBezTo>
                <a:cubicBezTo>
                  <a:pt x="4448885" y="3697928"/>
                  <a:pt x="4448885" y="3628913"/>
                  <a:pt x="4448885" y="3559898"/>
                </a:cubicBezTo>
                <a:cubicBezTo>
                  <a:pt x="4453904" y="3551115"/>
                  <a:pt x="4459551" y="3542331"/>
                  <a:pt x="4463316" y="3532919"/>
                </a:cubicBezTo>
                <a:cubicBezTo>
                  <a:pt x="4539232" y="3348463"/>
                  <a:pt x="4617657" y="3164633"/>
                  <a:pt x="4690436" y="2978920"/>
                </a:cubicBezTo>
                <a:cubicBezTo>
                  <a:pt x="4737491" y="2859714"/>
                  <a:pt x="4812780" y="2770622"/>
                  <a:pt x="4927595" y="2711019"/>
                </a:cubicBezTo>
                <a:cubicBezTo>
                  <a:pt x="5054331" y="2645141"/>
                  <a:pt x="5170401" y="2562952"/>
                  <a:pt x="5275805" y="2466331"/>
                </a:cubicBezTo>
                <a:cubicBezTo>
                  <a:pt x="5408815" y="2343987"/>
                  <a:pt x="5557511" y="2251130"/>
                  <a:pt x="5731929" y="2199683"/>
                </a:cubicBezTo>
                <a:cubicBezTo>
                  <a:pt x="5787140" y="2183371"/>
                  <a:pt x="5821021" y="2146982"/>
                  <a:pt x="5826667" y="2087378"/>
                </a:cubicBezTo>
                <a:cubicBezTo>
                  <a:pt x="5832940" y="2022128"/>
                  <a:pt x="5859292" y="1965034"/>
                  <a:pt x="5894427" y="1910450"/>
                </a:cubicBezTo>
                <a:cubicBezTo>
                  <a:pt x="5978499" y="1781204"/>
                  <a:pt x="6077001" y="1665761"/>
                  <a:pt x="6199972" y="1572278"/>
                </a:cubicBezTo>
                <a:cubicBezTo>
                  <a:pt x="6214403" y="1560985"/>
                  <a:pt x="6231344" y="1547182"/>
                  <a:pt x="6236363" y="1530869"/>
                </a:cubicBezTo>
                <a:cubicBezTo>
                  <a:pt x="6242009" y="1512047"/>
                  <a:pt x="6242009" y="1486324"/>
                  <a:pt x="6233226" y="1470012"/>
                </a:cubicBezTo>
                <a:cubicBezTo>
                  <a:pt x="6227579" y="1459972"/>
                  <a:pt x="6201228" y="1456835"/>
                  <a:pt x="6184288" y="1457463"/>
                </a:cubicBezTo>
                <a:cubicBezTo>
                  <a:pt x="6162329" y="1457463"/>
                  <a:pt x="6140997" y="1465619"/>
                  <a:pt x="6119666" y="1467501"/>
                </a:cubicBezTo>
                <a:cubicBezTo>
                  <a:pt x="6071982" y="1471266"/>
                  <a:pt x="6023672" y="1479422"/>
                  <a:pt x="5976616" y="1475658"/>
                </a:cubicBezTo>
                <a:cubicBezTo>
                  <a:pt x="5930816" y="1471893"/>
                  <a:pt x="5898191" y="1425465"/>
                  <a:pt x="5893799" y="1374646"/>
                </a:cubicBezTo>
                <a:cubicBezTo>
                  <a:pt x="5890035" y="1329472"/>
                  <a:pt x="5926425" y="1321943"/>
                  <a:pt x="5956539" y="1308140"/>
                </a:cubicBezTo>
                <a:cubicBezTo>
                  <a:pt x="6000458" y="1288063"/>
                  <a:pt x="6043749" y="1267987"/>
                  <a:pt x="6087040" y="1246654"/>
                </a:cubicBezTo>
                <a:cubicBezTo>
                  <a:pt x="6104608" y="1237870"/>
                  <a:pt x="6119666" y="1224695"/>
                  <a:pt x="6108999" y="1201481"/>
                </a:cubicBezTo>
                <a:cubicBezTo>
                  <a:pt x="6098333" y="1178267"/>
                  <a:pt x="6077629" y="1175758"/>
                  <a:pt x="6058807" y="1185169"/>
                </a:cubicBezTo>
                <a:cubicBezTo>
                  <a:pt x="6040612" y="1194579"/>
                  <a:pt x="6021163" y="1208383"/>
                  <a:pt x="6009869" y="1225323"/>
                </a:cubicBezTo>
                <a:cubicBezTo>
                  <a:pt x="5984146" y="1262340"/>
                  <a:pt x="5950266" y="1282417"/>
                  <a:pt x="5906347" y="1288691"/>
                </a:cubicBezTo>
                <a:cubicBezTo>
                  <a:pt x="5825412" y="1299984"/>
                  <a:pt x="5751378" y="1281162"/>
                  <a:pt x="5689266" y="1229087"/>
                </a:cubicBezTo>
                <a:cubicBezTo>
                  <a:pt x="5647229" y="1193953"/>
                  <a:pt x="5609584" y="1152544"/>
                  <a:pt x="5573823" y="1109880"/>
                </a:cubicBezTo>
                <a:cubicBezTo>
                  <a:pt x="5509199" y="1033965"/>
                  <a:pt x="5517355" y="981262"/>
                  <a:pt x="5601428" y="927306"/>
                </a:cubicBezTo>
                <a:cubicBezTo>
                  <a:pt x="5669815" y="884015"/>
                  <a:pt x="5741339" y="844488"/>
                  <a:pt x="5812863" y="805588"/>
                </a:cubicBezTo>
                <a:cubicBezTo>
                  <a:pt x="5917641" y="748495"/>
                  <a:pt x="5959050" y="665050"/>
                  <a:pt x="5938972" y="547725"/>
                </a:cubicBezTo>
                <a:cubicBezTo>
                  <a:pt x="5935208" y="525139"/>
                  <a:pt x="5930816" y="502552"/>
                  <a:pt x="5928306" y="479338"/>
                </a:cubicBezTo>
                <a:cubicBezTo>
                  <a:pt x="5922660" y="424754"/>
                  <a:pt x="5939599" y="378325"/>
                  <a:pt x="5984774" y="344446"/>
                </a:cubicBezTo>
                <a:cubicBezTo>
                  <a:pt x="6021163" y="316840"/>
                  <a:pt x="6056298" y="286724"/>
                  <a:pt x="6093941" y="259746"/>
                </a:cubicBezTo>
                <a:cubicBezTo>
                  <a:pt x="6252675" y="145558"/>
                  <a:pt x="6425211" y="64622"/>
                  <a:pt x="6622844" y="48310"/>
                </a:cubicBezTo>
                <a:cubicBezTo>
                  <a:pt x="6690603" y="42664"/>
                  <a:pt x="6758991" y="45801"/>
                  <a:pt x="6826123" y="37017"/>
                </a:cubicBezTo>
                <a:cubicBezTo>
                  <a:pt x="6861886" y="36389"/>
                  <a:pt x="6898903" y="14431"/>
                  <a:pt x="693717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57766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855341-7087-46B2-9738-26BDE092C1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1962" y="0"/>
            <a:ext cx="11068076" cy="4046220"/>
          </a:xfrm>
          <a:custGeom>
            <a:avLst/>
            <a:gdLst>
              <a:gd name="connsiteX0" fmla="*/ 0 w 11068076"/>
              <a:gd name="connsiteY0" fmla="*/ 0 h 4046220"/>
              <a:gd name="connsiteX1" fmla="*/ 11068076 w 11068076"/>
              <a:gd name="connsiteY1" fmla="*/ 0 h 4046220"/>
              <a:gd name="connsiteX2" fmla="*/ 10988145 w 11068076"/>
              <a:gd name="connsiteY2" fmla="*/ 236229 h 4046220"/>
              <a:gd name="connsiteX3" fmla="*/ 5534038 w 11068076"/>
              <a:gd name="connsiteY3" fmla="*/ 4046220 h 4046220"/>
              <a:gd name="connsiteX4" fmla="*/ 79931 w 11068076"/>
              <a:gd name="connsiteY4" fmla="*/ 236229 h 40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076" h="4046220">
                <a:moveTo>
                  <a:pt x="0" y="0"/>
                </a:moveTo>
                <a:lnTo>
                  <a:pt x="11068076" y="0"/>
                </a:lnTo>
                <a:lnTo>
                  <a:pt x="10988145" y="236229"/>
                </a:lnTo>
                <a:cubicBezTo>
                  <a:pt x="10174085" y="2459531"/>
                  <a:pt x="8039357" y="4046220"/>
                  <a:pt x="5534038" y="4046220"/>
                </a:cubicBezTo>
                <a:cubicBezTo>
                  <a:pt x="3028719" y="4046220"/>
                  <a:pt x="893992" y="2459531"/>
                  <a:pt x="79931" y="23622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85183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1400" dirty="0"/>
              <a:t>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-231349" y="255588"/>
            <a:ext cx="838200" cy="365125"/>
          </a:xfrm>
          <a:prstGeom prst="roundRect">
            <a:avLst>
              <a:gd name="adj" fmla="val 10797"/>
            </a:avLst>
          </a:prstGeom>
        </p:spPr>
        <p:txBody>
          <a:bodyPr/>
          <a:lstStyle/>
          <a:p>
            <a:fld id="{8C48FCF8-25E9-4F94-BC2B-FA1B572C1FF3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41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543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C67255-373D-4313-9B6D-8A19B11B157D}"/>
              </a:ext>
            </a:extLst>
          </p:cNvPr>
          <p:cNvGrpSpPr/>
          <p:nvPr userDrawn="1"/>
        </p:nvGrpSpPr>
        <p:grpSpPr>
          <a:xfrm>
            <a:off x="1439781" y="458044"/>
            <a:ext cx="9415959" cy="5864435"/>
            <a:chOff x="1102808" y="1419517"/>
            <a:chExt cx="5383089" cy="3796702"/>
          </a:xfrm>
          <a:solidFill>
            <a:schemeClr val="bg1">
              <a:alpha val="6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E30FE16-31CC-4E60-B36B-CAD6FC491355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B7351259-13D3-4E7F-8730-52C0E6C8AB7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4A46EEDB-D7F2-4992-87CE-B2069F61777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6A61E4F-F426-407E-A619-45AC28E0206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718B48D2-3B0F-49B4-A2DE-C27D8D50B20F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DE3CC93-1EAF-4A31-9980-27CC59E625ED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8C316E0-D350-4F59-9875-67317542DDE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0F9DDD0-84A0-4CDD-9BF3-3B867D0BE8DA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701AB5D1-4012-4821-90EB-B95FBEFFC13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AF10234-0727-49A3-91D0-0A186685C088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82E303B6-8B3B-4EEB-B13B-9E53C10BD721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6476AD-8824-4D1D-BBAB-80DAC15CD181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8A49A07-7323-4061-B87D-1AE379496011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C4FB2E94-C804-4D04-9748-F88BDD9B994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01B76EFC-F62F-4A79-B8E7-7D7210F45FF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E00259-B083-4F25-B18B-B88EB245EE19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986ADB56-9A55-4F74-8589-A3C8F571E9FC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46799C01-DD16-40A7-9EDB-0C751A2D733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0D2FA2-C0EF-4DA9-8079-99F6A791920A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DD9922D5-A155-4E8E-9FE9-9A11E979EF08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09054936-7CA6-4920-9461-21A163818561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89811F-70C6-4A44-9806-934AC83D835A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C9645C03-C2BD-4062-837B-69A66B88158E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363DDD87-B25B-4AF3-9442-6D80311020B4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06CA1-B16E-41C2-BCDE-B241236BC85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9042B2E7-5DE2-4F76-9798-F635C7746D6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4F6B5B3A-A7EB-4338-9C4A-82CBF2903F2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723029-3927-49BF-8A75-948D79C7460F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D8E37D4-7970-4629-BDF0-A101C4EA4BF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F611CDC3-6598-46B2-8EBA-51C34DC083E6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1DC98D9-A145-4C9E-89E8-C3947B729F29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D0A2FBE0-BE6D-4EBE-B9A7-8A4A7330B5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9293FE0-7B92-4043-8813-8D7BFCE5EA7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1D24A6-DED4-4CDA-8771-E87C8103A45E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E06420D7-0BF4-43C1-B41E-8A9D83217900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898EF58C-03E6-49A3-A860-0D488D07BFF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B206F2-EBE9-4E85-A4AD-4DA00AB3EFB9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11474C22-4EA0-40F1-854E-E3B7401C5A5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85A1A914-5EB2-4791-AACB-00BA02983E2F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017347B-C23A-4C66-9BAE-63E7D0B211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684E804-F449-42C7-9D4A-8FC4FA427DD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D700BBF-C4CB-4ADB-B9F3-FD3980022DC2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67549EC-C631-4154-89C8-777D85720E6F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5BFBDD0A-55E1-40FB-B546-533C1EC5A86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6DC0EC65-CBE7-43AB-B6D1-5F2CE905F99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1175F8-B57E-4927-9BDF-74E9AF5D0C34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30B35DDD-42F4-428E-BBA3-551328C75EC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F5528ED-1E05-43B1-9A43-D8C99729AAE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A929C28-23BC-43FC-939D-3937EA1E9953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8657F4D1-8049-4E1E-ACBD-C9209845AA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DA8B4CF2-29AE-4A7D-A009-26190E0105A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C3091C-A44B-428D-8915-B1D61246DC80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DDA6924-DE6E-417E-9FAD-4C50621B2B6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56F2321-F7B6-4734-A942-16895D732A1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1AA17B-A86F-42CA-9361-DEC902955A7D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655E01AA-AEB4-4B66-AF6F-54793F45EF7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1729C273-5310-4452-B424-12D3A8A9878E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DA003A2-9CD4-4F78-968E-4D8465C7D9EA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E830E0EC-0F5A-471D-A329-C070325C3B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6B7F74B8-329D-49D6-9458-09790843BAE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2B3FA3-8826-47F0-9D57-7AE1CF78DBDF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0FDC0D33-C985-4FAF-82F2-73747D352F6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4B332085-8CC9-4079-B374-FA97CAAF2D52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72FBD34-65BC-4B68-866E-E5636C1582A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262FD932-6B09-41EA-81FD-8FE314F1E7F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26A08D8E-153C-4801-9199-6FAEA3F376C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CBD306-B238-412D-ADB5-01EA50C57D35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24FC6308-85BC-4515-B071-F08BBEF58F6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40C510D-955A-4FF9-845A-85DAA963E2E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D6E25-1502-4056-8B94-771299A6869D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37059E7-B9E7-4868-B0C9-6E79F33BBE4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47F25B6B-32A3-4E66-BC23-1E18DD05FACF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3E5821D-6395-49D7-ACFD-E51B0C242DCA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5634B1B0-23FD-480B-8D7B-EC1723883EE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27D0B594-C5A4-46B6-B62D-0FA775DA4FA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45694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33901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850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7" r:id="rId3"/>
    <p:sldLayoutId id="2147483746" r:id="rId4"/>
    <p:sldLayoutId id="2147483731" r:id="rId5"/>
    <p:sldLayoutId id="2147483737" r:id="rId6"/>
    <p:sldLayoutId id="2147483736" r:id="rId7"/>
    <p:sldLayoutId id="2147483740" r:id="rId8"/>
    <p:sldLayoutId id="2147483741" r:id="rId9"/>
    <p:sldLayoutId id="2147483744" r:id="rId10"/>
    <p:sldLayoutId id="2147483742" r:id="rId11"/>
    <p:sldLayoutId id="2147483745" r:id="rId12"/>
    <p:sldLayoutId id="2147483748" r:id="rId13"/>
    <p:sldLayoutId id="2147483749" r:id="rId14"/>
    <p:sldLayoutId id="2147483753" r:id="rId15"/>
    <p:sldLayoutId id="2147483754" r:id="rId16"/>
    <p:sldLayoutId id="2147483750" r:id="rId17"/>
    <p:sldLayoutId id="2147483751" r:id="rId18"/>
    <p:sldLayoutId id="2147483752" r:id="rId19"/>
    <p:sldLayoutId id="2147483755" r:id="rId20"/>
    <p:sldLayoutId id="2147483756" r:id="rId2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 rot="10800000">
            <a:off x="0" y="4535055"/>
            <a:ext cx="12192000" cy="2062798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295449" y="3808028"/>
            <a:ext cx="1591607" cy="391151"/>
            <a:chOff x="3275856" y="1242391"/>
            <a:chExt cx="1656184" cy="407020"/>
          </a:xfrm>
        </p:grpSpPr>
        <p:sp>
          <p:nvSpPr>
            <p:cNvPr id="11" name="Rounded Rectangle 10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pic>
          <p:nvPicPr>
            <p:cNvPr id="12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-144" y="4535055"/>
            <a:ext cx="8036561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>
                <a:solidFill>
                  <a:schemeClr val="bg1"/>
                </a:solidFill>
                <a:cs typeface="Arial" pitchFamily="34" charset="0"/>
              </a:rPr>
              <a:t>Projet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 EE</a:t>
            </a:r>
          </a:p>
          <a:p>
            <a:r>
              <a:rPr lang="en-US" altLang="ko-KR" sz="5400" dirty="0" err="1">
                <a:solidFill>
                  <a:schemeClr val="bg1"/>
                </a:solidFill>
                <a:cs typeface="Arial" pitchFamily="34" charset="0"/>
              </a:rPr>
              <a:t>L’entreprise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5400" dirty="0">
                <a:solidFill>
                  <a:srgbClr val="C00000"/>
                </a:solidFill>
                <a:cs typeface="Arial" pitchFamily="34" charset="0"/>
              </a:rPr>
              <a:t>HUAWEI</a:t>
            </a:r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 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  <a:p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FBBD03-DACB-49F7-8B5C-77C3A8F32817}"/>
              </a:ext>
            </a:extLst>
          </p:cNvPr>
          <p:cNvSpPr txBox="1"/>
          <p:nvPr/>
        </p:nvSpPr>
        <p:spPr>
          <a:xfrm>
            <a:off x="379271" y="723586"/>
            <a:ext cx="4413448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 smtClean="0">
                <a:solidFill>
                  <a:srgbClr val="C00000"/>
                </a:solidFill>
                <a:cs typeface="Arial" pitchFamily="34" charset="0"/>
              </a:rPr>
              <a:t>Finalité</a:t>
            </a:r>
            <a:r>
              <a:rPr lang="en-US" altLang="ko-KR" sz="5400" dirty="0" smtClean="0">
                <a:solidFill>
                  <a:srgbClr val="C00000"/>
                </a:solidFill>
                <a:cs typeface="Arial" pitchFamily="34" charset="0"/>
              </a:rPr>
              <a:t> </a:t>
            </a:r>
            <a:r>
              <a:rPr lang="en-US" altLang="ko-KR" sz="5400" dirty="0" err="1" smtClean="0">
                <a:solidFill>
                  <a:srgbClr val="C00000"/>
                </a:solidFill>
                <a:cs typeface="Arial" pitchFamily="34" charset="0"/>
              </a:rPr>
              <a:t>sociétale</a:t>
            </a:r>
            <a:r>
              <a:rPr lang="en-US" altLang="ko-KR" sz="5400" dirty="0" smtClean="0">
                <a:solidFill>
                  <a:srgbClr val="C00000"/>
                </a:solidFill>
                <a:cs typeface="Arial" pitchFamily="34" charset="0"/>
              </a:rPr>
              <a:t> </a:t>
            </a:r>
          </a:p>
          <a:p>
            <a:endParaRPr lang="en-US" altLang="ko-KR" sz="5400" b="1" dirty="0">
              <a:solidFill>
                <a:srgbClr val="C00000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183CA-0A5E-492C-B8D3-3D5FC96B8621}"/>
              </a:ext>
            </a:extLst>
          </p:cNvPr>
          <p:cNvSpPr txBox="1"/>
          <p:nvPr/>
        </p:nvSpPr>
        <p:spPr>
          <a:xfrm>
            <a:off x="-49309" y="2785326"/>
            <a:ext cx="4537225" cy="39703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dirty="0" smtClean="0"/>
              <a:t>Huawei vise la </a:t>
            </a:r>
            <a:r>
              <a:rPr lang="en-US" dirty="0" smtClean="0"/>
              <a:t>premiere </a:t>
            </a:r>
            <a:r>
              <a:rPr lang="en-US" dirty="0" err="1" smtClean="0"/>
              <a:t>placeProgramme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err="1"/>
              <a:t>recyclage</a:t>
            </a:r>
            <a:r>
              <a:rPr lang="en-US" dirty="0"/>
              <a:t> des </a:t>
            </a:r>
            <a:r>
              <a:rPr lang="en-US" dirty="0" err="1"/>
              <a:t>anciens</a:t>
            </a:r>
            <a:r>
              <a:rPr lang="en-US" dirty="0"/>
              <a:t> </a:t>
            </a:r>
            <a:r>
              <a:rPr lang="en-US" dirty="0" smtClean="0"/>
              <a:t>smartphone</a:t>
            </a:r>
          </a:p>
          <a:p>
            <a:pPr marL="457200" lvl="1"/>
            <a:endParaRPr lang="en-US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dirty="0"/>
              <a:t>Solution </a:t>
            </a:r>
            <a:r>
              <a:rPr lang="en-US" dirty="0" err="1"/>
              <a:t>écologique</a:t>
            </a:r>
            <a:r>
              <a:rPr lang="en-US" dirty="0"/>
              <a:t> </a:t>
            </a:r>
            <a:r>
              <a:rPr lang="en-US" dirty="0" err="1"/>
              <a:t>concernant</a:t>
            </a:r>
            <a:r>
              <a:rPr lang="en-US" dirty="0"/>
              <a:t> les </a:t>
            </a:r>
            <a:r>
              <a:rPr lang="en-US" dirty="0" err="1"/>
              <a:t>réseaux</a:t>
            </a:r>
            <a:r>
              <a:rPr lang="en-US" dirty="0"/>
              <a:t> haut-debits sans </a:t>
            </a:r>
            <a:r>
              <a:rPr lang="en-US" dirty="0" smtClean="0"/>
              <a:t>fil</a:t>
            </a:r>
          </a:p>
          <a:p>
            <a:pPr marL="457200" lvl="1"/>
            <a:endParaRPr lang="en-US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dirty="0"/>
              <a:t>Creation d’un green </a:t>
            </a:r>
            <a:r>
              <a:rPr lang="en-US" dirty="0" smtClean="0"/>
              <a:t>packaging</a:t>
            </a:r>
          </a:p>
          <a:p>
            <a:pPr marL="457200" lvl="1"/>
            <a:endParaRPr lang="en-US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dirty="0"/>
              <a:t>Huawei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fr-FR" dirty="0"/>
              <a:t>connu pour sa technologie innovante, ses designs élégants et ses prix compétitifs</a:t>
            </a:r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pic>
        <p:nvPicPr>
          <p:cNvPr id="2" name="Espace réservé pour une image 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08" r="21208"/>
          <a:stretch>
            <a:fillRect/>
          </a:stretch>
        </p:blipFill>
        <p:spPr>
          <a:xfrm>
            <a:off x="4424584" y="24833"/>
            <a:ext cx="7767416" cy="6777596"/>
          </a:xfrm>
        </p:spPr>
      </p:pic>
      <p:sp>
        <p:nvSpPr>
          <p:cNvPr id="5" name="Carré corné 4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+mj-lt"/>
              </a:rPr>
              <a:t>9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995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FBBD03-DACB-49F7-8B5C-77C3A8F32817}"/>
              </a:ext>
            </a:extLst>
          </p:cNvPr>
          <p:cNvSpPr txBox="1"/>
          <p:nvPr/>
        </p:nvSpPr>
        <p:spPr>
          <a:xfrm>
            <a:off x="379271" y="529485"/>
            <a:ext cx="441344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 smtClean="0">
                <a:solidFill>
                  <a:srgbClr val="C00000"/>
                </a:solidFill>
                <a:cs typeface="Arial" pitchFamily="34" charset="0"/>
              </a:rPr>
              <a:t>Finalité</a:t>
            </a:r>
            <a:r>
              <a:rPr lang="en-US" altLang="ko-KR" sz="5400" dirty="0" smtClean="0">
                <a:solidFill>
                  <a:srgbClr val="C00000"/>
                </a:solidFill>
                <a:cs typeface="Arial" pitchFamily="34" charset="0"/>
              </a:rPr>
              <a:t> </a:t>
            </a:r>
            <a:r>
              <a:rPr lang="en-US" altLang="ko-KR" sz="5400" dirty="0" err="1" smtClean="0">
                <a:solidFill>
                  <a:srgbClr val="C00000"/>
                </a:solidFill>
                <a:cs typeface="Arial" pitchFamily="34" charset="0"/>
              </a:rPr>
              <a:t>humaine</a:t>
            </a:r>
            <a:endParaRPr lang="en-US" altLang="ko-KR" sz="5400" dirty="0">
              <a:solidFill>
                <a:srgbClr val="C00000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183CA-0A5E-492C-B8D3-3D5FC96B8621}"/>
              </a:ext>
            </a:extLst>
          </p:cNvPr>
          <p:cNvSpPr txBox="1"/>
          <p:nvPr/>
        </p:nvSpPr>
        <p:spPr>
          <a:xfrm>
            <a:off x="379269" y="2523921"/>
            <a:ext cx="4413450" cy="34266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dirty="0" smtClean="0"/>
              <a:t>Huawei vise la premiere place</a:t>
            </a:r>
            <a:r>
              <a:rPr lang="fr-FR" dirty="0" err="1"/>
              <a:t>Huawei</a:t>
            </a:r>
            <a:r>
              <a:rPr lang="fr-FR" dirty="0"/>
              <a:t> accorde une importance cruciale à la gestion des ressources humaines dans ses stratégies</a:t>
            </a:r>
            <a:r>
              <a:rPr lang="fr-FR" dirty="0" smtClean="0"/>
              <a:t>.</a:t>
            </a:r>
          </a:p>
          <a:p>
            <a:pPr marL="457200" lvl="1"/>
            <a:endParaRPr lang="fr-FR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fr-FR" dirty="0" err="1"/>
              <a:t>Huawei</a:t>
            </a:r>
            <a:r>
              <a:rPr lang="fr-FR" dirty="0"/>
              <a:t> est une société qui travail avec le dispositif d’actionnariat salarié d’où les employés peuvent investir dans leurs entreprise.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ko-KR" altLang="en-US" sz="1867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pic>
        <p:nvPicPr>
          <p:cNvPr id="2" name="Espace réservé pour une image  1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" t="360" r="514" b="-195"/>
          <a:stretch/>
        </p:blipFill>
        <p:spPr>
          <a:xfrm>
            <a:off x="4424583" y="11385"/>
            <a:ext cx="7758451" cy="6873509"/>
          </a:xfrm>
        </p:spPr>
      </p:pic>
      <p:sp>
        <p:nvSpPr>
          <p:cNvPr id="5" name="Carré corné 4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10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53015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08916" y="2249579"/>
            <a:ext cx="2654922" cy="540060"/>
          </a:xfrm>
          <a:prstGeom prst="rect">
            <a:avLst/>
          </a:prstGeom>
          <a:gradFill flip="none" rotWithShape="1">
            <a:gsLst>
              <a:gs pos="0">
                <a:srgbClr val="9CCCD2">
                  <a:shade val="30000"/>
                  <a:satMod val="115000"/>
                </a:srgbClr>
              </a:gs>
              <a:gs pos="50000">
                <a:srgbClr val="9CCCD2">
                  <a:shade val="67500"/>
                  <a:satMod val="115000"/>
                </a:srgbClr>
              </a:gs>
              <a:gs pos="100000">
                <a:srgbClr val="9CCCD2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6" name="TextBox 15"/>
          <p:cNvSpPr txBox="1"/>
          <p:nvPr/>
        </p:nvSpPr>
        <p:spPr>
          <a:xfrm>
            <a:off x="239608" y="2342638"/>
            <a:ext cx="1743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Commerciale</a:t>
            </a:r>
          </a:p>
          <a:p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810067" y="1999044"/>
            <a:ext cx="1089263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6250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029629" y="2249579"/>
            <a:ext cx="2781596" cy="540060"/>
          </a:xfrm>
          <a:prstGeom prst="rect">
            <a:avLst/>
          </a:prstGeom>
          <a:gradFill flip="none" rotWithShape="1">
            <a:gsLst>
              <a:gs pos="0">
                <a:srgbClr val="9CCCD2">
                  <a:shade val="30000"/>
                  <a:satMod val="115000"/>
                </a:srgbClr>
              </a:gs>
              <a:gs pos="50000">
                <a:srgbClr val="9CCCD2">
                  <a:shade val="67500"/>
                  <a:satMod val="115000"/>
                </a:srgbClr>
              </a:gs>
              <a:gs pos="100000">
                <a:srgbClr val="9CCCD2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3" name="TextBox 32"/>
          <p:cNvSpPr txBox="1"/>
          <p:nvPr/>
        </p:nvSpPr>
        <p:spPr>
          <a:xfrm>
            <a:off x="3160321" y="234263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Financière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073498" y="2249579"/>
            <a:ext cx="2797316" cy="540060"/>
          </a:xfrm>
          <a:prstGeom prst="rect">
            <a:avLst/>
          </a:prstGeom>
          <a:gradFill flip="none" rotWithShape="1">
            <a:gsLst>
              <a:gs pos="0">
                <a:srgbClr val="9CCCD2">
                  <a:shade val="30000"/>
                  <a:satMod val="115000"/>
                </a:srgbClr>
              </a:gs>
              <a:gs pos="50000">
                <a:srgbClr val="9CCCD2">
                  <a:shade val="67500"/>
                  <a:satMod val="115000"/>
                </a:srgbClr>
              </a:gs>
              <a:gs pos="100000">
                <a:srgbClr val="9CCCD2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6" name="TextBox 35"/>
          <p:cNvSpPr txBox="1"/>
          <p:nvPr/>
        </p:nvSpPr>
        <p:spPr>
          <a:xfrm>
            <a:off x="6204191" y="234263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RH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734888" y="1999044"/>
            <a:ext cx="1076337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6250" dirty="0">
                <a:solidFill>
                  <a:schemeClr val="bg1"/>
                </a:solidFill>
                <a:latin typeface="+mj-lt"/>
              </a:rPr>
              <a:t>02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790907" y="2017491"/>
            <a:ext cx="1079907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6250" dirty="0">
                <a:solidFill>
                  <a:schemeClr val="bg1"/>
                </a:solidFill>
                <a:latin typeface="+mj-lt"/>
              </a:rPr>
              <a:t>03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133087" y="2249579"/>
            <a:ext cx="2797316" cy="540060"/>
          </a:xfrm>
          <a:prstGeom prst="rect">
            <a:avLst/>
          </a:prstGeom>
          <a:gradFill flip="none" rotWithShape="1">
            <a:gsLst>
              <a:gs pos="0">
                <a:srgbClr val="9CCCD2">
                  <a:shade val="30000"/>
                  <a:satMod val="115000"/>
                </a:srgbClr>
              </a:gs>
              <a:gs pos="50000">
                <a:srgbClr val="9CCCD2">
                  <a:shade val="67500"/>
                  <a:satMod val="115000"/>
                </a:srgbClr>
              </a:gs>
              <a:gs pos="100000">
                <a:srgbClr val="9CCCD2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TextBox 35"/>
          <p:cNvSpPr txBox="1"/>
          <p:nvPr/>
        </p:nvSpPr>
        <p:spPr>
          <a:xfrm>
            <a:off x="9263780" y="234263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R&amp;D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20" name="TextBox 38"/>
          <p:cNvSpPr txBox="1"/>
          <p:nvPr/>
        </p:nvSpPr>
        <p:spPr>
          <a:xfrm>
            <a:off x="10850496" y="1999044"/>
            <a:ext cx="1079907" cy="1054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6250" dirty="0">
                <a:solidFill>
                  <a:schemeClr val="bg1"/>
                </a:solidFill>
                <a:latin typeface="+mj-lt"/>
              </a:rPr>
              <a:t>04</a:t>
            </a:r>
          </a:p>
        </p:txBody>
      </p:sp>
      <p:sp>
        <p:nvSpPr>
          <p:cNvPr id="22" name="Text Placeholder 5"/>
          <p:cNvSpPr txBox="1">
            <a:spLocks/>
          </p:cNvSpPr>
          <p:nvPr/>
        </p:nvSpPr>
        <p:spPr>
          <a:xfrm>
            <a:off x="4117639" y="695080"/>
            <a:ext cx="4911675" cy="3174921"/>
          </a:xfrm>
          <a:prstGeom prst="rect">
            <a:avLst/>
          </a:prstGeom>
        </p:spPr>
        <p:txBody>
          <a:bodyPr vert="horz" lIns="180000" tIns="90000" rIns="180000" bIns="90000" rtlCol="0">
            <a:noAutofit/>
          </a:bodyPr>
          <a:lstStyle>
            <a:lvl1pPr marL="0" indent="0" algn="l" defTabSz="1828343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9998" kern="1200" baseline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800" b="1" dirty="0">
                <a:solidFill>
                  <a:srgbClr val="C00000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rPr>
              <a:t>F</a:t>
            </a:r>
            <a:r>
              <a:rPr lang="fr-FR" sz="4800" b="1" dirty="0" smtClean="0">
                <a:solidFill>
                  <a:srgbClr val="C00000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rPr>
              <a:t>onctions</a:t>
            </a:r>
            <a:endParaRPr lang="en-GB" sz="4800" b="1" dirty="0">
              <a:solidFill>
                <a:srgbClr val="C00000"/>
              </a:solidFill>
              <a:latin typeface="+mn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6" y="3034689"/>
            <a:ext cx="2654922" cy="213927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772" y="3004357"/>
            <a:ext cx="2748453" cy="216960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498" y="3004357"/>
            <a:ext cx="2797316" cy="216960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3087" y="3004357"/>
            <a:ext cx="2797316" cy="2169608"/>
          </a:xfrm>
          <a:prstGeom prst="rect">
            <a:avLst/>
          </a:prstGeom>
        </p:spPr>
      </p:pic>
      <p:sp>
        <p:nvSpPr>
          <p:cNvPr id="21" name="Carré corné 20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11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58492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5C6257B-4985-4EC2-8BC6-07531F36E5E2}"/>
              </a:ext>
            </a:extLst>
          </p:cNvPr>
          <p:cNvSpPr txBox="1"/>
          <p:nvPr/>
        </p:nvSpPr>
        <p:spPr>
          <a:xfrm>
            <a:off x="974440" y="1421423"/>
            <a:ext cx="468129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Commerciale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8" name="자유형: 도형 13">
            <a:extLst>
              <a:ext uri="{FF2B5EF4-FFF2-40B4-BE49-F238E27FC236}">
                <a16:creationId xmlns:a16="http://schemas.microsoft.com/office/drawing/2014/main" id="{6B602DAC-8CAF-46F9-8A29-E65177044D48}"/>
              </a:ext>
            </a:extLst>
          </p:cNvPr>
          <p:cNvSpPr/>
          <p:nvPr/>
        </p:nvSpPr>
        <p:spPr>
          <a:xfrm>
            <a:off x="1060674" y="4477016"/>
            <a:ext cx="588430" cy="544215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" name="그룹 2">
            <a:extLst>
              <a:ext uri="{FF2B5EF4-FFF2-40B4-BE49-F238E27FC236}">
                <a16:creationId xmlns:a16="http://schemas.microsoft.com/office/drawing/2014/main" id="{7C6BEEF5-C590-423A-BFCC-3574B9F7801D}"/>
              </a:ext>
            </a:extLst>
          </p:cNvPr>
          <p:cNvGrpSpPr/>
          <p:nvPr/>
        </p:nvGrpSpPr>
        <p:grpSpPr>
          <a:xfrm>
            <a:off x="5655733" y="2965783"/>
            <a:ext cx="6349474" cy="2055448"/>
            <a:chOff x="1287363" y="1734398"/>
            <a:chExt cx="6125045" cy="1957336"/>
          </a:xfrm>
        </p:grpSpPr>
        <p:sp>
          <p:nvSpPr>
            <p:cNvPr id="6" name="Oval 21">
              <a:extLst>
                <a:ext uri="{FF2B5EF4-FFF2-40B4-BE49-F238E27FC236}">
                  <a16:creationId xmlns:a16="http://schemas.microsoft.com/office/drawing/2014/main" id="{0026FD31-CFB7-4B1E-B4D7-1FBE5D6A7DE7}"/>
                </a:ext>
              </a:extLst>
            </p:cNvPr>
            <p:cNvSpPr/>
            <p:nvPr/>
          </p:nvSpPr>
          <p:spPr>
            <a:xfrm rot="5400000">
              <a:off x="4404964" y="1766586"/>
              <a:ext cx="1448756" cy="2401537"/>
            </a:xfrm>
            <a:custGeom>
              <a:avLst/>
              <a:gdLst/>
              <a:ahLst/>
              <a:cxnLst/>
              <a:rect l="l" t="t" r="r" b="b"/>
              <a:pathLst>
                <a:path w="1368152" h="2298537">
                  <a:moveTo>
                    <a:pt x="684076" y="0"/>
                  </a:moveTo>
                  <a:cubicBezTo>
                    <a:pt x="803370" y="0"/>
                    <a:pt x="900076" y="96706"/>
                    <a:pt x="900076" y="216000"/>
                  </a:cubicBezTo>
                  <a:cubicBezTo>
                    <a:pt x="900076" y="287268"/>
                    <a:pt x="865561" y="350475"/>
                    <a:pt x="810076" y="386760"/>
                  </a:cubicBezTo>
                  <a:lnTo>
                    <a:pt x="810076" y="450517"/>
                  </a:lnTo>
                  <a:lnTo>
                    <a:pt x="1368152" y="450517"/>
                  </a:lnTo>
                  <a:lnTo>
                    <a:pt x="1368152" y="895744"/>
                  </a:lnTo>
                  <a:cubicBezTo>
                    <a:pt x="1331417" y="875468"/>
                    <a:pt x="1289090" y="864516"/>
                    <a:pt x="1244206" y="864516"/>
                  </a:cubicBezTo>
                  <a:cubicBezTo>
                    <a:pt x="1095089" y="864516"/>
                    <a:pt x="974206" y="985399"/>
                    <a:pt x="974206" y="1134516"/>
                  </a:cubicBezTo>
                  <a:cubicBezTo>
                    <a:pt x="974206" y="1283633"/>
                    <a:pt x="1095089" y="1404516"/>
                    <a:pt x="1244206" y="1404516"/>
                  </a:cubicBezTo>
                  <a:cubicBezTo>
                    <a:pt x="1289090" y="1404516"/>
                    <a:pt x="1331417" y="1393563"/>
                    <a:pt x="1368152" y="1373288"/>
                  </a:cubicBezTo>
                  <a:lnTo>
                    <a:pt x="1368152" y="1818517"/>
                  </a:lnTo>
                  <a:lnTo>
                    <a:pt x="810076" y="1818517"/>
                  </a:lnTo>
                  <a:lnTo>
                    <a:pt x="810076" y="1911777"/>
                  </a:lnTo>
                  <a:cubicBezTo>
                    <a:pt x="865561" y="1948062"/>
                    <a:pt x="900076" y="2011269"/>
                    <a:pt x="900076" y="2082537"/>
                  </a:cubicBezTo>
                  <a:cubicBezTo>
                    <a:pt x="900076" y="2201831"/>
                    <a:pt x="803370" y="2298537"/>
                    <a:pt x="684076" y="2298537"/>
                  </a:cubicBezTo>
                  <a:cubicBezTo>
                    <a:pt x="564782" y="2298537"/>
                    <a:pt x="468076" y="2201831"/>
                    <a:pt x="468076" y="2082537"/>
                  </a:cubicBezTo>
                  <a:cubicBezTo>
                    <a:pt x="468076" y="2011269"/>
                    <a:pt x="502591" y="1948062"/>
                    <a:pt x="558076" y="1911777"/>
                  </a:cubicBezTo>
                  <a:lnTo>
                    <a:pt x="558076" y="1818517"/>
                  </a:lnTo>
                  <a:lnTo>
                    <a:pt x="0" y="1818517"/>
                  </a:lnTo>
                  <a:lnTo>
                    <a:pt x="0" y="1368933"/>
                  </a:lnTo>
                  <a:cubicBezTo>
                    <a:pt x="39235" y="1391659"/>
                    <a:pt x="84862" y="1404516"/>
                    <a:pt x="133491" y="1404516"/>
                  </a:cubicBezTo>
                  <a:cubicBezTo>
                    <a:pt x="282608" y="1404516"/>
                    <a:pt x="403491" y="1283633"/>
                    <a:pt x="403491" y="1134516"/>
                  </a:cubicBezTo>
                  <a:cubicBezTo>
                    <a:pt x="403491" y="985399"/>
                    <a:pt x="282608" y="864516"/>
                    <a:pt x="133491" y="864516"/>
                  </a:cubicBezTo>
                  <a:cubicBezTo>
                    <a:pt x="84862" y="864516"/>
                    <a:pt x="39235" y="877372"/>
                    <a:pt x="0" y="900098"/>
                  </a:cubicBezTo>
                  <a:lnTo>
                    <a:pt x="0" y="450517"/>
                  </a:lnTo>
                  <a:lnTo>
                    <a:pt x="558076" y="450517"/>
                  </a:lnTo>
                  <a:lnTo>
                    <a:pt x="558076" y="386760"/>
                  </a:lnTo>
                  <a:cubicBezTo>
                    <a:pt x="502591" y="350475"/>
                    <a:pt x="468076" y="287268"/>
                    <a:pt x="468076" y="216000"/>
                  </a:cubicBezTo>
                  <a:cubicBezTo>
                    <a:pt x="468076" y="96706"/>
                    <a:pt x="564782" y="0"/>
                    <a:pt x="684076" y="0"/>
                  </a:cubicBezTo>
                  <a:close/>
                </a:path>
              </a:pathLst>
            </a:custGeom>
            <a:solidFill>
              <a:schemeClr val="accent3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Oval 21">
              <a:extLst>
                <a:ext uri="{FF2B5EF4-FFF2-40B4-BE49-F238E27FC236}">
                  <a16:creationId xmlns:a16="http://schemas.microsoft.com/office/drawing/2014/main" id="{1E186181-5F3F-4E53-A18E-B04087A1EBCF}"/>
                </a:ext>
              </a:extLst>
            </p:cNvPr>
            <p:cNvSpPr/>
            <p:nvPr/>
          </p:nvSpPr>
          <p:spPr>
            <a:xfrm rot="16200000">
              <a:off x="1526029" y="2004312"/>
              <a:ext cx="1448756" cy="1926087"/>
            </a:xfrm>
            <a:custGeom>
              <a:avLst/>
              <a:gdLst/>
              <a:ahLst/>
              <a:cxnLst/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967906"/>
                  </a:lnTo>
                  <a:cubicBezTo>
                    <a:pt x="41554" y="991976"/>
                    <a:pt x="89878" y="1005593"/>
                    <a:pt x="141381" y="1005593"/>
                  </a:cubicBezTo>
                  <a:cubicBezTo>
                    <a:pt x="299311" y="1005593"/>
                    <a:pt x="427338" y="877563"/>
                    <a:pt x="427338" y="719630"/>
                  </a:cubicBezTo>
                  <a:cubicBezTo>
                    <a:pt x="427338" y="561696"/>
                    <a:pt x="299311" y="433666"/>
                    <a:pt x="141381" y="433666"/>
                  </a:cubicBezTo>
                  <a:cubicBezTo>
                    <a:pt x="89878" y="433666"/>
                    <a:pt x="41554" y="447283"/>
                    <a:pt x="0" y="4713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E5C92D8-195F-4B7A-B10B-1022FA19ACB7}"/>
                </a:ext>
              </a:extLst>
            </p:cNvPr>
            <p:cNvSpPr/>
            <p:nvPr/>
          </p:nvSpPr>
          <p:spPr>
            <a:xfrm rot="10800000">
              <a:off x="2858124" y="1734398"/>
              <a:ext cx="1429432" cy="1952126"/>
            </a:xfrm>
            <a:custGeom>
              <a:avLst/>
              <a:gdLst/>
              <a:ahLst/>
              <a:cxnLst/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967906"/>
                  </a:lnTo>
                  <a:cubicBezTo>
                    <a:pt x="41554" y="991976"/>
                    <a:pt x="89878" y="1005593"/>
                    <a:pt x="141381" y="1005593"/>
                  </a:cubicBezTo>
                  <a:cubicBezTo>
                    <a:pt x="299311" y="1005593"/>
                    <a:pt x="427338" y="877563"/>
                    <a:pt x="427338" y="719630"/>
                  </a:cubicBezTo>
                  <a:cubicBezTo>
                    <a:pt x="427338" y="561696"/>
                    <a:pt x="299311" y="433666"/>
                    <a:pt x="141381" y="433666"/>
                  </a:cubicBezTo>
                  <a:cubicBezTo>
                    <a:pt x="89878" y="433666"/>
                    <a:pt x="41554" y="447283"/>
                    <a:pt x="0" y="4713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1" name="Oval 21">
              <a:extLst>
                <a:ext uri="{FF2B5EF4-FFF2-40B4-BE49-F238E27FC236}">
                  <a16:creationId xmlns:a16="http://schemas.microsoft.com/office/drawing/2014/main" id="{6BB92296-7A69-440C-B7FA-54BFC8EB45D2}"/>
                </a:ext>
              </a:extLst>
            </p:cNvPr>
            <p:cNvSpPr/>
            <p:nvPr/>
          </p:nvSpPr>
          <p:spPr>
            <a:xfrm rot="10800000">
              <a:off x="5982976" y="1734447"/>
              <a:ext cx="1429432" cy="1952078"/>
            </a:xfrm>
            <a:custGeom>
              <a:avLst/>
              <a:gdLst>
                <a:gd name="connsiteX0" fmla="*/ 0 w 1449013"/>
                <a:gd name="connsiteY0" fmla="*/ 1444024 h 1952424"/>
                <a:gd name="connsiteX1" fmla="*/ 0 w 1449013"/>
                <a:gd name="connsiteY1" fmla="*/ 967858 h 1952424"/>
                <a:gd name="connsiteX2" fmla="*/ 427338 w 1449013"/>
                <a:gd name="connsiteY2" fmla="*/ 719582 h 1952424"/>
                <a:gd name="connsiteX3" fmla="*/ 141381 w 1449013"/>
                <a:gd name="connsiteY3" fmla="*/ 433619 h 1952424"/>
                <a:gd name="connsiteX4" fmla="*/ 0 w 1449013"/>
                <a:gd name="connsiteY4" fmla="*/ 471304 h 1952424"/>
                <a:gd name="connsiteX5" fmla="*/ 0 w 1449013"/>
                <a:gd name="connsiteY5" fmla="*/ 0 h 1952424"/>
                <a:gd name="connsiteX6" fmla="*/ 1449013 w 1449013"/>
                <a:gd name="connsiteY6" fmla="*/ 0 h 1952424"/>
                <a:gd name="connsiteX7" fmla="*/ 1449013 w 1449013"/>
                <a:gd name="connsiteY7" fmla="*/ 466693 h 1952424"/>
                <a:gd name="connsiteX8" fmla="*/ 1317742 w 1449013"/>
                <a:gd name="connsiteY8" fmla="*/ 433619 h 1952424"/>
                <a:gd name="connsiteX9" fmla="*/ 1031784 w 1449013"/>
                <a:gd name="connsiteY9" fmla="*/ 719582 h 1952424"/>
                <a:gd name="connsiteX10" fmla="*/ 1317742 w 1449013"/>
                <a:gd name="connsiteY10" fmla="*/ 1005545 h 1952424"/>
                <a:gd name="connsiteX11" fmla="*/ 1449013 w 1449013"/>
                <a:gd name="connsiteY11" fmla="*/ 972471 h 1952424"/>
                <a:gd name="connsiteX12" fmla="*/ 1449013 w 1449013"/>
                <a:gd name="connsiteY12" fmla="*/ 1444024 h 1952424"/>
                <a:gd name="connsiteX13" fmla="*/ 857954 w 1449013"/>
                <a:gd name="connsiteY13" fmla="*/ 1444024 h 1952424"/>
                <a:gd name="connsiteX14" fmla="*/ 857954 w 1449013"/>
                <a:gd name="connsiteY14" fmla="*/ 1542797 h 1952424"/>
                <a:gd name="connsiteX15" fmla="*/ 953273 w 1449013"/>
                <a:gd name="connsiteY15" fmla="*/ 1723653 h 1952424"/>
                <a:gd name="connsiteX16" fmla="*/ 724507 w 1449013"/>
                <a:gd name="connsiteY16" fmla="*/ 1952424 h 1952424"/>
                <a:gd name="connsiteX17" fmla="*/ 495741 w 1449013"/>
                <a:gd name="connsiteY17" fmla="*/ 1723653 h 1952424"/>
                <a:gd name="connsiteX18" fmla="*/ 591060 w 1449013"/>
                <a:gd name="connsiteY18" fmla="*/ 1542797 h 1952424"/>
                <a:gd name="connsiteX19" fmla="*/ 591060 w 1449013"/>
                <a:gd name="connsiteY19" fmla="*/ 1444024 h 1952424"/>
                <a:gd name="connsiteX20" fmla="*/ 0 w 1449013"/>
                <a:gd name="connsiteY20" fmla="*/ 1444024 h 1952424"/>
                <a:gd name="connsiteX0" fmla="*/ 0 w 1449013"/>
                <a:gd name="connsiteY0" fmla="*/ 1444024 h 1952424"/>
                <a:gd name="connsiteX1" fmla="*/ 0 w 1449013"/>
                <a:gd name="connsiteY1" fmla="*/ 967858 h 1952424"/>
                <a:gd name="connsiteX2" fmla="*/ 141381 w 1449013"/>
                <a:gd name="connsiteY2" fmla="*/ 433619 h 1952424"/>
                <a:gd name="connsiteX3" fmla="*/ 0 w 1449013"/>
                <a:gd name="connsiteY3" fmla="*/ 471304 h 1952424"/>
                <a:gd name="connsiteX4" fmla="*/ 0 w 1449013"/>
                <a:gd name="connsiteY4" fmla="*/ 0 h 1952424"/>
                <a:gd name="connsiteX5" fmla="*/ 1449013 w 1449013"/>
                <a:gd name="connsiteY5" fmla="*/ 0 h 1952424"/>
                <a:gd name="connsiteX6" fmla="*/ 1449013 w 1449013"/>
                <a:gd name="connsiteY6" fmla="*/ 466693 h 1952424"/>
                <a:gd name="connsiteX7" fmla="*/ 1317742 w 1449013"/>
                <a:gd name="connsiteY7" fmla="*/ 433619 h 1952424"/>
                <a:gd name="connsiteX8" fmla="*/ 1031784 w 1449013"/>
                <a:gd name="connsiteY8" fmla="*/ 719582 h 1952424"/>
                <a:gd name="connsiteX9" fmla="*/ 1317742 w 1449013"/>
                <a:gd name="connsiteY9" fmla="*/ 1005545 h 1952424"/>
                <a:gd name="connsiteX10" fmla="*/ 1449013 w 1449013"/>
                <a:gd name="connsiteY10" fmla="*/ 972471 h 1952424"/>
                <a:gd name="connsiteX11" fmla="*/ 1449013 w 1449013"/>
                <a:gd name="connsiteY11" fmla="*/ 1444024 h 1952424"/>
                <a:gd name="connsiteX12" fmla="*/ 857954 w 1449013"/>
                <a:gd name="connsiteY12" fmla="*/ 1444024 h 1952424"/>
                <a:gd name="connsiteX13" fmla="*/ 857954 w 1449013"/>
                <a:gd name="connsiteY13" fmla="*/ 1542797 h 1952424"/>
                <a:gd name="connsiteX14" fmla="*/ 953273 w 1449013"/>
                <a:gd name="connsiteY14" fmla="*/ 1723653 h 1952424"/>
                <a:gd name="connsiteX15" fmla="*/ 724507 w 1449013"/>
                <a:gd name="connsiteY15" fmla="*/ 1952424 h 1952424"/>
                <a:gd name="connsiteX16" fmla="*/ 495741 w 1449013"/>
                <a:gd name="connsiteY16" fmla="*/ 1723653 h 1952424"/>
                <a:gd name="connsiteX17" fmla="*/ 591060 w 1449013"/>
                <a:gd name="connsiteY17" fmla="*/ 1542797 h 1952424"/>
                <a:gd name="connsiteX18" fmla="*/ 591060 w 1449013"/>
                <a:gd name="connsiteY18" fmla="*/ 1444024 h 1952424"/>
                <a:gd name="connsiteX19" fmla="*/ 0 w 1449013"/>
                <a:gd name="connsiteY19" fmla="*/ 1444024 h 1952424"/>
                <a:gd name="connsiteX0" fmla="*/ 0 w 1449013"/>
                <a:gd name="connsiteY0" fmla="*/ 1444024 h 1952424"/>
                <a:gd name="connsiteX1" fmla="*/ 0 w 1449013"/>
                <a:gd name="connsiteY1" fmla="*/ 967858 h 1952424"/>
                <a:gd name="connsiteX2" fmla="*/ 0 w 1449013"/>
                <a:gd name="connsiteY2" fmla="*/ 471304 h 1952424"/>
                <a:gd name="connsiteX3" fmla="*/ 0 w 1449013"/>
                <a:gd name="connsiteY3" fmla="*/ 0 h 1952424"/>
                <a:gd name="connsiteX4" fmla="*/ 1449013 w 1449013"/>
                <a:gd name="connsiteY4" fmla="*/ 0 h 1952424"/>
                <a:gd name="connsiteX5" fmla="*/ 1449013 w 1449013"/>
                <a:gd name="connsiteY5" fmla="*/ 466693 h 1952424"/>
                <a:gd name="connsiteX6" fmla="*/ 1317742 w 1449013"/>
                <a:gd name="connsiteY6" fmla="*/ 433619 h 1952424"/>
                <a:gd name="connsiteX7" fmla="*/ 1031784 w 1449013"/>
                <a:gd name="connsiteY7" fmla="*/ 719582 h 1952424"/>
                <a:gd name="connsiteX8" fmla="*/ 1317742 w 1449013"/>
                <a:gd name="connsiteY8" fmla="*/ 1005545 h 1952424"/>
                <a:gd name="connsiteX9" fmla="*/ 1449013 w 1449013"/>
                <a:gd name="connsiteY9" fmla="*/ 972471 h 1952424"/>
                <a:gd name="connsiteX10" fmla="*/ 1449013 w 1449013"/>
                <a:gd name="connsiteY10" fmla="*/ 1444024 h 1952424"/>
                <a:gd name="connsiteX11" fmla="*/ 857954 w 1449013"/>
                <a:gd name="connsiteY11" fmla="*/ 1444024 h 1952424"/>
                <a:gd name="connsiteX12" fmla="*/ 857954 w 1449013"/>
                <a:gd name="connsiteY12" fmla="*/ 1542797 h 1952424"/>
                <a:gd name="connsiteX13" fmla="*/ 953273 w 1449013"/>
                <a:gd name="connsiteY13" fmla="*/ 1723653 h 1952424"/>
                <a:gd name="connsiteX14" fmla="*/ 724507 w 1449013"/>
                <a:gd name="connsiteY14" fmla="*/ 1952424 h 1952424"/>
                <a:gd name="connsiteX15" fmla="*/ 495741 w 1449013"/>
                <a:gd name="connsiteY15" fmla="*/ 1723653 h 1952424"/>
                <a:gd name="connsiteX16" fmla="*/ 591060 w 1449013"/>
                <a:gd name="connsiteY16" fmla="*/ 1542797 h 1952424"/>
                <a:gd name="connsiteX17" fmla="*/ 591060 w 1449013"/>
                <a:gd name="connsiteY17" fmla="*/ 1444024 h 1952424"/>
                <a:gd name="connsiteX18" fmla="*/ 0 w 1449013"/>
                <a:gd name="connsiteY18" fmla="*/ 1444024 h 1952424"/>
                <a:gd name="connsiteX0" fmla="*/ 0 w 1449013"/>
                <a:gd name="connsiteY0" fmla="*/ 1444024 h 1952424"/>
                <a:gd name="connsiteX1" fmla="*/ 0 w 1449013"/>
                <a:gd name="connsiteY1" fmla="*/ 967858 h 1952424"/>
                <a:gd name="connsiteX2" fmla="*/ 0 w 1449013"/>
                <a:gd name="connsiteY2" fmla="*/ 0 h 1952424"/>
                <a:gd name="connsiteX3" fmla="*/ 1449013 w 1449013"/>
                <a:gd name="connsiteY3" fmla="*/ 0 h 1952424"/>
                <a:gd name="connsiteX4" fmla="*/ 1449013 w 1449013"/>
                <a:gd name="connsiteY4" fmla="*/ 466693 h 1952424"/>
                <a:gd name="connsiteX5" fmla="*/ 1317742 w 1449013"/>
                <a:gd name="connsiteY5" fmla="*/ 433619 h 1952424"/>
                <a:gd name="connsiteX6" fmla="*/ 1031784 w 1449013"/>
                <a:gd name="connsiteY6" fmla="*/ 719582 h 1952424"/>
                <a:gd name="connsiteX7" fmla="*/ 1317742 w 1449013"/>
                <a:gd name="connsiteY7" fmla="*/ 1005545 h 1952424"/>
                <a:gd name="connsiteX8" fmla="*/ 1449013 w 1449013"/>
                <a:gd name="connsiteY8" fmla="*/ 972471 h 1952424"/>
                <a:gd name="connsiteX9" fmla="*/ 1449013 w 1449013"/>
                <a:gd name="connsiteY9" fmla="*/ 1444024 h 1952424"/>
                <a:gd name="connsiteX10" fmla="*/ 857954 w 1449013"/>
                <a:gd name="connsiteY10" fmla="*/ 1444024 h 1952424"/>
                <a:gd name="connsiteX11" fmla="*/ 857954 w 1449013"/>
                <a:gd name="connsiteY11" fmla="*/ 1542797 h 1952424"/>
                <a:gd name="connsiteX12" fmla="*/ 953273 w 1449013"/>
                <a:gd name="connsiteY12" fmla="*/ 1723653 h 1952424"/>
                <a:gd name="connsiteX13" fmla="*/ 724507 w 1449013"/>
                <a:gd name="connsiteY13" fmla="*/ 1952424 h 1952424"/>
                <a:gd name="connsiteX14" fmla="*/ 495741 w 1449013"/>
                <a:gd name="connsiteY14" fmla="*/ 1723653 h 1952424"/>
                <a:gd name="connsiteX15" fmla="*/ 591060 w 1449013"/>
                <a:gd name="connsiteY15" fmla="*/ 1542797 h 1952424"/>
                <a:gd name="connsiteX16" fmla="*/ 591060 w 1449013"/>
                <a:gd name="connsiteY16" fmla="*/ 1444024 h 1952424"/>
                <a:gd name="connsiteX17" fmla="*/ 0 w 1449013"/>
                <a:gd name="connsiteY17" fmla="*/ 1444024 h 1952424"/>
                <a:gd name="connsiteX0" fmla="*/ 0 w 1449013"/>
                <a:gd name="connsiteY0" fmla="*/ 1444024 h 1952424"/>
                <a:gd name="connsiteX1" fmla="*/ 0 w 1449013"/>
                <a:gd name="connsiteY1" fmla="*/ 0 h 1952424"/>
                <a:gd name="connsiteX2" fmla="*/ 1449013 w 1449013"/>
                <a:gd name="connsiteY2" fmla="*/ 0 h 1952424"/>
                <a:gd name="connsiteX3" fmla="*/ 1449013 w 1449013"/>
                <a:gd name="connsiteY3" fmla="*/ 466693 h 1952424"/>
                <a:gd name="connsiteX4" fmla="*/ 1317742 w 1449013"/>
                <a:gd name="connsiteY4" fmla="*/ 433619 h 1952424"/>
                <a:gd name="connsiteX5" fmla="*/ 1031784 w 1449013"/>
                <a:gd name="connsiteY5" fmla="*/ 719582 h 1952424"/>
                <a:gd name="connsiteX6" fmla="*/ 1317742 w 1449013"/>
                <a:gd name="connsiteY6" fmla="*/ 1005545 h 1952424"/>
                <a:gd name="connsiteX7" fmla="*/ 1449013 w 1449013"/>
                <a:gd name="connsiteY7" fmla="*/ 972471 h 1952424"/>
                <a:gd name="connsiteX8" fmla="*/ 1449013 w 1449013"/>
                <a:gd name="connsiteY8" fmla="*/ 1444024 h 1952424"/>
                <a:gd name="connsiteX9" fmla="*/ 857954 w 1449013"/>
                <a:gd name="connsiteY9" fmla="*/ 1444024 h 1952424"/>
                <a:gd name="connsiteX10" fmla="*/ 857954 w 1449013"/>
                <a:gd name="connsiteY10" fmla="*/ 1542797 h 1952424"/>
                <a:gd name="connsiteX11" fmla="*/ 953273 w 1449013"/>
                <a:gd name="connsiteY11" fmla="*/ 1723653 h 1952424"/>
                <a:gd name="connsiteX12" fmla="*/ 724507 w 1449013"/>
                <a:gd name="connsiteY12" fmla="*/ 1952424 h 1952424"/>
                <a:gd name="connsiteX13" fmla="*/ 495741 w 1449013"/>
                <a:gd name="connsiteY13" fmla="*/ 1723653 h 1952424"/>
                <a:gd name="connsiteX14" fmla="*/ 591060 w 1449013"/>
                <a:gd name="connsiteY14" fmla="*/ 1542797 h 1952424"/>
                <a:gd name="connsiteX15" fmla="*/ 591060 w 1449013"/>
                <a:gd name="connsiteY15" fmla="*/ 1444024 h 1952424"/>
                <a:gd name="connsiteX16" fmla="*/ 0 w 1449013"/>
                <a:gd name="connsiteY16" fmla="*/ 1444024 h 195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9013" h="1952424">
                  <a:moveTo>
                    <a:pt x="0" y="1444024"/>
                  </a:moveTo>
                  <a:lnTo>
                    <a:pt x="0" y="0"/>
                  </a:lnTo>
                  <a:lnTo>
                    <a:pt x="1449013" y="0"/>
                  </a:lnTo>
                  <a:lnTo>
                    <a:pt x="1449013" y="466693"/>
                  </a:lnTo>
                  <a:cubicBezTo>
                    <a:pt x="1410107" y="445218"/>
                    <a:pt x="1365278" y="433619"/>
                    <a:pt x="1317742" y="433619"/>
                  </a:cubicBezTo>
                  <a:cubicBezTo>
                    <a:pt x="1159811" y="433619"/>
                    <a:pt x="1031784" y="561649"/>
                    <a:pt x="1031784" y="719582"/>
                  </a:cubicBezTo>
                  <a:cubicBezTo>
                    <a:pt x="1031784" y="877515"/>
                    <a:pt x="1159811" y="1005545"/>
                    <a:pt x="1317742" y="1005545"/>
                  </a:cubicBezTo>
                  <a:cubicBezTo>
                    <a:pt x="1365278" y="1005545"/>
                    <a:pt x="1410107" y="993945"/>
                    <a:pt x="1449013" y="972471"/>
                  </a:cubicBezTo>
                  <a:lnTo>
                    <a:pt x="1449013" y="1444024"/>
                  </a:lnTo>
                  <a:lnTo>
                    <a:pt x="857954" y="1444024"/>
                  </a:lnTo>
                  <a:lnTo>
                    <a:pt x="857954" y="1542797"/>
                  </a:lnTo>
                  <a:cubicBezTo>
                    <a:pt x="916718" y="1581228"/>
                    <a:pt x="953273" y="1648172"/>
                    <a:pt x="953273" y="1723653"/>
                  </a:cubicBezTo>
                  <a:cubicBezTo>
                    <a:pt x="953273" y="1850000"/>
                    <a:pt x="850851" y="1952424"/>
                    <a:pt x="724507" y="1952424"/>
                  </a:cubicBezTo>
                  <a:cubicBezTo>
                    <a:pt x="598162" y="1952424"/>
                    <a:pt x="495741" y="1850000"/>
                    <a:pt x="495741" y="1723653"/>
                  </a:cubicBezTo>
                  <a:cubicBezTo>
                    <a:pt x="495741" y="1648172"/>
                    <a:pt x="532295" y="1581228"/>
                    <a:pt x="591060" y="1542797"/>
                  </a:cubicBezTo>
                  <a:lnTo>
                    <a:pt x="591060" y="1444024"/>
                  </a:lnTo>
                  <a:lnTo>
                    <a:pt x="0" y="1444024"/>
                  </a:lnTo>
                  <a:close/>
                </a:path>
              </a:pathLst>
            </a:custGeom>
            <a:solidFill>
              <a:schemeClr val="accent4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7CE89E8C-1213-4133-BAD2-9FDE7A2541D5}"/>
                </a:ext>
              </a:extLst>
            </p:cNvPr>
            <p:cNvSpPr txBox="1"/>
            <p:nvPr/>
          </p:nvSpPr>
          <p:spPr>
            <a:xfrm>
              <a:off x="1331323" y="2807707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err="1" smtClean="0">
                  <a:solidFill>
                    <a:schemeClr val="bg1"/>
                  </a:solidFill>
                  <a:cs typeface="Arial" pitchFamily="34" charset="0"/>
                </a:rPr>
                <a:t>Produit</a:t>
              </a:r>
              <a:r>
                <a:rPr lang="en-US" altLang="ko-KR" sz="1600" b="1" dirty="0" smtClean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0">
              <a:extLst>
                <a:ext uri="{FF2B5EF4-FFF2-40B4-BE49-F238E27FC236}">
                  <a16:creationId xmlns:a16="http://schemas.microsoft.com/office/drawing/2014/main" id="{ABF5B33D-CDC9-4378-8981-075C8293C5FD}"/>
                </a:ext>
              </a:extLst>
            </p:cNvPr>
            <p:cNvSpPr txBox="1"/>
            <p:nvPr/>
          </p:nvSpPr>
          <p:spPr>
            <a:xfrm>
              <a:off x="2896441" y="3320012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smtClean="0">
                  <a:solidFill>
                    <a:schemeClr val="bg1"/>
                  </a:solidFill>
                  <a:cs typeface="Arial" pitchFamily="34" charset="0"/>
                </a:rPr>
                <a:t>Prix 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1">
              <a:extLst>
                <a:ext uri="{FF2B5EF4-FFF2-40B4-BE49-F238E27FC236}">
                  <a16:creationId xmlns:a16="http://schemas.microsoft.com/office/drawing/2014/main" id="{9BB75813-793B-4C1D-B8C4-2ABC3C03C89E}"/>
                </a:ext>
              </a:extLst>
            </p:cNvPr>
            <p:cNvSpPr txBox="1"/>
            <p:nvPr/>
          </p:nvSpPr>
          <p:spPr>
            <a:xfrm>
              <a:off x="4461559" y="2807707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smtClean="0">
                  <a:solidFill>
                    <a:schemeClr val="bg1"/>
                  </a:solidFill>
                  <a:cs typeface="Arial" pitchFamily="34" charset="0"/>
                </a:rPr>
                <a:t>Promotion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3">
              <a:extLst>
                <a:ext uri="{FF2B5EF4-FFF2-40B4-BE49-F238E27FC236}">
                  <a16:creationId xmlns:a16="http://schemas.microsoft.com/office/drawing/2014/main" id="{7FA232C5-BD66-4A3F-9212-E68EAA1A5CFC}"/>
                </a:ext>
              </a:extLst>
            </p:cNvPr>
            <p:cNvSpPr txBox="1"/>
            <p:nvPr/>
          </p:nvSpPr>
          <p:spPr>
            <a:xfrm>
              <a:off x="6024812" y="3320012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smtClean="0">
                  <a:solidFill>
                    <a:schemeClr val="bg1"/>
                  </a:solidFill>
                  <a:cs typeface="Arial" pitchFamily="34" charset="0"/>
                </a:rPr>
                <a:t>Place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6" name="TextBox 24">
            <a:extLst>
              <a:ext uri="{FF2B5EF4-FFF2-40B4-BE49-F238E27FC236}">
                <a16:creationId xmlns:a16="http://schemas.microsoft.com/office/drawing/2014/main" id="{80BA96AB-7087-4985-B02A-3DBB87791C66}"/>
              </a:ext>
            </a:extLst>
          </p:cNvPr>
          <p:cNvSpPr txBox="1"/>
          <p:nvPr/>
        </p:nvSpPr>
        <p:spPr>
          <a:xfrm>
            <a:off x="6869560" y="5444206"/>
            <a:ext cx="4070305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fr-FR" sz="2800" dirty="0">
                <a:solidFill>
                  <a:srgbClr val="4A7886"/>
                </a:solidFill>
              </a:rPr>
              <a:t>La théorie des 4P ou le marketing mix</a:t>
            </a:r>
            <a:endParaRPr lang="en-US" sz="2800" dirty="0">
              <a:solidFill>
                <a:srgbClr val="4A7886"/>
              </a:solidFill>
            </a:endParaRPr>
          </a:p>
          <a:p>
            <a:pPr algn="ctr"/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Rounded Rectangle 27">
            <a:extLst>
              <a:ext uri="{FF2B5EF4-FFF2-40B4-BE49-F238E27FC236}">
                <a16:creationId xmlns:a16="http://schemas.microsoft.com/office/drawing/2014/main" id="{0308287F-AF80-451C-A074-87DED8E13B57}"/>
              </a:ext>
            </a:extLst>
          </p:cNvPr>
          <p:cNvSpPr/>
          <p:nvPr/>
        </p:nvSpPr>
        <p:spPr>
          <a:xfrm>
            <a:off x="9308070" y="6214215"/>
            <a:ext cx="321024" cy="249798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8" name="Carré corné 17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12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29722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3D19344-E707-42AC-9614-3A58E1B5A870}"/>
              </a:ext>
            </a:extLst>
          </p:cNvPr>
          <p:cNvGrpSpPr/>
          <p:nvPr/>
        </p:nvGrpSpPr>
        <p:grpSpPr>
          <a:xfrm>
            <a:off x="901300" y="1288350"/>
            <a:ext cx="10361647" cy="4152161"/>
            <a:chOff x="467544" y="1347614"/>
            <a:chExt cx="8208912" cy="328950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79A3855-E69D-47E2-8DB8-BDBD7A73107F}"/>
                </a:ext>
              </a:extLst>
            </p:cNvPr>
            <p:cNvSpPr/>
            <p:nvPr/>
          </p:nvSpPr>
          <p:spPr>
            <a:xfrm>
              <a:off x="467544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F6E84038-9087-4873-88CD-22B1598E99CB}"/>
                </a:ext>
              </a:extLst>
            </p:cNvPr>
            <p:cNvSpPr/>
            <p:nvPr/>
          </p:nvSpPr>
          <p:spPr>
            <a:xfrm flipH="1">
              <a:off x="4644008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Rectangle 3">
              <a:extLst>
                <a:ext uri="{FF2B5EF4-FFF2-40B4-BE49-F238E27FC236}">
                  <a16:creationId xmlns:a16="http://schemas.microsoft.com/office/drawing/2014/main" id="{56A3D809-432A-4ACC-806F-F36540600357}"/>
                </a:ext>
              </a:extLst>
            </p:cNvPr>
            <p:cNvSpPr/>
            <p:nvPr/>
          </p:nvSpPr>
          <p:spPr>
            <a:xfrm flipV="1">
              <a:off x="46754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3">
              <a:extLst>
                <a:ext uri="{FF2B5EF4-FFF2-40B4-BE49-F238E27FC236}">
                  <a16:creationId xmlns:a16="http://schemas.microsoft.com/office/drawing/2014/main" id="{09A20BD4-7F22-4882-B049-8C2BA4041012}"/>
                </a:ext>
              </a:extLst>
            </p:cNvPr>
            <p:cNvSpPr/>
            <p:nvPr/>
          </p:nvSpPr>
          <p:spPr>
            <a:xfrm flipH="1" flipV="1">
              <a:off x="463562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66E76E0-B5FC-4A9B-8E79-CB19D6623E81}"/>
                </a:ext>
              </a:extLst>
            </p:cNvPr>
            <p:cNvSpPr/>
            <p:nvPr/>
          </p:nvSpPr>
          <p:spPr>
            <a:xfrm rot="2700000">
              <a:off x="3990029" y="2417307"/>
              <a:ext cx="1157246" cy="115724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9DEBD402-A365-436E-949C-7BED5B25CFEC}"/>
                </a:ext>
              </a:extLst>
            </p:cNvPr>
            <p:cNvSpPr/>
            <p:nvPr/>
          </p:nvSpPr>
          <p:spPr>
            <a:xfrm rot="10800000">
              <a:off x="4932040" y="2349847"/>
              <a:ext cx="288032" cy="288032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F3221612-829B-4666-A332-89C7D6D31EC0}"/>
                </a:ext>
              </a:extLst>
            </p:cNvPr>
            <p:cNvSpPr/>
            <p:nvPr/>
          </p:nvSpPr>
          <p:spPr>
            <a:xfrm rot="16200000">
              <a:off x="4932040" y="3348598"/>
              <a:ext cx="288032" cy="288032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ight Triangle 10">
              <a:extLst>
                <a:ext uri="{FF2B5EF4-FFF2-40B4-BE49-F238E27FC236}">
                  <a16:creationId xmlns:a16="http://schemas.microsoft.com/office/drawing/2014/main" id="{A1C083E4-3C14-47F7-AD76-9FAFB1B058FE}"/>
                </a:ext>
              </a:extLst>
            </p:cNvPr>
            <p:cNvSpPr/>
            <p:nvPr/>
          </p:nvSpPr>
          <p:spPr>
            <a:xfrm>
              <a:off x="3946788" y="3369919"/>
              <a:ext cx="288032" cy="288032"/>
            </a:xfrm>
            <a:prstGeom prst="rtTriangl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2" name="Right Triangle 11">
              <a:extLst>
                <a:ext uri="{FF2B5EF4-FFF2-40B4-BE49-F238E27FC236}">
                  <a16:creationId xmlns:a16="http://schemas.microsoft.com/office/drawing/2014/main" id="{4392E8B0-257E-447C-8343-9B7323C5EC6D}"/>
                </a:ext>
              </a:extLst>
            </p:cNvPr>
            <p:cNvSpPr/>
            <p:nvPr/>
          </p:nvSpPr>
          <p:spPr>
            <a:xfrm rot="5400000">
              <a:off x="3939168" y="2340540"/>
              <a:ext cx="288032" cy="288032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A265C77-DE86-46D8-A63A-499BDF8F5C71}"/>
              </a:ext>
            </a:extLst>
          </p:cNvPr>
          <p:cNvGrpSpPr/>
          <p:nvPr/>
        </p:nvGrpSpPr>
        <p:grpSpPr>
          <a:xfrm>
            <a:off x="1443843" y="1619841"/>
            <a:ext cx="3312368" cy="1504974"/>
            <a:chOff x="2530759" y="1697866"/>
            <a:chExt cx="1681201" cy="150497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8D3CF91-1177-46EB-B111-21C102FB0011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fr-FR" sz="1200" b="1" dirty="0">
                  <a:solidFill>
                    <a:schemeClr val="bg2">
                      <a:lumMod val="50000"/>
                    </a:schemeClr>
                  </a:solidFill>
                </a:rPr>
                <a:t>Dès l’année 1990 </a:t>
              </a:r>
              <a:r>
                <a:rPr lang="fr-FR" sz="1200" b="1" dirty="0" err="1">
                  <a:solidFill>
                    <a:schemeClr val="bg2">
                      <a:lumMod val="50000"/>
                    </a:schemeClr>
                  </a:solidFill>
                </a:rPr>
                <a:t>Huawei</a:t>
              </a:r>
              <a:r>
                <a:rPr lang="fr-FR" sz="1200" b="1" dirty="0">
                  <a:solidFill>
                    <a:schemeClr val="bg2">
                      <a:lumMod val="50000"/>
                    </a:schemeClr>
                  </a:solidFill>
                </a:rPr>
                <a:t> a évolué avec la mise sur le marché de produits de téléphonie fixe puis mobile dans les année 2000.</a:t>
              </a:r>
            </a:p>
            <a:p>
              <a:pPr algn="just">
                <a:lnSpc>
                  <a:spcPct val="120000"/>
                </a:lnSpc>
              </a:pPr>
              <a:r>
                <a:rPr lang="fr-FR" sz="120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D5C1536-EAFF-4C22-9933-01A80F6ABA97}"/>
                </a:ext>
              </a:extLst>
            </p:cNvPr>
            <p:cNvSpPr txBox="1"/>
            <p:nvPr/>
          </p:nvSpPr>
          <p:spPr>
            <a:xfrm>
              <a:off x="2530759" y="1697866"/>
              <a:ext cx="1681201" cy="40011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fr-FR" altLang="ko-KR" sz="2000" b="1" dirty="0" smtClean="0">
                  <a:solidFill>
                    <a:schemeClr val="accent1"/>
                  </a:solidFill>
                  <a:cs typeface="Arial" pitchFamily="34" charset="0"/>
                </a:rPr>
                <a:t>produit</a:t>
              </a:r>
              <a:endParaRPr lang="ko-KR" altLang="en-US" sz="20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367072C-E621-4F0F-819D-01778CCB081D}"/>
              </a:ext>
            </a:extLst>
          </p:cNvPr>
          <p:cNvGrpSpPr/>
          <p:nvPr/>
        </p:nvGrpSpPr>
        <p:grpSpPr>
          <a:xfrm>
            <a:off x="1443843" y="3711768"/>
            <a:ext cx="3312368" cy="1535752"/>
            <a:chOff x="2530759" y="1667088"/>
            <a:chExt cx="1681201" cy="15357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4C3F5D-9CD8-4983-8AA6-A73BB513A27E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dirty="0" err="1">
                  <a:solidFill>
                    <a:schemeClr val="bg1"/>
                  </a:solidFill>
                </a:rPr>
                <a:t>Huawei</a:t>
              </a:r>
              <a:r>
                <a:rPr lang="fr-FR" sz="1200" b="1" dirty="0">
                  <a:solidFill>
                    <a:schemeClr val="bg1"/>
                  </a:solidFill>
                </a:rPr>
                <a:t> a décidé d'une politique de tarification unique qui dépend de plusieurs facteurs : gamme de produits, marché, conditions économiques géographiques, </a:t>
              </a:r>
              <a:r>
                <a:rPr lang="fr-FR" sz="1200" b="1" dirty="0" err="1">
                  <a:solidFill>
                    <a:schemeClr val="bg1"/>
                  </a:solidFill>
                </a:rPr>
                <a:t>etc</a:t>
              </a:r>
              <a:endParaRPr lang="fr-FR" sz="1200" b="1" dirty="0">
                <a:solidFill>
                  <a:schemeClr val="bg1"/>
                </a:solidFill>
              </a:endParaRPr>
            </a:p>
            <a:p>
              <a:r>
                <a:rPr lang="en-US" altLang="ko-KR" sz="1200" dirty="0" smtClean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B386DC2-542E-415F-995F-76ED10610D66}"/>
                </a:ext>
              </a:extLst>
            </p:cNvPr>
            <p:cNvSpPr txBox="1"/>
            <p:nvPr/>
          </p:nvSpPr>
          <p:spPr>
            <a:xfrm>
              <a:off x="2530759" y="1667088"/>
              <a:ext cx="1681201" cy="461665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2400" b="1" dirty="0" smtClean="0">
                  <a:solidFill>
                    <a:schemeClr val="bg1"/>
                  </a:solidFill>
                  <a:cs typeface="Arial" pitchFamily="34" charset="0"/>
                </a:rPr>
                <a:t>Prix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76B5BF-CFA7-49E1-8215-8E4D6260AC9D}"/>
              </a:ext>
            </a:extLst>
          </p:cNvPr>
          <p:cNvGrpSpPr/>
          <p:nvPr/>
        </p:nvGrpSpPr>
        <p:grpSpPr>
          <a:xfrm>
            <a:off x="7408034" y="1619841"/>
            <a:ext cx="3312368" cy="1320308"/>
            <a:chOff x="2530759" y="1697866"/>
            <a:chExt cx="1681201" cy="132030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813C49D-CF63-4A84-91BC-06CB49DA0135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dirty="0" err="1">
                  <a:solidFill>
                    <a:schemeClr val="bg1"/>
                  </a:solidFill>
                </a:rPr>
                <a:t>Huawei</a:t>
              </a:r>
              <a:r>
                <a:rPr lang="fr-FR" sz="1200" b="1" dirty="0">
                  <a:solidFill>
                    <a:schemeClr val="bg1"/>
                  </a:solidFill>
                </a:rPr>
                <a:t> vend actuellement dans 140 pays et est fournisseur de cinq grands opérateurs dans l'industrie des télécommunications</a:t>
              </a:r>
            </a:p>
            <a:p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B81E7AA-D498-4FDE-8A92-2698CB17128D}"/>
                </a:ext>
              </a:extLst>
            </p:cNvPr>
            <p:cNvSpPr txBox="1"/>
            <p:nvPr/>
          </p:nvSpPr>
          <p:spPr>
            <a:xfrm>
              <a:off x="2530759" y="1697866"/>
              <a:ext cx="1681201" cy="40011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cs typeface="Arial" pitchFamily="34" charset="0"/>
                </a:rPr>
                <a:t>Place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FB26491-39BE-4248-A870-46DA01E8E852}"/>
              </a:ext>
            </a:extLst>
          </p:cNvPr>
          <p:cNvGrpSpPr/>
          <p:nvPr/>
        </p:nvGrpSpPr>
        <p:grpSpPr>
          <a:xfrm>
            <a:off x="7408034" y="3742547"/>
            <a:ext cx="3312368" cy="1209287"/>
            <a:chOff x="2530759" y="1697866"/>
            <a:chExt cx="1681201" cy="97386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BADAE42-59ED-4E27-ABA1-9FDAFCCD67B5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669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dirty="0" err="1" smtClean="0">
                  <a:solidFill>
                    <a:schemeClr val="bg2">
                      <a:lumMod val="50000"/>
                    </a:schemeClr>
                  </a:solidFill>
                </a:rPr>
                <a:t>Huawei</a:t>
              </a:r>
              <a:r>
                <a:rPr lang="fr-FR" sz="1200" b="1" dirty="0" smtClean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fr-FR" sz="1200" b="1" dirty="0">
                  <a:solidFill>
                    <a:schemeClr val="bg2">
                      <a:lumMod val="50000"/>
                    </a:schemeClr>
                  </a:solidFill>
                </a:rPr>
                <a:t>a mis en place une stratégie de communication et de publicités de haut niveau à échelle internationale</a:t>
              </a: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D63E02-3314-4BBB-AED7-C1986FEA6A43}"/>
                </a:ext>
              </a:extLst>
            </p:cNvPr>
            <p:cNvSpPr txBox="1"/>
            <p:nvPr/>
          </p:nvSpPr>
          <p:spPr>
            <a:xfrm>
              <a:off x="2530759" y="1697866"/>
              <a:ext cx="1681201" cy="400110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fr-FR" altLang="ko-KR" sz="2000" b="1" dirty="0" smtClean="0">
                  <a:solidFill>
                    <a:srgbClr val="4A5D62"/>
                  </a:solidFill>
                  <a:cs typeface="Arial" pitchFamily="34" charset="0"/>
                </a:rPr>
                <a:t>promotion</a:t>
              </a:r>
              <a:endParaRPr lang="ko-KR" altLang="en-US" sz="2000" b="1" dirty="0">
                <a:solidFill>
                  <a:srgbClr val="4A5D62"/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41199DD-59A3-487B-951A-94B0905D058D}"/>
              </a:ext>
            </a:extLst>
          </p:cNvPr>
          <p:cNvSpPr txBox="1"/>
          <p:nvPr/>
        </p:nvSpPr>
        <p:spPr>
          <a:xfrm>
            <a:off x="5283334" y="3041264"/>
            <a:ext cx="1597576" cy="646331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fr-FR" altLang="ko-KR" sz="3600" b="1" dirty="0" smtClean="0">
                <a:solidFill>
                  <a:schemeClr val="bg1"/>
                </a:solidFill>
                <a:cs typeface="Arial" pitchFamily="34" charset="0"/>
              </a:rPr>
              <a:t>4P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Carré corné 25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13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66922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5C6257B-4985-4EC2-8BC6-07531F36E5E2}"/>
              </a:ext>
            </a:extLst>
          </p:cNvPr>
          <p:cNvSpPr txBox="1"/>
          <p:nvPr/>
        </p:nvSpPr>
        <p:spPr>
          <a:xfrm>
            <a:off x="1155063" y="1511734"/>
            <a:ext cx="401032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 err="1" smtClean="0">
                <a:solidFill>
                  <a:schemeClr val="bg1"/>
                </a:solidFill>
                <a:cs typeface="Arial" pitchFamily="34" charset="0"/>
              </a:rPr>
              <a:t>Financiére</a:t>
            </a:r>
            <a:endParaRPr lang="en-US" altLang="ko-KR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자유형: 도형 13">
            <a:extLst>
              <a:ext uri="{FF2B5EF4-FFF2-40B4-BE49-F238E27FC236}">
                <a16:creationId xmlns:a16="http://schemas.microsoft.com/office/drawing/2014/main" id="{6B602DAC-8CAF-46F9-8A29-E65177044D48}"/>
              </a:ext>
            </a:extLst>
          </p:cNvPr>
          <p:cNvSpPr/>
          <p:nvPr/>
        </p:nvSpPr>
        <p:spPr>
          <a:xfrm>
            <a:off x="1060674" y="4477016"/>
            <a:ext cx="588430" cy="544215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B7925B-98A8-47AE-A033-B434D60B821C}"/>
              </a:ext>
            </a:extLst>
          </p:cNvPr>
          <p:cNvSpPr txBox="1"/>
          <p:nvPr/>
        </p:nvSpPr>
        <p:spPr>
          <a:xfrm>
            <a:off x="6119190" y="1557901"/>
            <a:ext cx="526914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Achat à crédit auprès de </a:t>
            </a:r>
            <a:r>
              <a:rPr lang="fr-FR" sz="2000" dirty="0" err="1"/>
              <a:t>Huawei</a:t>
            </a:r>
            <a:endParaRPr lang="fr-FR" sz="2000" dirty="0"/>
          </a:p>
          <a:p>
            <a:r>
              <a:rPr lang="fr-FR" sz="2000" dirty="0"/>
              <a:t>-Les partenaires de distribution peuvent obtenir des produits ou services à crédit.</a:t>
            </a:r>
          </a:p>
          <a:p>
            <a:r>
              <a:rPr lang="fr-FR" sz="2000" dirty="0"/>
              <a:t>- La souscription de crédits réduit les coûts totaux d'un partenaire de distribution.</a:t>
            </a:r>
          </a:p>
          <a:p>
            <a:r>
              <a:rPr lang="fr-FR" sz="2000" dirty="0"/>
              <a:t>-</a:t>
            </a:r>
            <a:r>
              <a:rPr lang="fr-FR" sz="2000" dirty="0" err="1"/>
              <a:t>Huawei</a:t>
            </a:r>
            <a:r>
              <a:rPr lang="fr-FR" sz="2000" dirty="0"/>
              <a:t> fixe la limite de crédit et les délais de paiement. </a:t>
            </a:r>
          </a:p>
          <a:p>
            <a:r>
              <a:rPr lang="fr-FR" sz="2000" dirty="0"/>
              <a:t>-La limite de crédit est un montant renouvelable applicable aux ventes à crédit que </a:t>
            </a:r>
            <a:r>
              <a:rPr lang="fr-FR" sz="2000" dirty="0" err="1"/>
              <a:t>Huawei</a:t>
            </a:r>
            <a:r>
              <a:rPr lang="fr-FR" sz="2000" dirty="0"/>
              <a:t> accorde à un partenaire de distribution, en fonction de l'évaluation dudit partenaire. </a:t>
            </a:r>
            <a:endParaRPr lang="en-GB" sz="2000" dirty="0"/>
          </a:p>
          <a:p>
            <a:endParaRPr lang="en-US" altLang="ko-KR" sz="1200" dirty="0">
              <a:cs typeface="Arial" pitchFamily="34" charset="0"/>
            </a:endParaRPr>
          </a:p>
        </p:txBody>
      </p:sp>
      <p:sp>
        <p:nvSpPr>
          <p:cNvPr id="6" name="Carré corné 5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14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0852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291DB72-632D-4AAF-ACBF-40B8B138F189}"/>
              </a:ext>
            </a:extLst>
          </p:cNvPr>
          <p:cNvGrpSpPr/>
          <p:nvPr/>
        </p:nvGrpSpPr>
        <p:grpSpPr>
          <a:xfrm>
            <a:off x="731735" y="1063755"/>
            <a:ext cx="10834480" cy="5721728"/>
            <a:chOff x="4994575" y="2206145"/>
            <a:chExt cx="3239893" cy="282973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0FC05C1-9092-4213-B576-3A5E5A440F67}"/>
                </a:ext>
              </a:extLst>
            </p:cNvPr>
            <p:cNvGrpSpPr/>
            <p:nvPr/>
          </p:nvGrpSpPr>
          <p:grpSpPr>
            <a:xfrm>
              <a:off x="4994575" y="2206145"/>
              <a:ext cx="3239893" cy="2829733"/>
              <a:chOff x="3304931" y="1844389"/>
              <a:chExt cx="3239893" cy="2829733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10387A8-7EE7-4617-BB33-5FE21053C991}"/>
                  </a:ext>
                </a:extLst>
              </p:cNvPr>
              <p:cNvSpPr/>
              <p:nvPr/>
            </p:nvSpPr>
            <p:spPr>
              <a:xfrm>
                <a:off x="4287400" y="1844389"/>
                <a:ext cx="1407402" cy="1735057"/>
              </a:xfrm>
              <a:prstGeom prst="ellipse">
                <a:avLst/>
              </a:prstGeom>
              <a:solidFill>
                <a:schemeClr val="accent4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b="1" dirty="0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5377D534-344D-46A1-9FFD-43A79070F7F9}"/>
                  </a:ext>
                </a:extLst>
              </p:cNvPr>
              <p:cNvGrpSpPr/>
              <p:nvPr/>
            </p:nvGrpSpPr>
            <p:grpSpPr>
              <a:xfrm>
                <a:off x="3304931" y="2928376"/>
                <a:ext cx="3239893" cy="1745746"/>
                <a:chOff x="3304931" y="2928376"/>
                <a:chExt cx="3239893" cy="1745746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44070FB4-CC0A-4014-AB72-B8BCA80E4C8A}"/>
                    </a:ext>
                  </a:extLst>
                </p:cNvPr>
                <p:cNvSpPr/>
                <p:nvPr/>
              </p:nvSpPr>
              <p:spPr>
                <a:xfrm>
                  <a:off x="5194891" y="2939065"/>
                  <a:ext cx="1349933" cy="1735057"/>
                </a:xfrm>
                <a:prstGeom prst="ellipse">
                  <a:avLst/>
                </a:prstGeom>
                <a:solidFill>
                  <a:schemeClr val="accent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b="1" dirty="0"/>
                </a:p>
              </p:txBody>
            </p:sp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57B76B70-9726-45CC-814F-4474C92AFE44}"/>
                    </a:ext>
                  </a:extLst>
                </p:cNvPr>
                <p:cNvSpPr/>
                <p:nvPr/>
              </p:nvSpPr>
              <p:spPr>
                <a:xfrm>
                  <a:off x="3304931" y="2928376"/>
                  <a:ext cx="1482131" cy="1735057"/>
                </a:xfrm>
                <a:prstGeom prst="ellipse">
                  <a:avLst/>
                </a:prstGeom>
                <a:solidFill>
                  <a:schemeClr val="accent3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b="1" dirty="0"/>
                </a:p>
              </p:txBody>
            </p:sp>
          </p:grpSp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DBC118-BE3E-41D7-BA5F-E41434D0E036}"/>
                </a:ext>
              </a:extLst>
            </p:cNvPr>
            <p:cNvSpPr/>
            <p:nvPr/>
          </p:nvSpPr>
          <p:spPr>
            <a:xfrm>
              <a:off x="5126652" y="3768594"/>
              <a:ext cx="1188587" cy="1111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fr-FR" sz="2000" dirty="0"/>
                <a:t>la priorité à la sélection des femmes managers et les aidons à progresser dans leur carrière. En 2017, les femmes représentaient 7,32% de l’équipe de direction.</a:t>
              </a:r>
              <a:endParaRPr lang="en-GB" sz="2000" dirty="0"/>
            </a:p>
            <a:p>
              <a:pPr algn="ctr"/>
              <a:endParaRPr lang="ko-KR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5E15203-131A-4468-972E-957956DFD777}"/>
                </a:ext>
              </a:extLst>
            </p:cNvPr>
            <p:cNvSpPr/>
            <p:nvPr/>
          </p:nvSpPr>
          <p:spPr>
            <a:xfrm>
              <a:off x="6986949" y="3844701"/>
              <a:ext cx="1188587" cy="9589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fr-FR" sz="2000" dirty="0"/>
                <a:t>- Lancement de nombreuses initiatives en faveur de la diversité axée sur la nationalité, le sexe, l’âge, la race et la religion</a:t>
              </a:r>
            </a:p>
            <a:p>
              <a:pPr algn="ctr"/>
              <a:endParaRPr lang="ko-KR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Rectangle 20"/>
          <p:cNvSpPr/>
          <p:nvPr/>
        </p:nvSpPr>
        <p:spPr>
          <a:xfrm>
            <a:off x="4383741" y="1936376"/>
            <a:ext cx="372483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fr-FR" dirty="0"/>
              <a:t>Diversification des effectifs : </a:t>
            </a:r>
          </a:p>
          <a:p>
            <a:pPr lvl="0" algn="just"/>
            <a:r>
              <a:rPr lang="fr-FR" dirty="0"/>
              <a:t>- Les employés viennent de 161 pays et régions. Rien qu'en Chine, les employés proviennent de 38 groupes ethniques </a:t>
            </a:r>
            <a:endParaRPr lang="en-GB" dirty="0"/>
          </a:p>
        </p:txBody>
      </p:sp>
      <p:sp>
        <p:nvSpPr>
          <p:cNvPr id="1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smtClean="0">
                <a:solidFill>
                  <a:srgbClr val="C00000"/>
                </a:solidFill>
              </a:rPr>
              <a:t>R</a:t>
            </a:r>
            <a:r>
              <a:rPr lang="fr-FR" dirty="0" smtClean="0">
                <a:solidFill>
                  <a:srgbClr val="C00000"/>
                </a:solidFill>
              </a:rPr>
              <a:t>&amp;H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3" name="Carré corné 12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15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25233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R</a:t>
            </a:r>
            <a:r>
              <a:rPr lang="fr-FR" dirty="0" smtClean="0">
                <a:solidFill>
                  <a:srgbClr val="C00000"/>
                </a:solidFill>
              </a:rPr>
              <a:t>&amp;D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ED48F8-8A1E-4D6D-BC49-EFDB0F0521D4}"/>
              </a:ext>
            </a:extLst>
          </p:cNvPr>
          <p:cNvSpPr txBox="1"/>
          <p:nvPr/>
        </p:nvSpPr>
        <p:spPr>
          <a:xfrm>
            <a:off x="663641" y="4470766"/>
            <a:ext cx="41785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département R&amp;D de </a:t>
            </a:r>
            <a:r>
              <a:rPr lang="fr-F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Huawei</a:t>
            </a:r>
            <a:r>
              <a:rPr lang="fr-F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emploie environ 70 000 personnes dans le monde, soit un peu plus de 45 % de la masse salariale.</a:t>
            </a:r>
          </a:p>
          <a:p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9" name="그룹 9">
            <a:extLst>
              <a:ext uri="{FF2B5EF4-FFF2-40B4-BE49-F238E27FC236}">
                <a16:creationId xmlns:a16="http://schemas.microsoft.com/office/drawing/2014/main" id="{215BDA26-C048-4C99-8487-AA7C64D51A90}"/>
              </a:ext>
            </a:extLst>
          </p:cNvPr>
          <p:cNvGrpSpPr/>
          <p:nvPr/>
        </p:nvGrpSpPr>
        <p:grpSpPr>
          <a:xfrm>
            <a:off x="2426750" y="1794679"/>
            <a:ext cx="1629356" cy="995710"/>
            <a:chOff x="7607030" y="2007692"/>
            <a:chExt cx="1629356" cy="995710"/>
          </a:xfrm>
        </p:grpSpPr>
        <p:sp>
          <p:nvSpPr>
            <p:cNvPr id="10" name="Right Arrow 1">
              <a:extLst>
                <a:ext uri="{FF2B5EF4-FFF2-40B4-BE49-F238E27FC236}">
                  <a16:creationId xmlns:a16="http://schemas.microsoft.com/office/drawing/2014/main" id="{4F720F13-A02C-4790-BBF9-08A9D7A97F40}"/>
                </a:ext>
              </a:extLst>
            </p:cNvPr>
            <p:cNvSpPr/>
            <p:nvPr/>
          </p:nvSpPr>
          <p:spPr>
            <a:xfrm>
              <a:off x="8317749" y="2007692"/>
              <a:ext cx="918637" cy="707678"/>
            </a:xfrm>
            <a:custGeom>
              <a:avLst/>
              <a:gdLst/>
              <a:ahLst/>
              <a:cxnLst/>
              <a:rect l="l" t="t" r="r" b="b"/>
              <a:pathLst>
                <a:path w="629101" h="484632">
                  <a:moveTo>
                    <a:pt x="386785" y="0"/>
                  </a:moveTo>
                  <a:lnTo>
                    <a:pt x="629101" y="242316"/>
                  </a:lnTo>
                  <a:lnTo>
                    <a:pt x="386785" y="484632"/>
                  </a:lnTo>
                  <a:lnTo>
                    <a:pt x="386785" y="363474"/>
                  </a:lnTo>
                  <a:lnTo>
                    <a:pt x="167569" y="363474"/>
                  </a:lnTo>
                  <a:lnTo>
                    <a:pt x="0" y="121158"/>
                  </a:lnTo>
                  <a:lnTo>
                    <a:pt x="386785" y="121158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1" name="Right Arrow 1">
              <a:extLst>
                <a:ext uri="{FF2B5EF4-FFF2-40B4-BE49-F238E27FC236}">
                  <a16:creationId xmlns:a16="http://schemas.microsoft.com/office/drawing/2014/main" id="{E1964799-0326-4A66-B2CD-FE608FB3402D}"/>
                </a:ext>
              </a:extLst>
            </p:cNvPr>
            <p:cNvSpPr/>
            <p:nvPr/>
          </p:nvSpPr>
          <p:spPr>
            <a:xfrm rot="10800000">
              <a:off x="7607030" y="2295724"/>
              <a:ext cx="918637" cy="707678"/>
            </a:xfrm>
            <a:custGeom>
              <a:avLst/>
              <a:gdLst/>
              <a:ahLst/>
              <a:cxnLst/>
              <a:rect l="l" t="t" r="r" b="b"/>
              <a:pathLst>
                <a:path w="629101" h="484632">
                  <a:moveTo>
                    <a:pt x="386785" y="0"/>
                  </a:moveTo>
                  <a:lnTo>
                    <a:pt x="629101" y="242316"/>
                  </a:lnTo>
                  <a:lnTo>
                    <a:pt x="386785" y="484632"/>
                  </a:lnTo>
                  <a:lnTo>
                    <a:pt x="386785" y="363474"/>
                  </a:lnTo>
                  <a:lnTo>
                    <a:pt x="167569" y="363474"/>
                  </a:lnTo>
                  <a:lnTo>
                    <a:pt x="0" y="121158"/>
                  </a:lnTo>
                  <a:lnTo>
                    <a:pt x="386785" y="121158"/>
                  </a:lnTo>
                  <a:close/>
                </a:path>
              </a:pathLst>
            </a:custGeom>
            <a:solidFill>
              <a:srgbClr val="9CCCD2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42BD579-8AA7-4DC4-8380-BFEF0F62F032}"/>
              </a:ext>
            </a:extLst>
          </p:cNvPr>
          <p:cNvGrpSpPr/>
          <p:nvPr/>
        </p:nvGrpSpPr>
        <p:grpSpPr>
          <a:xfrm>
            <a:off x="6299213" y="1774480"/>
            <a:ext cx="5383089" cy="3796702"/>
            <a:chOff x="1102808" y="1419517"/>
            <a:chExt cx="5383089" cy="3796702"/>
          </a:xfrm>
          <a:solidFill>
            <a:srgbClr val="9CCCD2"/>
          </a:solidFill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09D9BC5-CB4B-48F3-B734-E76A776AAB56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102" name="Rectangle: Rounded Corners 101">
                <a:extLst>
                  <a:ext uri="{FF2B5EF4-FFF2-40B4-BE49-F238E27FC236}">
                    <a16:creationId xmlns:a16="http://schemas.microsoft.com/office/drawing/2014/main" id="{BD39347B-1E9B-4A8F-BB2D-F63275B6305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F4D075DE-A3A9-4E0B-9378-48F751E73EFA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DD3C06C-AE35-4232-92EA-EAB65F14F7C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100" name="Rectangle: Rounded Corners 99">
                <a:extLst>
                  <a:ext uri="{FF2B5EF4-FFF2-40B4-BE49-F238E27FC236}">
                    <a16:creationId xmlns:a16="http://schemas.microsoft.com/office/drawing/2014/main" id="{CB2F3E5C-E7D9-4EC5-AE74-F3062003523E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: Rounded Corners 100">
                <a:extLst>
                  <a:ext uri="{FF2B5EF4-FFF2-40B4-BE49-F238E27FC236}">
                    <a16:creationId xmlns:a16="http://schemas.microsoft.com/office/drawing/2014/main" id="{EA1BAB62-3869-47A7-B487-6E029A63AA06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2A67ED4D-671D-4D28-9E6D-99E5D7CA4FCE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98" name="Rectangle: Rounded Corners 97">
                <a:extLst>
                  <a:ext uri="{FF2B5EF4-FFF2-40B4-BE49-F238E27FC236}">
                    <a16:creationId xmlns:a16="http://schemas.microsoft.com/office/drawing/2014/main" id="{084B9BA2-9660-463A-84F7-67456A26B6EF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EAD9301F-39D5-4E09-ADB2-615CEB8219FC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5FF2721-96A9-448D-9D00-2465E4D444FA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96" name="Rectangle: Rounded Corners 95">
                <a:extLst>
                  <a:ext uri="{FF2B5EF4-FFF2-40B4-BE49-F238E27FC236}">
                    <a16:creationId xmlns:a16="http://schemas.microsoft.com/office/drawing/2014/main" id="{9CF1D62D-C0C3-4404-8647-0C6E3A018A96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: Rounded Corners 96">
                <a:extLst>
                  <a:ext uri="{FF2B5EF4-FFF2-40B4-BE49-F238E27FC236}">
                    <a16:creationId xmlns:a16="http://schemas.microsoft.com/office/drawing/2014/main" id="{94F75BA1-2560-4683-BD69-A90532D22D23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17CFA89-ECFD-40CC-8DE1-482046A99762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94" name="Rectangle: Rounded Corners 93">
                <a:extLst>
                  <a:ext uri="{FF2B5EF4-FFF2-40B4-BE49-F238E27FC236}">
                    <a16:creationId xmlns:a16="http://schemas.microsoft.com/office/drawing/2014/main" id="{EEE84D64-D414-4AEA-84A5-706D9C5820D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: Rounded Corners 94">
                <a:extLst>
                  <a:ext uri="{FF2B5EF4-FFF2-40B4-BE49-F238E27FC236}">
                    <a16:creationId xmlns:a16="http://schemas.microsoft.com/office/drawing/2014/main" id="{6C35933E-1868-4AB2-A94D-0E309A15EBD0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D9254184-8E37-4517-BF7A-B0CF3A5C0B51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92" name="Rectangle: Rounded Corners 91">
                <a:extLst>
                  <a:ext uri="{FF2B5EF4-FFF2-40B4-BE49-F238E27FC236}">
                    <a16:creationId xmlns:a16="http://schemas.microsoft.com/office/drawing/2014/main" id="{91505BE5-2D43-41EC-BBC5-FBE37B753A87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3" name="Rectangle: Rounded Corners 92">
                <a:extLst>
                  <a:ext uri="{FF2B5EF4-FFF2-40B4-BE49-F238E27FC236}">
                    <a16:creationId xmlns:a16="http://schemas.microsoft.com/office/drawing/2014/main" id="{D3D3CF2B-DA2C-449D-9FD6-C6648FA0A07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A2A70A0-1BE9-43F7-AE27-7D1AE15C7881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07FB1FAC-006C-4B28-A723-2973D74DBC6B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: Rounded Corners 90">
                <a:extLst>
                  <a:ext uri="{FF2B5EF4-FFF2-40B4-BE49-F238E27FC236}">
                    <a16:creationId xmlns:a16="http://schemas.microsoft.com/office/drawing/2014/main" id="{2520A330-DAC1-459E-ACDB-51C97FA35424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BF6E3CD2-6193-47E7-8B4A-D2BD2A5C14AE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B828B2B9-81A0-4ABA-B36B-BE62BB76B55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: Rounded Corners 88">
                <a:extLst>
                  <a:ext uri="{FF2B5EF4-FFF2-40B4-BE49-F238E27FC236}">
                    <a16:creationId xmlns:a16="http://schemas.microsoft.com/office/drawing/2014/main" id="{A59F1D84-C18C-4FB4-B8AB-78DD0940295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159604C-AC8A-499E-A1BD-FD266508FD31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B3678D40-0837-427E-925A-A0120581A66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92B0C54E-AC80-496F-B76F-2A136DB14958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0D739CED-DBCE-41CD-9A96-DA5B403B0D66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8D7242BE-BBAF-4608-8153-CAC99E1B1EC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273DF14D-5596-4167-B395-B1B62C639AFD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359592C-3291-409D-8A64-A013987CE682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CC071E16-3B7D-45B5-8422-BED721BB8C3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70CD3588-9E44-4956-8138-854D748F40B0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C8EA011-84F3-4080-871C-D0030F9064AD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62BCC0F7-4A64-4A41-B464-1FF45FD834EE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A87AD796-8E5F-43E5-9550-8E51ECA25A34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5F1D4B9-18A2-46C6-A780-DBDDA3D4E54A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E6EB3E26-7D9D-48EA-8984-8F82E76FB6F6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8A408CCA-9450-4698-87DB-7699A92491F7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16A5D692-45D5-420A-8EE7-6CFCD23AD338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C7ABD8F9-E67D-4BDE-B30C-099EA3C19F8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8141221F-9040-4113-A3BE-00ECF7451F77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EC321D6A-1726-4D30-A873-C5B0EFDC88C8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5FB4D2DF-BD93-4377-BC27-454EC7E4847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F6C2C4AB-48F1-4568-B342-BA2D5990F408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87AE2DC-10BA-42FF-AB47-A4B0C710D0C3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46463DFB-517D-47B4-AC09-BA4AA02B76C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8B5547AA-596A-4499-9F13-E46527558E5F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0685086-7189-48D7-BFDE-DAC8E9718A59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E016214E-8245-414A-8732-9EB17057D5C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4A4AD208-52C8-4A1F-973E-F8C1E1986C8A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7E42BDC-6051-4790-866D-5675FC5472A1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5163C3D2-6909-411F-AA6E-E1716027B18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DADE64F0-9983-45F5-8350-6FE5F0A4939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2378C2C-A1F0-4EC8-9B73-27EA6EAD1B31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E098BE5D-C3B6-44C1-8C9A-C20633122DB1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090F8525-BBA5-42AB-B09D-D001D16121A6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3DBDFA1E-DCF7-4E76-BB2A-9B1817A2FF31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EA92CE93-9F98-4D7B-9AAD-687630EAA45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C8F9C368-F8CF-48C1-A5CB-C027CCC2A94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09C2AE3-E059-430C-A4BD-688F197786A6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92F6F922-61FE-4F86-96A4-6D61105BBFD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8D009C3-3277-413F-B042-8796A3ED4F28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5410D0E2-9B9C-4DB0-8F9D-72D2AF7FA50F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35AC5B58-9810-4DF3-842A-3C5BDE1AFB5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F7AA293D-A6EE-4ECB-88D0-12A0B48DEB0D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D4F3C2A-BC2D-4BE5-91CC-06FDAA74A48F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6CCC79EB-8EAC-4CCF-BE31-AAAE801F573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7B3115CB-89EE-496B-B33F-D2F136FE3879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29FCCA62-3E6D-4BF8-B145-45E1A12EA990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9FF3B668-B387-44DA-9490-B1C3F9852C4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17FCF375-A9D3-4081-B724-7077777729CD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89EA723-C996-4A8A-8301-8FA17DF79CDD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E8214CAB-5313-4656-9606-04357EE6AFE6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3448217C-2BB8-45A3-8E45-7AA4D2D81A7B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B27FFF1-ADC7-4006-8AEF-E534722A7537}"/>
              </a:ext>
            </a:extLst>
          </p:cNvPr>
          <p:cNvGrpSpPr/>
          <p:nvPr/>
        </p:nvGrpSpPr>
        <p:grpSpPr>
          <a:xfrm>
            <a:off x="10253989" y="3215151"/>
            <a:ext cx="1813833" cy="367655"/>
            <a:chOff x="6409688" y="3227337"/>
            <a:chExt cx="1023769" cy="369332"/>
          </a:xfrm>
          <a:solidFill>
            <a:srgbClr val="4A7886"/>
          </a:solidFill>
        </p:grpSpPr>
        <p:sp>
          <p:nvSpPr>
            <p:cNvPr id="105" name="Arrow: Pentagon 104">
              <a:extLst>
                <a:ext uri="{FF2B5EF4-FFF2-40B4-BE49-F238E27FC236}">
                  <a16:creationId xmlns:a16="http://schemas.microsoft.com/office/drawing/2014/main" id="{4BAA0693-13CC-4C5D-A2F5-999165A36CF0}"/>
                </a:ext>
              </a:extLst>
            </p:cNvPr>
            <p:cNvSpPr/>
            <p:nvPr/>
          </p:nvSpPr>
          <p:spPr>
            <a:xfrm flipH="1">
              <a:off x="6409688" y="3229123"/>
              <a:ext cx="1023769" cy="365760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1ABB1EA3-8E87-4E02-96AF-CEC6913ED1E6}"/>
                </a:ext>
              </a:extLst>
            </p:cNvPr>
            <p:cNvSpPr txBox="1"/>
            <p:nvPr/>
          </p:nvSpPr>
          <p:spPr>
            <a:xfrm>
              <a:off x="6593479" y="3227337"/>
              <a:ext cx="773241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  <a:cs typeface="Arial" pitchFamily="34" charset="0"/>
                </a:rPr>
                <a:t>inspiration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2E5150F-871C-4759-83CC-B96DCBFFA08F}"/>
              </a:ext>
            </a:extLst>
          </p:cNvPr>
          <p:cNvGrpSpPr/>
          <p:nvPr/>
        </p:nvGrpSpPr>
        <p:grpSpPr>
          <a:xfrm>
            <a:off x="7939310" y="2618849"/>
            <a:ext cx="1502086" cy="369332"/>
            <a:chOff x="6607592" y="3846877"/>
            <a:chExt cx="1023769" cy="369332"/>
          </a:xfrm>
          <a:solidFill>
            <a:schemeClr val="bg2">
              <a:lumMod val="50000"/>
            </a:schemeClr>
          </a:solidFill>
        </p:grpSpPr>
        <p:sp>
          <p:nvSpPr>
            <p:cNvPr id="108" name="Arrow: Pentagon 107">
              <a:extLst>
                <a:ext uri="{FF2B5EF4-FFF2-40B4-BE49-F238E27FC236}">
                  <a16:creationId xmlns:a16="http://schemas.microsoft.com/office/drawing/2014/main" id="{4AF9006F-D74B-4E8B-9623-10F6CE402500}"/>
                </a:ext>
              </a:extLst>
            </p:cNvPr>
            <p:cNvSpPr/>
            <p:nvPr/>
          </p:nvSpPr>
          <p:spPr>
            <a:xfrm>
              <a:off x="6607592" y="3848663"/>
              <a:ext cx="1023769" cy="365760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FD693A11-287F-4945-AE2A-E9029C1F83CA}"/>
                </a:ext>
              </a:extLst>
            </p:cNvPr>
            <p:cNvSpPr txBox="1"/>
            <p:nvPr/>
          </p:nvSpPr>
          <p:spPr>
            <a:xfrm>
              <a:off x="6640850" y="3846877"/>
              <a:ext cx="837646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err="1" smtClean="0">
                  <a:solidFill>
                    <a:schemeClr val="bg1"/>
                  </a:solidFill>
                  <a:cs typeface="Arial" pitchFamily="34" charset="0"/>
                </a:rPr>
                <a:t>creativité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8D6C5087-5179-4BBA-9944-3AA188F72620}"/>
              </a:ext>
            </a:extLst>
          </p:cNvPr>
          <p:cNvGrpSpPr/>
          <p:nvPr/>
        </p:nvGrpSpPr>
        <p:grpSpPr>
          <a:xfrm>
            <a:off x="6118413" y="3520049"/>
            <a:ext cx="2221158" cy="923330"/>
            <a:chOff x="6607592" y="3846877"/>
            <a:chExt cx="1023769" cy="923330"/>
          </a:xfrm>
        </p:grpSpPr>
        <p:sp>
          <p:nvSpPr>
            <p:cNvPr id="111" name="Arrow: Pentagon 110">
              <a:extLst>
                <a:ext uri="{FF2B5EF4-FFF2-40B4-BE49-F238E27FC236}">
                  <a16:creationId xmlns:a16="http://schemas.microsoft.com/office/drawing/2014/main" id="{65CF0B61-32FE-4FD8-9BBC-FDD388BF91B8}"/>
                </a:ext>
              </a:extLst>
            </p:cNvPr>
            <p:cNvSpPr/>
            <p:nvPr/>
          </p:nvSpPr>
          <p:spPr>
            <a:xfrm>
              <a:off x="6607592" y="3848663"/>
              <a:ext cx="1023769" cy="365760"/>
            </a:xfrm>
            <a:prstGeom prst="homePlat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D7F47624-FF24-47AE-9B1A-6AC83E149039}"/>
                </a:ext>
              </a:extLst>
            </p:cNvPr>
            <p:cNvSpPr txBox="1"/>
            <p:nvPr/>
          </p:nvSpPr>
          <p:spPr>
            <a:xfrm>
              <a:off x="6640850" y="3846877"/>
              <a:ext cx="77324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  <a:cs typeface="Arial" pitchFamily="34" charset="0"/>
                </a:rPr>
                <a:t>motivation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092AA35B-0572-43CE-B548-EB5274B69AD2}"/>
              </a:ext>
            </a:extLst>
          </p:cNvPr>
          <p:cNvGrpSpPr/>
          <p:nvPr/>
        </p:nvGrpSpPr>
        <p:grpSpPr>
          <a:xfrm>
            <a:off x="7759486" y="4987771"/>
            <a:ext cx="1497125" cy="369332"/>
            <a:chOff x="6409688" y="3227337"/>
            <a:chExt cx="1023769" cy="369332"/>
          </a:xfrm>
          <a:solidFill>
            <a:srgbClr val="4A7886"/>
          </a:solidFill>
        </p:grpSpPr>
        <p:sp>
          <p:nvSpPr>
            <p:cNvPr id="114" name="Arrow: Pentagon 113">
              <a:extLst>
                <a:ext uri="{FF2B5EF4-FFF2-40B4-BE49-F238E27FC236}">
                  <a16:creationId xmlns:a16="http://schemas.microsoft.com/office/drawing/2014/main" id="{9424DA88-F053-48A0-93C1-E77910929085}"/>
                </a:ext>
              </a:extLst>
            </p:cNvPr>
            <p:cNvSpPr/>
            <p:nvPr/>
          </p:nvSpPr>
          <p:spPr>
            <a:xfrm flipH="1">
              <a:off x="6409688" y="3229123"/>
              <a:ext cx="1023769" cy="365760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A64A71AC-6054-4DF2-8707-298A220CF826}"/>
                </a:ext>
              </a:extLst>
            </p:cNvPr>
            <p:cNvSpPr txBox="1"/>
            <p:nvPr/>
          </p:nvSpPr>
          <p:spPr>
            <a:xfrm>
              <a:off x="6640850" y="3227337"/>
              <a:ext cx="773241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bg1"/>
                  </a:solidFill>
                  <a:cs typeface="Arial" pitchFamily="34" charset="0"/>
                </a:rPr>
                <a:t>vision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7" name="TextBox 5">
            <a:extLst>
              <a:ext uri="{FF2B5EF4-FFF2-40B4-BE49-F238E27FC236}">
                <a16:creationId xmlns:a16="http://schemas.microsoft.com/office/drawing/2014/main" id="{C3CCCEEB-86CD-4D02-867F-9B14CF0C113E}"/>
              </a:ext>
            </a:extLst>
          </p:cNvPr>
          <p:cNvSpPr txBox="1"/>
          <p:nvPr/>
        </p:nvSpPr>
        <p:spPr>
          <a:xfrm>
            <a:off x="264574" y="2338249"/>
            <a:ext cx="2514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                Good ide</a:t>
            </a:r>
            <a:r>
              <a:rPr lang="fr-FR" altLang="ko-KR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as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18" name="TextBox 5">
            <a:extLst>
              <a:ext uri="{FF2B5EF4-FFF2-40B4-BE49-F238E27FC236}">
                <a16:creationId xmlns:a16="http://schemas.microsoft.com/office/drawing/2014/main" id="{C3CCCEEB-86CD-4D02-867F-9B14CF0C113E}"/>
              </a:ext>
            </a:extLst>
          </p:cNvPr>
          <p:cNvSpPr txBox="1"/>
          <p:nvPr/>
        </p:nvSpPr>
        <p:spPr>
          <a:xfrm>
            <a:off x="4182409" y="1935740"/>
            <a:ext cx="2514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Innovation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16" name="Carré corné 115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16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14438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"/>
          <p:cNvSpPr>
            <a:spLocks noChangeArrowheads="1"/>
          </p:cNvSpPr>
          <p:nvPr/>
        </p:nvSpPr>
        <p:spPr bwMode="auto">
          <a:xfrm>
            <a:off x="5124640" y="4582582"/>
            <a:ext cx="166380" cy="232790"/>
          </a:xfrm>
          <a:custGeom>
            <a:avLst/>
            <a:gdLst>
              <a:gd name="T0" fmla="*/ 31 w 435"/>
              <a:gd name="T1" fmla="*/ 464 h 528"/>
              <a:gd name="T2" fmla="*/ 31 w 435"/>
              <a:gd name="T3" fmla="*/ 464 h 528"/>
              <a:gd name="T4" fmla="*/ 31 w 435"/>
              <a:gd name="T5" fmla="*/ 496 h 528"/>
              <a:gd name="T6" fmla="*/ 31 w 435"/>
              <a:gd name="T7" fmla="*/ 496 h 528"/>
              <a:gd name="T8" fmla="*/ 31 w 435"/>
              <a:gd name="T9" fmla="*/ 496 h 528"/>
              <a:gd name="T10" fmla="*/ 31 w 435"/>
              <a:gd name="T11" fmla="*/ 527 h 528"/>
              <a:gd name="T12" fmla="*/ 62 w 435"/>
              <a:gd name="T13" fmla="*/ 527 h 528"/>
              <a:gd name="T14" fmla="*/ 62 w 435"/>
              <a:gd name="T15" fmla="*/ 496 h 528"/>
              <a:gd name="T16" fmla="*/ 93 w 435"/>
              <a:gd name="T17" fmla="*/ 496 h 528"/>
              <a:gd name="T18" fmla="*/ 124 w 435"/>
              <a:gd name="T19" fmla="*/ 496 h 528"/>
              <a:gd name="T20" fmla="*/ 155 w 435"/>
              <a:gd name="T21" fmla="*/ 434 h 528"/>
              <a:gd name="T22" fmla="*/ 155 w 435"/>
              <a:gd name="T23" fmla="*/ 434 h 528"/>
              <a:gd name="T24" fmla="*/ 186 w 435"/>
              <a:gd name="T25" fmla="*/ 434 h 528"/>
              <a:gd name="T26" fmla="*/ 216 w 435"/>
              <a:gd name="T27" fmla="*/ 434 h 528"/>
              <a:gd name="T28" fmla="*/ 216 w 435"/>
              <a:gd name="T29" fmla="*/ 464 h 528"/>
              <a:gd name="T30" fmla="*/ 279 w 435"/>
              <a:gd name="T31" fmla="*/ 434 h 528"/>
              <a:gd name="T32" fmla="*/ 279 w 435"/>
              <a:gd name="T33" fmla="*/ 434 h 528"/>
              <a:gd name="T34" fmla="*/ 279 w 435"/>
              <a:gd name="T35" fmla="*/ 434 h 528"/>
              <a:gd name="T36" fmla="*/ 279 w 435"/>
              <a:gd name="T37" fmla="*/ 403 h 528"/>
              <a:gd name="T38" fmla="*/ 341 w 435"/>
              <a:gd name="T39" fmla="*/ 372 h 528"/>
              <a:gd name="T40" fmla="*/ 341 w 435"/>
              <a:gd name="T41" fmla="*/ 372 h 528"/>
              <a:gd name="T42" fmla="*/ 341 w 435"/>
              <a:gd name="T43" fmla="*/ 372 h 528"/>
              <a:gd name="T44" fmla="*/ 341 w 435"/>
              <a:gd name="T45" fmla="*/ 310 h 528"/>
              <a:gd name="T46" fmla="*/ 372 w 435"/>
              <a:gd name="T47" fmla="*/ 310 h 528"/>
              <a:gd name="T48" fmla="*/ 403 w 435"/>
              <a:gd name="T49" fmla="*/ 279 h 528"/>
              <a:gd name="T50" fmla="*/ 403 w 435"/>
              <a:gd name="T51" fmla="*/ 279 h 528"/>
              <a:gd name="T52" fmla="*/ 403 w 435"/>
              <a:gd name="T53" fmla="*/ 279 h 528"/>
              <a:gd name="T54" fmla="*/ 434 w 435"/>
              <a:gd name="T55" fmla="*/ 248 h 528"/>
              <a:gd name="T56" fmla="*/ 434 w 435"/>
              <a:gd name="T57" fmla="*/ 248 h 528"/>
              <a:gd name="T58" fmla="*/ 434 w 435"/>
              <a:gd name="T59" fmla="*/ 248 h 528"/>
              <a:gd name="T60" fmla="*/ 403 w 435"/>
              <a:gd name="T61" fmla="*/ 216 h 528"/>
              <a:gd name="T62" fmla="*/ 372 w 435"/>
              <a:gd name="T63" fmla="*/ 155 h 528"/>
              <a:gd name="T64" fmla="*/ 341 w 435"/>
              <a:gd name="T65" fmla="*/ 155 h 528"/>
              <a:gd name="T66" fmla="*/ 341 w 435"/>
              <a:gd name="T67" fmla="*/ 124 h 528"/>
              <a:gd name="T68" fmla="*/ 310 w 435"/>
              <a:gd name="T69" fmla="*/ 92 h 528"/>
              <a:gd name="T70" fmla="*/ 279 w 435"/>
              <a:gd name="T71" fmla="*/ 62 h 528"/>
              <a:gd name="T72" fmla="*/ 279 w 435"/>
              <a:gd name="T73" fmla="*/ 31 h 528"/>
              <a:gd name="T74" fmla="*/ 279 w 435"/>
              <a:gd name="T75" fmla="*/ 31 h 528"/>
              <a:gd name="T76" fmla="*/ 279 w 435"/>
              <a:gd name="T77" fmla="*/ 31 h 528"/>
              <a:gd name="T78" fmla="*/ 248 w 435"/>
              <a:gd name="T79" fmla="*/ 0 h 528"/>
              <a:gd name="T80" fmla="*/ 248 w 435"/>
              <a:gd name="T81" fmla="*/ 0 h 528"/>
              <a:gd name="T82" fmla="*/ 216 w 435"/>
              <a:gd name="T83" fmla="*/ 0 h 528"/>
              <a:gd name="T84" fmla="*/ 186 w 435"/>
              <a:gd name="T85" fmla="*/ 31 h 528"/>
              <a:gd name="T86" fmla="*/ 186 w 435"/>
              <a:gd name="T87" fmla="*/ 31 h 528"/>
              <a:gd name="T88" fmla="*/ 186 w 435"/>
              <a:gd name="T89" fmla="*/ 31 h 528"/>
              <a:gd name="T90" fmla="*/ 155 w 435"/>
              <a:gd name="T91" fmla="*/ 31 h 528"/>
              <a:gd name="T92" fmla="*/ 155 w 435"/>
              <a:gd name="T93" fmla="*/ 0 h 528"/>
              <a:gd name="T94" fmla="*/ 155 w 435"/>
              <a:gd name="T95" fmla="*/ 0 h 528"/>
              <a:gd name="T96" fmla="*/ 155 w 435"/>
              <a:gd name="T97" fmla="*/ 0 h 528"/>
              <a:gd name="T98" fmla="*/ 93 w 435"/>
              <a:gd name="T99" fmla="*/ 31 h 528"/>
              <a:gd name="T100" fmla="*/ 62 w 435"/>
              <a:gd name="T101" fmla="*/ 31 h 528"/>
              <a:gd name="T102" fmla="*/ 62 w 435"/>
              <a:gd name="T103" fmla="*/ 248 h 528"/>
              <a:gd name="T104" fmla="*/ 0 w 435"/>
              <a:gd name="T105" fmla="*/ 248 h 528"/>
              <a:gd name="T106" fmla="*/ 0 w 435"/>
              <a:gd name="T107" fmla="*/ 403 h 528"/>
              <a:gd name="T108" fmla="*/ 0 w 435"/>
              <a:gd name="T109" fmla="*/ 403 h 528"/>
              <a:gd name="T110" fmla="*/ 0 w 435"/>
              <a:gd name="T111" fmla="*/ 403 h 528"/>
              <a:gd name="T112" fmla="*/ 31 w 435"/>
              <a:gd name="T113" fmla="*/ 464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435" h="528">
                <a:moveTo>
                  <a:pt x="31" y="464"/>
                </a:moveTo>
                <a:lnTo>
                  <a:pt x="31" y="464"/>
                </a:lnTo>
                <a:cubicBezTo>
                  <a:pt x="31" y="464"/>
                  <a:pt x="31" y="464"/>
                  <a:pt x="31" y="496"/>
                </a:cubicBezTo>
                <a:lnTo>
                  <a:pt x="31" y="496"/>
                </a:lnTo>
                <a:lnTo>
                  <a:pt x="31" y="496"/>
                </a:lnTo>
                <a:cubicBezTo>
                  <a:pt x="31" y="496"/>
                  <a:pt x="31" y="496"/>
                  <a:pt x="31" y="527"/>
                </a:cubicBezTo>
                <a:cubicBezTo>
                  <a:pt x="62" y="527"/>
                  <a:pt x="62" y="527"/>
                  <a:pt x="62" y="527"/>
                </a:cubicBezTo>
                <a:lnTo>
                  <a:pt x="62" y="496"/>
                </a:lnTo>
                <a:cubicBezTo>
                  <a:pt x="93" y="496"/>
                  <a:pt x="93" y="496"/>
                  <a:pt x="93" y="496"/>
                </a:cubicBezTo>
                <a:cubicBezTo>
                  <a:pt x="93" y="496"/>
                  <a:pt x="93" y="496"/>
                  <a:pt x="124" y="496"/>
                </a:cubicBezTo>
                <a:cubicBezTo>
                  <a:pt x="124" y="434"/>
                  <a:pt x="124" y="434"/>
                  <a:pt x="155" y="434"/>
                </a:cubicBezTo>
                <a:lnTo>
                  <a:pt x="155" y="434"/>
                </a:lnTo>
                <a:lnTo>
                  <a:pt x="186" y="434"/>
                </a:lnTo>
                <a:cubicBezTo>
                  <a:pt x="186" y="434"/>
                  <a:pt x="186" y="434"/>
                  <a:pt x="216" y="434"/>
                </a:cubicBezTo>
                <a:cubicBezTo>
                  <a:pt x="216" y="464"/>
                  <a:pt x="216" y="464"/>
                  <a:pt x="216" y="464"/>
                </a:cubicBezTo>
                <a:cubicBezTo>
                  <a:pt x="216" y="464"/>
                  <a:pt x="248" y="434"/>
                  <a:pt x="279" y="434"/>
                </a:cubicBezTo>
                <a:lnTo>
                  <a:pt x="279" y="434"/>
                </a:lnTo>
                <a:lnTo>
                  <a:pt x="279" y="434"/>
                </a:lnTo>
                <a:cubicBezTo>
                  <a:pt x="279" y="403"/>
                  <a:pt x="279" y="403"/>
                  <a:pt x="279" y="403"/>
                </a:cubicBezTo>
                <a:cubicBezTo>
                  <a:pt x="310" y="372"/>
                  <a:pt x="310" y="372"/>
                  <a:pt x="341" y="372"/>
                </a:cubicBezTo>
                <a:lnTo>
                  <a:pt x="341" y="372"/>
                </a:lnTo>
                <a:lnTo>
                  <a:pt x="341" y="372"/>
                </a:lnTo>
                <a:cubicBezTo>
                  <a:pt x="341" y="340"/>
                  <a:pt x="341" y="340"/>
                  <a:pt x="341" y="310"/>
                </a:cubicBezTo>
                <a:cubicBezTo>
                  <a:pt x="372" y="310"/>
                  <a:pt x="372" y="310"/>
                  <a:pt x="372" y="310"/>
                </a:cubicBezTo>
                <a:cubicBezTo>
                  <a:pt x="372" y="310"/>
                  <a:pt x="372" y="310"/>
                  <a:pt x="403" y="279"/>
                </a:cubicBezTo>
                <a:lnTo>
                  <a:pt x="403" y="279"/>
                </a:lnTo>
                <a:lnTo>
                  <a:pt x="403" y="279"/>
                </a:lnTo>
                <a:cubicBezTo>
                  <a:pt x="403" y="248"/>
                  <a:pt x="434" y="248"/>
                  <a:pt x="434" y="248"/>
                </a:cubicBezTo>
                <a:lnTo>
                  <a:pt x="434" y="248"/>
                </a:lnTo>
                <a:lnTo>
                  <a:pt x="434" y="248"/>
                </a:lnTo>
                <a:cubicBezTo>
                  <a:pt x="434" y="248"/>
                  <a:pt x="403" y="248"/>
                  <a:pt x="403" y="216"/>
                </a:cubicBezTo>
                <a:cubicBezTo>
                  <a:pt x="372" y="186"/>
                  <a:pt x="372" y="186"/>
                  <a:pt x="372" y="155"/>
                </a:cubicBezTo>
                <a:cubicBezTo>
                  <a:pt x="372" y="155"/>
                  <a:pt x="372" y="155"/>
                  <a:pt x="341" y="155"/>
                </a:cubicBezTo>
                <a:cubicBezTo>
                  <a:pt x="341" y="124"/>
                  <a:pt x="341" y="124"/>
                  <a:pt x="341" y="124"/>
                </a:cubicBezTo>
                <a:cubicBezTo>
                  <a:pt x="341" y="124"/>
                  <a:pt x="310" y="124"/>
                  <a:pt x="310" y="92"/>
                </a:cubicBezTo>
                <a:cubicBezTo>
                  <a:pt x="279" y="92"/>
                  <a:pt x="279" y="62"/>
                  <a:pt x="279" y="62"/>
                </a:cubicBezTo>
                <a:lnTo>
                  <a:pt x="279" y="31"/>
                </a:lnTo>
                <a:lnTo>
                  <a:pt x="279" y="31"/>
                </a:lnTo>
                <a:lnTo>
                  <a:pt x="279" y="31"/>
                </a:lnTo>
                <a:cubicBezTo>
                  <a:pt x="248" y="31"/>
                  <a:pt x="248" y="0"/>
                  <a:pt x="248" y="0"/>
                </a:cubicBezTo>
                <a:lnTo>
                  <a:pt x="248" y="0"/>
                </a:lnTo>
                <a:lnTo>
                  <a:pt x="216" y="0"/>
                </a:lnTo>
                <a:lnTo>
                  <a:pt x="186" y="31"/>
                </a:lnTo>
                <a:lnTo>
                  <a:pt x="186" y="31"/>
                </a:lnTo>
                <a:lnTo>
                  <a:pt x="186" y="31"/>
                </a:lnTo>
                <a:cubicBezTo>
                  <a:pt x="155" y="31"/>
                  <a:pt x="155" y="31"/>
                  <a:pt x="155" y="31"/>
                </a:cubicBezTo>
                <a:lnTo>
                  <a:pt x="155" y="0"/>
                </a:lnTo>
                <a:lnTo>
                  <a:pt x="155" y="0"/>
                </a:lnTo>
                <a:lnTo>
                  <a:pt x="155" y="0"/>
                </a:lnTo>
                <a:cubicBezTo>
                  <a:pt x="124" y="0"/>
                  <a:pt x="124" y="0"/>
                  <a:pt x="93" y="31"/>
                </a:cubicBezTo>
                <a:lnTo>
                  <a:pt x="62" y="31"/>
                </a:lnTo>
                <a:cubicBezTo>
                  <a:pt x="62" y="248"/>
                  <a:pt x="62" y="248"/>
                  <a:pt x="62" y="248"/>
                </a:cubicBezTo>
                <a:cubicBezTo>
                  <a:pt x="0" y="248"/>
                  <a:pt x="0" y="248"/>
                  <a:pt x="0" y="248"/>
                </a:cubicBezTo>
                <a:cubicBezTo>
                  <a:pt x="0" y="403"/>
                  <a:pt x="0" y="403"/>
                  <a:pt x="0" y="403"/>
                </a:cubicBezTo>
                <a:lnTo>
                  <a:pt x="0" y="403"/>
                </a:lnTo>
                <a:lnTo>
                  <a:pt x="0" y="403"/>
                </a:lnTo>
                <a:cubicBezTo>
                  <a:pt x="31" y="434"/>
                  <a:pt x="31" y="434"/>
                  <a:pt x="31" y="46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" name="Freeform 2"/>
          <p:cNvSpPr>
            <a:spLocks noChangeArrowheads="1"/>
          </p:cNvSpPr>
          <p:nvPr/>
        </p:nvSpPr>
        <p:spPr bwMode="auto">
          <a:xfrm>
            <a:off x="4946497" y="4173259"/>
            <a:ext cx="1681" cy="13580"/>
          </a:xfrm>
          <a:custGeom>
            <a:avLst/>
            <a:gdLst>
              <a:gd name="T0" fmla="*/ 0 w 1"/>
              <a:gd name="T1" fmla="*/ 31 h 32"/>
              <a:gd name="T2" fmla="*/ 0 w 1"/>
              <a:gd name="T3" fmla="*/ 31 h 32"/>
              <a:gd name="T4" fmla="*/ 0 w 1"/>
              <a:gd name="T5" fmla="*/ 31 h 32"/>
              <a:gd name="T6" fmla="*/ 0 w 1"/>
              <a:gd name="T7" fmla="*/ 0 h 32"/>
              <a:gd name="T8" fmla="*/ 0 w 1"/>
              <a:gd name="T9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32">
                <a:moveTo>
                  <a:pt x="0" y="31"/>
                </a:moveTo>
                <a:lnTo>
                  <a:pt x="0" y="31"/>
                </a:lnTo>
                <a:lnTo>
                  <a:pt x="0" y="31"/>
                </a:lnTo>
                <a:cubicBezTo>
                  <a:pt x="0" y="0"/>
                  <a:pt x="0" y="0"/>
                  <a:pt x="0" y="0"/>
                </a:cubicBezTo>
                <a:cubicBezTo>
                  <a:pt x="0" y="31"/>
                  <a:pt x="0" y="31"/>
                  <a:pt x="0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" name="Freeform 3"/>
          <p:cNvSpPr>
            <a:spLocks noChangeArrowheads="1"/>
          </p:cNvSpPr>
          <p:nvPr/>
        </p:nvSpPr>
        <p:spPr bwMode="auto">
          <a:xfrm>
            <a:off x="4946497" y="3967627"/>
            <a:ext cx="131087" cy="219212"/>
          </a:xfrm>
          <a:custGeom>
            <a:avLst/>
            <a:gdLst>
              <a:gd name="T0" fmla="*/ 62 w 342"/>
              <a:gd name="T1" fmla="*/ 496 h 497"/>
              <a:gd name="T2" fmla="*/ 93 w 342"/>
              <a:gd name="T3" fmla="*/ 465 h 497"/>
              <a:gd name="T4" fmla="*/ 124 w 342"/>
              <a:gd name="T5" fmla="*/ 465 h 497"/>
              <a:gd name="T6" fmla="*/ 124 w 342"/>
              <a:gd name="T7" fmla="*/ 465 h 497"/>
              <a:gd name="T8" fmla="*/ 124 w 342"/>
              <a:gd name="T9" fmla="*/ 465 h 497"/>
              <a:gd name="T10" fmla="*/ 186 w 342"/>
              <a:gd name="T11" fmla="*/ 465 h 497"/>
              <a:gd name="T12" fmla="*/ 217 w 342"/>
              <a:gd name="T13" fmla="*/ 434 h 497"/>
              <a:gd name="T14" fmla="*/ 217 w 342"/>
              <a:gd name="T15" fmla="*/ 372 h 497"/>
              <a:gd name="T16" fmla="*/ 217 w 342"/>
              <a:gd name="T17" fmla="*/ 310 h 497"/>
              <a:gd name="T18" fmla="*/ 248 w 342"/>
              <a:gd name="T19" fmla="*/ 310 h 497"/>
              <a:gd name="T20" fmla="*/ 248 w 342"/>
              <a:gd name="T21" fmla="*/ 279 h 497"/>
              <a:gd name="T22" fmla="*/ 279 w 342"/>
              <a:gd name="T23" fmla="*/ 248 h 497"/>
              <a:gd name="T24" fmla="*/ 279 w 342"/>
              <a:gd name="T25" fmla="*/ 248 h 497"/>
              <a:gd name="T26" fmla="*/ 310 w 342"/>
              <a:gd name="T27" fmla="*/ 155 h 497"/>
              <a:gd name="T28" fmla="*/ 341 w 342"/>
              <a:gd name="T29" fmla="*/ 31 h 497"/>
              <a:gd name="T30" fmla="*/ 310 w 342"/>
              <a:gd name="T31" fmla="*/ 0 h 497"/>
              <a:gd name="T32" fmla="*/ 279 w 342"/>
              <a:gd name="T33" fmla="*/ 0 h 497"/>
              <a:gd name="T34" fmla="*/ 248 w 342"/>
              <a:gd name="T35" fmla="*/ 93 h 497"/>
              <a:gd name="T36" fmla="*/ 248 w 342"/>
              <a:gd name="T37" fmla="*/ 124 h 497"/>
              <a:gd name="T38" fmla="*/ 186 w 342"/>
              <a:gd name="T39" fmla="*/ 186 h 497"/>
              <a:gd name="T40" fmla="*/ 186 w 342"/>
              <a:gd name="T41" fmla="*/ 124 h 497"/>
              <a:gd name="T42" fmla="*/ 155 w 342"/>
              <a:gd name="T43" fmla="*/ 124 h 497"/>
              <a:gd name="T44" fmla="*/ 155 w 342"/>
              <a:gd name="T45" fmla="*/ 186 h 497"/>
              <a:gd name="T46" fmla="*/ 155 w 342"/>
              <a:gd name="T47" fmla="*/ 186 h 497"/>
              <a:gd name="T48" fmla="*/ 155 w 342"/>
              <a:gd name="T49" fmla="*/ 248 h 497"/>
              <a:gd name="T50" fmla="*/ 155 w 342"/>
              <a:gd name="T51" fmla="*/ 310 h 497"/>
              <a:gd name="T52" fmla="*/ 124 w 342"/>
              <a:gd name="T53" fmla="*/ 403 h 497"/>
              <a:gd name="T54" fmla="*/ 124 w 342"/>
              <a:gd name="T55" fmla="*/ 403 h 497"/>
              <a:gd name="T56" fmla="*/ 93 w 342"/>
              <a:gd name="T57" fmla="*/ 403 h 497"/>
              <a:gd name="T58" fmla="*/ 62 w 342"/>
              <a:gd name="T59" fmla="*/ 403 h 497"/>
              <a:gd name="T60" fmla="*/ 62 w 342"/>
              <a:gd name="T61" fmla="*/ 403 h 497"/>
              <a:gd name="T62" fmla="*/ 31 w 342"/>
              <a:gd name="T63" fmla="*/ 403 h 497"/>
              <a:gd name="T64" fmla="*/ 31 w 342"/>
              <a:gd name="T65" fmla="*/ 434 h 497"/>
              <a:gd name="T66" fmla="*/ 62 w 342"/>
              <a:gd name="T67" fmla="*/ 465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2" h="497">
                <a:moveTo>
                  <a:pt x="62" y="496"/>
                </a:moveTo>
                <a:lnTo>
                  <a:pt x="62" y="496"/>
                </a:lnTo>
                <a:cubicBezTo>
                  <a:pt x="62" y="465"/>
                  <a:pt x="62" y="465"/>
                  <a:pt x="62" y="465"/>
                </a:cubicBezTo>
                <a:cubicBezTo>
                  <a:pt x="93" y="465"/>
                  <a:pt x="93" y="465"/>
                  <a:pt x="93" y="465"/>
                </a:cubicBezTo>
                <a:lnTo>
                  <a:pt x="93" y="465"/>
                </a:lnTo>
                <a:lnTo>
                  <a:pt x="124" y="465"/>
                </a:lnTo>
                <a:lnTo>
                  <a:pt x="124" y="465"/>
                </a:lnTo>
                <a:lnTo>
                  <a:pt x="124" y="465"/>
                </a:lnTo>
                <a:lnTo>
                  <a:pt x="124" y="465"/>
                </a:lnTo>
                <a:lnTo>
                  <a:pt x="124" y="465"/>
                </a:lnTo>
                <a:cubicBezTo>
                  <a:pt x="155" y="465"/>
                  <a:pt x="155" y="465"/>
                  <a:pt x="155" y="465"/>
                </a:cubicBezTo>
                <a:lnTo>
                  <a:pt x="186" y="465"/>
                </a:lnTo>
                <a:lnTo>
                  <a:pt x="186" y="434"/>
                </a:lnTo>
                <a:lnTo>
                  <a:pt x="217" y="434"/>
                </a:lnTo>
                <a:lnTo>
                  <a:pt x="217" y="403"/>
                </a:lnTo>
                <a:lnTo>
                  <a:pt x="217" y="372"/>
                </a:lnTo>
                <a:lnTo>
                  <a:pt x="217" y="372"/>
                </a:lnTo>
                <a:cubicBezTo>
                  <a:pt x="217" y="341"/>
                  <a:pt x="217" y="341"/>
                  <a:pt x="217" y="310"/>
                </a:cubicBezTo>
                <a:cubicBezTo>
                  <a:pt x="248" y="310"/>
                  <a:pt x="248" y="310"/>
                  <a:pt x="248" y="310"/>
                </a:cubicBezTo>
                <a:lnTo>
                  <a:pt x="248" y="310"/>
                </a:lnTo>
                <a:cubicBezTo>
                  <a:pt x="248" y="310"/>
                  <a:pt x="248" y="310"/>
                  <a:pt x="248" y="279"/>
                </a:cubicBezTo>
                <a:lnTo>
                  <a:pt x="248" y="279"/>
                </a:lnTo>
                <a:cubicBezTo>
                  <a:pt x="248" y="279"/>
                  <a:pt x="248" y="248"/>
                  <a:pt x="279" y="248"/>
                </a:cubicBezTo>
                <a:lnTo>
                  <a:pt x="279" y="248"/>
                </a:lnTo>
                <a:lnTo>
                  <a:pt x="279" y="248"/>
                </a:lnTo>
                <a:lnTo>
                  <a:pt x="279" y="248"/>
                </a:lnTo>
                <a:lnTo>
                  <a:pt x="279" y="217"/>
                </a:lnTo>
                <a:cubicBezTo>
                  <a:pt x="310" y="186"/>
                  <a:pt x="310" y="155"/>
                  <a:pt x="310" y="155"/>
                </a:cubicBezTo>
                <a:cubicBezTo>
                  <a:pt x="310" y="93"/>
                  <a:pt x="310" y="62"/>
                  <a:pt x="341" y="31"/>
                </a:cubicBezTo>
                <a:lnTo>
                  <a:pt x="341" y="31"/>
                </a:lnTo>
                <a:cubicBezTo>
                  <a:pt x="341" y="31"/>
                  <a:pt x="341" y="0"/>
                  <a:pt x="310" y="0"/>
                </a:cubicBezTo>
                <a:lnTo>
                  <a:pt x="310" y="0"/>
                </a:lnTo>
                <a:lnTo>
                  <a:pt x="279" y="0"/>
                </a:lnTo>
                <a:lnTo>
                  <a:pt x="279" y="0"/>
                </a:lnTo>
                <a:cubicBezTo>
                  <a:pt x="248" y="62"/>
                  <a:pt x="248" y="62"/>
                  <a:pt x="248" y="62"/>
                </a:cubicBezTo>
                <a:cubicBezTo>
                  <a:pt x="248" y="93"/>
                  <a:pt x="248" y="93"/>
                  <a:pt x="248" y="93"/>
                </a:cubicBezTo>
                <a:lnTo>
                  <a:pt x="248" y="93"/>
                </a:lnTo>
                <a:cubicBezTo>
                  <a:pt x="248" y="124"/>
                  <a:pt x="248" y="124"/>
                  <a:pt x="248" y="124"/>
                </a:cubicBezTo>
                <a:cubicBezTo>
                  <a:pt x="217" y="124"/>
                  <a:pt x="217" y="124"/>
                  <a:pt x="217" y="124"/>
                </a:cubicBezTo>
                <a:cubicBezTo>
                  <a:pt x="186" y="186"/>
                  <a:pt x="186" y="186"/>
                  <a:pt x="186" y="186"/>
                </a:cubicBezTo>
                <a:cubicBezTo>
                  <a:pt x="217" y="124"/>
                  <a:pt x="217" y="124"/>
                  <a:pt x="217" y="124"/>
                </a:cubicBezTo>
                <a:cubicBezTo>
                  <a:pt x="186" y="124"/>
                  <a:pt x="186" y="124"/>
                  <a:pt x="186" y="124"/>
                </a:cubicBezTo>
                <a:lnTo>
                  <a:pt x="155" y="124"/>
                </a:lnTo>
                <a:lnTo>
                  <a:pt x="155" y="124"/>
                </a:lnTo>
                <a:lnTo>
                  <a:pt x="155" y="124"/>
                </a:lnTo>
                <a:cubicBezTo>
                  <a:pt x="155" y="155"/>
                  <a:pt x="155" y="155"/>
                  <a:pt x="155" y="186"/>
                </a:cubicBezTo>
                <a:lnTo>
                  <a:pt x="155" y="186"/>
                </a:lnTo>
                <a:lnTo>
                  <a:pt x="155" y="186"/>
                </a:lnTo>
                <a:cubicBezTo>
                  <a:pt x="155" y="186"/>
                  <a:pt x="155" y="217"/>
                  <a:pt x="124" y="217"/>
                </a:cubicBezTo>
                <a:cubicBezTo>
                  <a:pt x="155" y="217"/>
                  <a:pt x="155" y="248"/>
                  <a:pt x="155" y="248"/>
                </a:cubicBezTo>
                <a:cubicBezTo>
                  <a:pt x="155" y="248"/>
                  <a:pt x="155" y="248"/>
                  <a:pt x="155" y="279"/>
                </a:cubicBezTo>
                <a:lnTo>
                  <a:pt x="155" y="310"/>
                </a:lnTo>
                <a:lnTo>
                  <a:pt x="155" y="341"/>
                </a:lnTo>
                <a:cubicBezTo>
                  <a:pt x="155" y="372"/>
                  <a:pt x="124" y="372"/>
                  <a:pt x="124" y="403"/>
                </a:cubicBezTo>
                <a:lnTo>
                  <a:pt x="124" y="403"/>
                </a:lnTo>
                <a:lnTo>
                  <a:pt x="124" y="403"/>
                </a:lnTo>
                <a:cubicBezTo>
                  <a:pt x="93" y="403"/>
                  <a:pt x="93" y="403"/>
                  <a:pt x="93" y="403"/>
                </a:cubicBezTo>
                <a:lnTo>
                  <a:pt x="93" y="403"/>
                </a:lnTo>
                <a:cubicBezTo>
                  <a:pt x="62" y="403"/>
                  <a:pt x="62" y="403"/>
                  <a:pt x="62" y="403"/>
                </a:cubicBezTo>
                <a:lnTo>
                  <a:pt x="62" y="403"/>
                </a:lnTo>
                <a:lnTo>
                  <a:pt x="62" y="403"/>
                </a:lnTo>
                <a:lnTo>
                  <a:pt x="62" y="403"/>
                </a:lnTo>
                <a:lnTo>
                  <a:pt x="62" y="403"/>
                </a:lnTo>
                <a:lnTo>
                  <a:pt x="31" y="403"/>
                </a:lnTo>
                <a:cubicBezTo>
                  <a:pt x="0" y="403"/>
                  <a:pt x="0" y="403"/>
                  <a:pt x="0" y="403"/>
                </a:cubicBezTo>
                <a:cubicBezTo>
                  <a:pt x="31" y="434"/>
                  <a:pt x="31" y="434"/>
                  <a:pt x="31" y="434"/>
                </a:cubicBezTo>
                <a:cubicBezTo>
                  <a:pt x="31" y="496"/>
                  <a:pt x="31" y="496"/>
                  <a:pt x="31" y="496"/>
                </a:cubicBezTo>
                <a:cubicBezTo>
                  <a:pt x="62" y="465"/>
                  <a:pt x="62" y="465"/>
                  <a:pt x="62" y="465"/>
                </a:cubicBezTo>
                <a:lnTo>
                  <a:pt x="62" y="496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" name="Freeform 4"/>
          <p:cNvSpPr>
            <a:spLocks noChangeArrowheads="1"/>
          </p:cNvSpPr>
          <p:nvPr/>
        </p:nvSpPr>
        <p:spPr bwMode="auto">
          <a:xfrm>
            <a:off x="4912885" y="4021945"/>
            <a:ext cx="11765" cy="1941"/>
          </a:xfrm>
          <a:custGeom>
            <a:avLst/>
            <a:gdLst>
              <a:gd name="T0" fmla="*/ 32 w 33"/>
              <a:gd name="T1" fmla="*/ 0 h 1"/>
              <a:gd name="T2" fmla="*/ 32 w 33"/>
              <a:gd name="T3" fmla="*/ 0 h 1"/>
              <a:gd name="T4" fmla="*/ 0 w 33"/>
              <a:gd name="T5" fmla="*/ 0 h 1"/>
              <a:gd name="T6" fmla="*/ 0 w 33"/>
              <a:gd name="T7" fmla="*/ 0 h 1"/>
              <a:gd name="T8" fmla="*/ 32 w 33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1">
                <a:moveTo>
                  <a:pt x="32" y="0"/>
                </a:moveTo>
                <a:lnTo>
                  <a:pt x="32" y="0"/>
                </a:lnTo>
                <a:cubicBezTo>
                  <a:pt x="0" y="0"/>
                  <a:pt x="0" y="0"/>
                  <a:pt x="0" y="0"/>
                </a:cubicBezTo>
                <a:lnTo>
                  <a:pt x="0" y="0"/>
                </a:lnTo>
                <a:cubicBezTo>
                  <a:pt x="32" y="0"/>
                  <a:pt x="32" y="0"/>
                  <a:pt x="3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" name="Freeform 5"/>
          <p:cNvSpPr>
            <a:spLocks noChangeArrowheads="1"/>
          </p:cNvSpPr>
          <p:nvPr/>
        </p:nvSpPr>
        <p:spPr bwMode="auto">
          <a:xfrm>
            <a:off x="4711214" y="3408931"/>
            <a:ext cx="307549" cy="300688"/>
          </a:xfrm>
          <a:custGeom>
            <a:avLst/>
            <a:gdLst>
              <a:gd name="T0" fmla="*/ 341 w 806"/>
              <a:gd name="T1" fmla="*/ 588 h 683"/>
              <a:gd name="T2" fmla="*/ 341 w 806"/>
              <a:gd name="T3" fmla="*/ 619 h 683"/>
              <a:gd name="T4" fmla="*/ 403 w 806"/>
              <a:gd name="T5" fmla="*/ 619 h 683"/>
              <a:gd name="T6" fmla="*/ 403 w 806"/>
              <a:gd name="T7" fmla="*/ 619 h 683"/>
              <a:gd name="T8" fmla="*/ 435 w 806"/>
              <a:gd name="T9" fmla="*/ 619 h 683"/>
              <a:gd name="T10" fmla="*/ 465 w 806"/>
              <a:gd name="T11" fmla="*/ 650 h 683"/>
              <a:gd name="T12" fmla="*/ 496 w 806"/>
              <a:gd name="T13" fmla="*/ 619 h 683"/>
              <a:gd name="T14" fmla="*/ 527 w 806"/>
              <a:gd name="T15" fmla="*/ 588 h 683"/>
              <a:gd name="T16" fmla="*/ 619 w 806"/>
              <a:gd name="T17" fmla="*/ 619 h 683"/>
              <a:gd name="T18" fmla="*/ 619 w 806"/>
              <a:gd name="T19" fmla="*/ 619 h 683"/>
              <a:gd name="T20" fmla="*/ 650 w 806"/>
              <a:gd name="T21" fmla="*/ 588 h 683"/>
              <a:gd name="T22" fmla="*/ 681 w 806"/>
              <a:gd name="T23" fmla="*/ 588 h 683"/>
              <a:gd name="T24" fmla="*/ 681 w 806"/>
              <a:gd name="T25" fmla="*/ 558 h 683"/>
              <a:gd name="T26" fmla="*/ 681 w 806"/>
              <a:gd name="T27" fmla="*/ 526 h 683"/>
              <a:gd name="T28" fmla="*/ 743 w 806"/>
              <a:gd name="T29" fmla="*/ 465 h 683"/>
              <a:gd name="T30" fmla="*/ 774 w 806"/>
              <a:gd name="T31" fmla="*/ 403 h 683"/>
              <a:gd name="T32" fmla="*/ 805 w 806"/>
              <a:gd name="T33" fmla="*/ 372 h 683"/>
              <a:gd name="T34" fmla="*/ 805 w 806"/>
              <a:gd name="T35" fmla="*/ 187 h 683"/>
              <a:gd name="T36" fmla="*/ 774 w 806"/>
              <a:gd name="T37" fmla="*/ 155 h 683"/>
              <a:gd name="T38" fmla="*/ 774 w 806"/>
              <a:gd name="T39" fmla="*/ 93 h 683"/>
              <a:gd name="T40" fmla="*/ 774 w 806"/>
              <a:gd name="T41" fmla="*/ 93 h 683"/>
              <a:gd name="T42" fmla="*/ 743 w 806"/>
              <a:gd name="T43" fmla="*/ 63 h 683"/>
              <a:gd name="T44" fmla="*/ 743 w 806"/>
              <a:gd name="T45" fmla="*/ 63 h 683"/>
              <a:gd name="T46" fmla="*/ 681 w 806"/>
              <a:gd name="T47" fmla="*/ 31 h 683"/>
              <a:gd name="T48" fmla="*/ 619 w 806"/>
              <a:gd name="T49" fmla="*/ 0 h 683"/>
              <a:gd name="T50" fmla="*/ 559 w 806"/>
              <a:gd name="T51" fmla="*/ 63 h 683"/>
              <a:gd name="T52" fmla="*/ 341 w 806"/>
              <a:gd name="T53" fmla="*/ 217 h 683"/>
              <a:gd name="T54" fmla="*/ 279 w 806"/>
              <a:gd name="T55" fmla="*/ 279 h 683"/>
              <a:gd name="T56" fmla="*/ 217 w 806"/>
              <a:gd name="T57" fmla="*/ 372 h 683"/>
              <a:gd name="T58" fmla="*/ 217 w 806"/>
              <a:gd name="T59" fmla="*/ 403 h 683"/>
              <a:gd name="T60" fmla="*/ 187 w 806"/>
              <a:gd name="T61" fmla="*/ 496 h 683"/>
              <a:gd name="T62" fmla="*/ 124 w 806"/>
              <a:gd name="T63" fmla="*/ 526 h 683"/>
              <a:gd name="T64" fmla="*/ 63 w 806"/>
              <a:gd name="T65" fmla="*/ 526 h 683"/>
              <a:gd name="T66" fmla="*/ 31 w 806"/>
              <a:gd name="T67" fmla="*/ 526 h 683"/>
              <a:gd name="T68" fmla="*/ 0 w 806"/>
              <a:gd name="T69" fmla="*/ 558 h 683"/>
              <a:gd name="T70" fmla="*/ 0 w 806"/>
              <a:gd name="T71" fmla="*/ 558 h 683"/>
              <a:gd name="T72" fmla="*/ 0 w 806"/>
              <a:gd name="T73" fmla="*/ 588 h 683"/>
              <a:gd name="T74" fmla="*/ 31 w 806"/>
              <a:gd name="T75" fmla="*/ 619 h 683"/>
              <a:gd name="T76" fmla="*/ 31 w 806"/>
              <a:gd name="T77" fmla="*/ 650 h 683"/>
              <a:gd name="T78" fmla="*/ 31 w 806"/>
              <a:gd name="T79" fmla="*/ 650 h 683"/>
              <a:gd name="T80" fmla="*/ 63 w 806"/>
              <a:gd name="T81" fmla="*/ 650 h 683"/>
              <a:gd name="T82" fmla="*/ 93 w 806"/>
              <a:gd name="T83" fmla="*/ 650 h 683"/>
              <a:gd name="T84" fmla="*/ 93 w 806"/>
              <a:gd name="T85" fmla="*/ 682 h 683"/>
              <a:gd name="T86" fmla="*/ 124 w 806"/>
              <a:gd name="T87" fmla="*/ 650 h 683"/>
              <a:gd name="T88" fmla="*/ 155 w 806"/>
              <a:gd name="T89" fmla="*/ 650 h 683"/>
              <a:gd name="T90" fmla="*/ 155 w 806"/>
              <a:gd name="T91" fmla="*/ 650 h 683"/>
              <a:gd name="T92" fmla="*/ 187 w 806"/>
              <a:gd name="T93" fmla="*/ 588 h 683"/>
              <a:gd name="T94" fmla="*/ 248 w 806"/>
              <a:gd name="T95" fmla="*/ 588 h 683"/>
              <a:gd name="T96" fmla="*/ 279 w 806"/>
              <a:gd name="T97" fmla="*/ 588 h 683"/>
              <a:gd name="T98" fmla="*/ 279 w 806"/>
              <a:gd name="T99" fmla="*/ 588 h 683"/>
              <a:gd name="T100" fmla="*/ 311 w 806"/>
              <a:gd name="T101" fmla="*/ 588 h 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806" h="683">
                <a:moveTo>
                  <a:pt x="341" y="588"/>
                </a:moveTo>
                <a:lnTo>
                  <a:pt x="341" y="588"/>
                </a:lnTo>
                <a:lnTo>
                  <a:pt x="341" y="619"/>
                </a:lnTo>
                <a:lnTo>
                  <a:pt x="341" y="619"/>
                </a:lnTo>
                <a:lnTo>
                  <a:pt x="341" y="619"/>
                </a:lnTo>
                <a:cubicBezTo>
                  <a:pt x="372" y="619"/>
                  <a:pt x="372" y="619"/>
                  <a:pt x="403" y="619"/>
                </a:cubicBezTo>
                <a:lnTo>
                  <a:pt x="403" y="619"/>
                </a:lnTo>
                <a:lnTo>
                  <a:pt x="403" y="619"/>
                </a:lnTo>
                <a:cubicBezTo>
                  <a:pt x="403" y="619"/>
                  <a:pt x="403" y="619"/>
                  <a:pt x="435" y="619"/>
                </a:cubicBezTo>
                <a:lnTo>
                  <a:pt x="435" y="619"/>
                </a:lnTo>
                <a:cubicBezTo>
                  <a:pt x="435" y="650"/>
                  <a:pt x="465" y="650"/>
                  <a:pt x="465" y="650"/>
                </a:cubicBezTo>
                <a:lnTo>
                  <a:pt x="465" y="650"/>
                </a:lnTo>
                <a:cubicBezTo>
                  <a:pt x="465" y="650"/>
                  <a:pt x="496" y="650"/>
                  <a:pt x="496" y="619"/>
                </a:cubicBezTo>
                <a:lnTo>
                  <a:pt x="496" y="619"/>
                </a:lnTo>
                <a:cubicBezTo>
                  <a:pt x="496" y="619"/>
                  <a:pt x="496" y="619"/>
                  <a:pt x="527" y="619"/>
                </a:cubicBezTo>
                <a:cubicBezTo>
                  <a:pt x="527" y="619"/>
                  <a:pt x="527" y="619"/>
                  <a:pt x="527" y="588"/>
                </a:cubicBezTo>
                <a:cubicBezTo>
                  <a:pt x="559" y="588"/>
                  <a:pt x="558" y="588"/>
                  <a:pt x="588" y="588"/>
                </a:cubicBezTo>
                <a:lnTo>
                  <a:pt x="619" y="619"/>
                </a:lnTo>
                <a:lnTo>
                  <a:pt x="619" y="619"/>
                </a:lnTo>
                <a:lnTo>
                  <a:pt x="619" y="619"/>
                </a:lnTo>
                <a:lnTo>
                  <a:pt x="619" y="619"/>
                </a:lnTo>
                <a:cubicBezTo>
                  <a:pt x="619" y="619"/>
                  <a:pt x="650" y="619"/>
                  <a:pt x="650" y="588"/>
                </a:cubicBezTo>
                <a:lnTo>
                  <a:pt x="681" y="588"/>
                </a:lnTo>
                <a:lnTo>
                  <a:pt x="681" y="588"/>
                </a:lnTo>
                <a:lnTo>
                  <a:pt x="681" y="558"/>
                </a:lnTo>
                <a:lnTo>
                  <a:pt x="681" y="558"/>
                </a:lnTo>
                <a:cubicBezTo>
                  <a:pt x="681" y="496"/>
                  <a:pt x="681" y="496"/>
                  <a:pt x="681" y="496"/>
                </a:cubicBezTo>
                <a:cubicBezTo>
                  <a:pt x="681" y="526"/>
                  <a:pt x="681" y="526"/>
                  <a:pt x="681" y="526"/>
                </a:cubicBezTo>
                <a:cubicBezTo>
                  <a:pt x="681" y="496"/>
                  <a:pt x="712" y="465"/>
                  <a:pt x="743" y="465"/>
                </a:cubicBezTo>
                <a:lnTo>
                  <a:pt x="743" y="465"/>
                </a:lnTo>
                <a:cubicBezTo>
                  <a:pt x="743" y="435"/>
                  <a:pt x="774" y="435"/>
                  <a:pt x="774" y="435"/>
                </a:cubicBezTo>
                <a:lnTo>
                  <a:pt x="774" y="403"/>
                </a:lnTo>
                <a:lnTo>
                  <a:pt x="774" y="403"/>
                </a:lnTo>
                <a:cubicBezTo>
                  <a:pt x="774" y="403"/>
                  <a:pt x="805" y="403"/>
                  <a:pt x="805" y="372"/>
                </a:cubicBezTo>
                <a:cubicBezTo>
                  <a:pt x="805" y="341"/>
                  <a:pt x="805" y="311"/>
                  <a:pt x="805" y="248"/>
                </a:cubicBezTo>
                <a:cubicBezTo>
                  <a:pt x="805" y="217"/>
                  <a:pt x="805" y="217"/>
                  <a:pt x="805" y="187"/>
                </a:cubicBezTo>
                <a:lnTo>
                  <a:pt x="774" y="155"/>
                </a:lnTo>
                <a:lnTo>
                  <a:pt x="774" y="155"/>
                </a:lnTo>
                <a:cubicBezTo>
                  <a:pt x="774" y="124"/>
                  <a:pt x="774" y="124"/>
                  <a:pt x="774" y="93"/>
                </a:cubicBezTo>
                <a:lnTo>
                  <a:pt x="774" y="93"/>
                </a:lnTo>
                <a:lnTo>
                  <a:pt x="774" y="93"/>
                </a:lnTo>
                <a:lnTo>
                  <a:pt x="774" y="93"/>
                </a:lnTo>
                <a:cubicBezTo>
                  <a:pt x="774" y="93"/>
                  <a:pt x="774" y="93"/>
                  <a:pt x="774" y="63"/>
                </a:cubicBezTo>
                <a:cubicBezTo>
                  <a:pt x="743" y="63"/>
                  <a:pt x="743" y="63"/>
                  <a:pt x="743" y="63"/>
                </a:cubicBezTo>
                <a:lnTo>
                  <a:pt x="743" y="63"/>
                </a:lnTo>
                <a:lnTo>
                  <a:pt x="743" y="63"/>
                </a:lnTo>
                <a:cubicBezTo>
                  <a:pt x="712" y="63"/>
                  <a:pt x="712" y="63"/>
                  <a:pt x="712" y="63"/>
                </a:cubicBezTo>
                <a:lnTo>
                  <a:pt x="681" y="31"/>
                </a:lnTo>
                <a:cubicBezTo>
                  <a:pt x="681" y="31"/>
                  <a:pt x="650" y="31"/>
                  <a:pt x="650" y="0"/>
                </a:cubicBezTo>
                <a:lnTo>
                  <a:pt x="619" y="0"/>
                </a:lnTo>
                <a:cubicBezTo>
                  <a:pt x="559" y="63"/>
                  <a:pt x="559" y="63"/>
                  <a:pt x="559" y="63"/>
                </a:cubicBezTo>
                <a:lnTo>
                  <a:pt x="559" y="63"/>
                </a:lnTo>
                <a:cubicBezTo>
                  <a:pt x="527" y="63"/>
                  <a:pt x="403" y="155"/>
                  <a:pt x="403" y="155"/>
                </a:cubicBezTo>
                <a:cubicBezTo>
                  <a:pt x="372" y="187"/>
                  <a:pt x="372" y="187"/>
                  <a:pt x="341" y="217"/>
                </a:cubicBezTo>
                <a:lnTo>
                  <a:pt x="341" y="217"/>
                </a:lnTo>
                <a:cubicBezTo>
                  <a:pt x="311" y="248"/>
                  <a:pt x="279" y="279"/>
                  <a:pt x="279" y="279"/>
                </a:cubicBezTo>
                <a:cubicBezTo>
                  <a:pt x="248" y="279"/>
                  <a:pt x="217" y="279"/>
                  <a:pt x="217" y="279"/>
                </a:cubicBezTo>
                <a:cubicBezTo>
                  <a:pt x="217" y="311"/>
                  <a:pt x="217" y="341"/>
                  <a:pt x="217" y="372"/>
                </a:cubicBezTo>
                <a:lnTo>
                  <a:pt x="217" y="403"/>
                </a:lnTo>
                <a:lnTo>
                  <a:pt x="217" y="403"/>
                </a:lnTo>
                <a:cubicBezTo>
                  <a:pt x="187" y="465"/>
                  <a:pt x="187" y="496"/>
                  <a:pt x="187" y="496"/>
                </a:cubicBezTo>
                <a:lnTo>
                  <a:pt x="187" y="496"/>
                </a:lnTo>
                <a:cubicBezTo>
                  <a:pt x="155" y="526"/>
                  <a:pt x="155" y="526"/>
                  <a:pt x="124" y="526"/>
                </a:cubicBezTo>
                <a:lnTo>
                  <a:pt x="124" y="526"/>
                </a:lnTo>
                <a:cubicBezTo>
                  <a:pt x="124" y="526"/>
                  <a:pt x="124" y="526"/>
                  <a:pt x="93" y="526"/>
                </a:cubicBezTo>
                <a:cubicBezTo>
                  <a:pt x="93" y="526"/>
                  <a:pt x="93" y="526"/>
                  <a:pt x="63" y="526"/>
                </a:cubicBezTo>
                <a:lnTo>
                  <a:pt x="63" y="526"/>
                </a:lnTo>
                <a:lnTo>
                  <a:pt x="31" y="526"/>
                </a:lnTo>
                <a:cubicBezTo>
                  <a:pt x="31" y="526"/>
                  <a:pt x="31" y="526"/>
                  <a:pt x="31" y="558"/>
                </a:cubicBezTo>
                <a:cubicBezTo>
                  <a:pt x="31" y="558"/>
                  <a:pt x="31" y="558"/>
                  <a:pt x="0" y="558"/>
                </a:cubicBezTo>
                <a:lnTo>
                  <a:pt x="0" y="558"/>
                </a:lnTo>
                <a:lnTo>
                  <a:pt x="0" y="558"/>
                </a:lnTo>
                <a:lnTo>
                  <a:pt x="0" y="588"/>
                </a:lnTo>
                <a:lnTo>
                  <a:pt x="0" y="588"/>
                </a:lnTo>
                <a:lnTo>
                  <a:pt x="31" y="588"/>
                </a:lnTo>
                <a:lnTo>
                  <a:pt x="31" y="619"/>
                </a:lnTo>
                <a:lnTo>
                  <a:pt x="31" y="619"/>
                </a:lnTo>
                <a:cubicBezTo>
                  <a:pt x="31" y="619"/>
                  <a:pt x="31" y="619"/>
                  <a:pt x="31" y="650"/>
                </a:cubicBezTo>
                <a:lnTo>
                  <a:pt x="31" y="650"/>
                </a:lnTo>
                <a:lnTo>
                  <a:pt x="31" y="650"/>
                </a:lnTo>
                <a:lnTo>
                  <a:pt x="31" y="650"/>
                </a:lnTo>
                <a:cubicBezTo>
                  <a:pt x="63" y="650"/>
                  <a:pt x="63" y="650"/>
                  <a:pt x="63" y="650"/>
                </a:cubicBezTo>
                <a:lnTo>
                  <a:pt x="63" y="650"/>
                </a:lnTo>
                <a:cubicBezTo>
                  <a:pt x="93" y="650"/>
                  <a:pt x="93" y="650"/>
                  <a:pt x="93" y="650"/>
                </a:cubicBezTo>
                <a:cubicBezTo>
                  <a:pt x="93" y="650"/>
                  <a:pt x="93" y="650"/>
                  <a:pt x="93" y="682"/>
                </a:cubicBezTo>
                <a:lnTo>
                  <a:pt x="93" y="682"/>
                </a:lnTo>
                <a:lnTo>
                  <a:pt x="124" y="650"/>
                </a:lnTo>
                <a:lnTo>
                  <a:pt x="124" y="650"/>
                </a:lnTo>
                <a:lnTo>
                  <a:pt x="124" y="682"/>
                </a:lnTo>
                <a:cubicBezTo>
                  <a:pt x="155" y="650"/>
                  <a:pt x="155" y="650"/>
                  <a:pt x="155" y="650"/>
                </a:cubicBezTo>
                <a:lnTo>
                  <a:pt x="155" y="650"/>
                </a:lnTo>
                <a:lnTo>
                  <a:pt x="155" y="650"/>
                </a:lnTo>
                <a:cubicBezTo>
                  <a:pt x="155" y="619"/>
                  <a:pt x="187" y="588"/>
                  <a:pt x="187" y="588"/>
                </a:cubicBezTo>
                <a:lnTo>
                  <a:pt x="187" y="588"/>
                </a:lnTo>
                <a:cubicBezTo>
                  <a:pt x="217" y="588"/>
                  <a:pt x="217" y="588"/>
                  <a:pt x="248" y="588"/>
                </a:cubicBezTo>
                <a:lnTo>
                  <a:pt x="248" y="588"/>
                </a:lnTo>
                <a:cubicBezTo>
                  <a:pt x="248" y="588"/>
                  <a:pt x="248" y="588"/>
                  <a:pt x="279" y="588"/>
                </a:cubicBezTo>
                <a:lnTo>
                  <a:pt x="279" y="588"/>
                </a:lnTo>
                <a:lnTo>
                  <a:pt x="279" y="588"/>
                </a:lnTo>
                <a:lnTo>
                  <a:pt x="279" y="588"/>
                </a:lnTo>
                <a:lnTo>
                  <a:pt x="279" y="588"/>
                </a:lnTo>
                <a:cubicBezTo>
                  <a:pt x="311" y="588"/>
                  <a:pt x="311" y="588"/>
                  <a:pt x="311" y="588"/>
                </a:cubicBezTo>
                <a:cubicBezTo>
                  <a:pt x="311" y="588"/>
                  <a:pt x="311" y="588"/>
                  <a:pt x="341" y="58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" name="Freeform 6"/>
          <p:cNvSpPr>
            <a:spLocks noChangeArrowheads="1"/>
          </p:cNvSpPr>
          <p:nvPr/>
        </p:nvSpPr>
        <p:spPr bwMode="auto">
          <a:xfrm>
            <a:off x="4344845" y="3313876"/>
            <a:ext cx="225200" cy="314267"/>
          </a:xfrm>
          <a:custGeom>
            <a:avLst/>
            <a:gdLst>
              <a:gd name="T0" fmla="*/ 32 w 590"/>
              <a:gd name="T1" fmla="*/ 404 h 714"/>
              <a:gd name="T2" fmla="*/ 32 w 590"/>
              <a:gd name="T3" fmla="*/ 404 h 714"/>
              <a:gd name="T4" fmla="*/ 32 w 590"/>
              <a:gd name="T5" fmla="*/ 434 h 714"/>
              <a:gd name="T6" fmla="*/ 32 w 590"/>
              <a:gd name="T7" fmla="*/ 496 h 714"/>
              <a:gd name="T8" fmla="*/ 62 w 590"/>
              <a:gd name="T9" fmla="*/ 528 h 714"/>
              <a:gd name="T10" fmla="*/ 32 w 590"/>
              <a:gd name="T11" fmla="*/ 620 h 714"/>
              <a:gd name="T12" fmla="*/ 32 w 590"/>
              <a:gd name="T13" fmla="*/ 620 h 714"/>
              <a:gd name="T14" fmla="*/ 62 w 590"/>
              <a:gd name="T15" fmla="*/ 620 h 714"/>
              <a:gd name="T16" fmla="*/ 93 w 590"/>
              <a:gd name="T17" fmla="*/ 620 h 714"/>
              <a:gd name="T18" fmla="*/ 156 w 590"/>
              <a:gd name="T19" fmla="*/ 620 h 714"/>
              <a:gd name="T20" fmla="*/ 156 w 590"/>
              <a:gd name="T21" fmla="*/ 652 h 714"/>
              <a:gd name="T22" fmla="*/ 156 w 590"/>
              <a:gd name="T23" fmla="*/ 652 h 714"/>
              <a:gd name="T24" fmla="*/ 186 w 590"/>
              <a:gd name="T25" fmla="*/ 682 h 714"/>
              <a:gd name="T26" fmla="*/ 248 w 590"/>
              <a:gd name="T27" fmla="*/ 713 h 714"/>
              <a:gd name="T28" fmla="*/ 248 w 590"/>
              <a:gd name="T29" fmla="*/ 682 h 714"/>
              <a:gd name="T30" fmla="*/ 280 w 590"/>
              <a:gd name="T31" fmla="*/ 682 h 714"/>
              <a:gd name="T32" fmla="*/ 280 w 590"/>
              <a:gd name="T33" fmla="*/ 682 h 714"/>
              <a:gd name="T34" fmla="*/ 310 w 590"/>
              <a:gd name="T35" fmla="*/ 682 h 714"/>
              <a:gd name="T36" fmla="*/ 310 w 590"/>
              <a:gd name="T37" fmla="*/ 682 h 714"/>
              <a:gd name="T38" fmla="*/ 310 w 590"/>
              <a:gd name="T39" fmla="*/ 682 h 714"/>
              <a:gd name="T40" fmla="*/ 341 w 590"/>
              <a:gd name="T41" fmla="*/ 682 h 714"/>
              <a:gd name="T42" fmla="*/ 341 w 590"/>
              <a:gd name="T43" fmla="*/ 682 h 714"/>
              <a:gd name="T44" fmla="*/ 372 w 590"/>
              <a:gd name="T45" fmla="*/ 682 h 714"/>
              <a:gd name="T46" fmla="*/ 372 w 590"/>
              <a:gd name="T47" fmla="*/ 682 h 714"/>
              <a:gd name="T48" fmla="*/ 372 w 590"/>
              <a:gd name="T49" fmla="*/ 682 h 714"/>
              <a:gd name="T50" fmla="*/ 372 w 590"/>
              <a:gd name="T51" fmla="*/ 682 h 714"/>
              <a:gd name="T52" fmla="*/ 404 w 590"/>
              <a:gd name="T53" fmla="*/ 682 h 714"/>
              <a:gd name="T54" fmla="*/ 404 w 590"/>
              <a:gd name="T55" fmla="*/ 682 h 714"/>
              <a:gd name="T56" fmla="*/ 404 w 590"/>
              <a:gd name="T57" fmla="*/ 682 h 714"/>
              <a:gd name="T58" fmla="*/ 434 w 590"/>
              <a:gd name="T59" fmla="*/ 682 h 714"/>
              <a:gd name="T60" fmla="*/ 434 w 590"/>
              <a:gd name="T61" fmla="*/ 682 h 714"/>
              <a:gd name="T62" fmla="*/ 434 w 590"/>
              <a:gd name="T63" fmla="*/ 682 h 714"/>
              <a:gd name="T64" fmla="*/ 434 w 590"/>
              <a:gd name="T65" fmla="*/ 682 h 714"/>
              <a:gd name="T66" fmla="*/ 434 w 590"/>
              <a:gd name="T67" fmla="*/ 682 h 714"/>
              <a:gd name="T68" fmla="*/ 589 w 590"/>
              <a:gd name="T69" fmla="*/ 682 h 714"/>
              <a:gd name="T70" fmla="*/ 589 w 590"/>
              <a:gd name="T71" fmla="*/ 682 h 714"/>
              <a:gd name="T72" fmla="*/ 589 w 590"/>
              <a:gd name="T73" fmla="*/ 652 h 714"/>
              <a:gd name="T74" fmla="*/ 528 w 590"/>
              <a:gd name="T75" fmla="*/ 63 h 714"/>
              <a:gd name="T76" fmla="*/ 558 w 590"/>
              <a:gd name="T77" fmla="*/ 63 h 714"/>
              <a:gd name="T78" fmla="*/ 465 w 590"/>
              <a:gd name="T79" fmla="*/ 0 h 714"/>
              <a:gd name="T80" fmla="*/ 465 w 590"/>
              <a:gd name="T81" fmla="*/ 63 h 714"/>
              <a:gd name="T82" fmla="*/ 280 w 590"/>
              <a:gd name="T83" fmla="*/ 63 h 714"/>
              <a:gd name="T84" fmla="*/ 280 w 590"/>
              <a:gd name="T85" fmla="*/ 217 h 714"/>
              <a:gd name="T86" fmla="*/ 248 w 590"/>
              <a:gd name="T87" fmla="*/ 217 h 714"/>
              <a:gd name="T88" fmla="*/ 248 w 590"/>
              <a:gd name="T89" fmla="*/ 248 h 714"/>
              <a:gd name="T90" fmla="*/ 217 w 590"/>
              <a:gd name="T91" fmla="*/ 248 h 714"/>
              <a:gd name="T92" fmla="*/ 217 w 590"/>
              <a:gd name="T93" fmla="*/ 280 h 714"/>
              <a:gd name="T94" fmla="*/ 217 w 590"/>
              <a:gd name="T95" fmla="*/ 310 h 714"/>
              <a:gd name="T96" fmla="*/ 217 w 590"/>
              <a:gd name="T97" fmla="*/ 310 h 714"/>
              <a:gd name="T98" fmla="*/ 217 w 590"/>
              <a:gd name="T99" fmla="*/ 341 h 714"/>
              <a:gd name="T100" fmla="*/ 217 w 590"/>
              <a:gd name="T101" fmla="*/ 341 h 714"/>
              <a:gd name="T102" fmla="*/ 217 w 590"/>
              <a:gd name="T103" fmla="*/ 372 h 714"/>
              <a:gd name="T104" fmla="*/ 0 w 590"/>
              <a:gd name="T105" fmla="*/ 372 h 714"/>
              <a:gd name="T106" fmla="*/ 32 w 590"/>
              <a:gd name="T107" fmla="*/ 404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90" h="714">
                <a:moveTo>
                  <a:pt x="32" y="404"/>
                </a:moveTo>
                <a:lnTo>
                  <a:pt x="32" y="404"/>
                </a:lnTo>
                <a:cubicBezTo>
                  <a:pt x="32" y="404"/>
                  <a:pt x="32" y="404"/>
                  <a:pt x="32" y="434"/>
                </a:cubicBezTo>
                <a:cubicBezTo>
                  <a:pt x="32" y="434"/>
                  <a:pt x="32" y="465"/>
                  <a:pt x="32" y="496"/>
                </a:cubicBezTo>
                <a:cubicBezTo>
                  <a:pt x="32" y="496"/>
                  <a:pt x="32" y="528"/>
                  <a:pt x="62" y="528"/>
                </a:cubicBezTo>
                <a:cubicBezTo>
                  <a:pt x="62" y="589"/>
                  <a:pt x="32" y="589"/>
                  <a:pt x="32" y="620"/>
                </a:cubicBezTo>
                <a:lnTo>
                  <a:pt x="32" y="620"/>
                </a:lnTo>
                <a:cubicBezTo>
                  <a:pt x="62" y="620"/>
                  <a:pt x="62" y="620"/>
                  <a:pt x="62" y="620"/>
                </a:cubicBezTo>
                <a:cubicBezTo>
                  <a:pt x="93" y="620"/>
                  <a:pt x="93" y="620"/>
                  <a:pt x="93" y="620"/>
                </a:cubicBezTo>
                <a:cubicBezTo>
                  <a:pt x="124" y="620"/>
                  <a:pt x="124" y="620"/>
                  <a:pt x="156" y="620"/>
                </a:cubicBezTo>
                <a:cubicBezTo>
                  <a:pt x="156" y="652"/>
                  <a:pt x="156" y="652"/>
                  <a:pt x="156" y="652"/>
                </a:cubicBezTo>
                <a:lnTo>
                  <a:pt x="156" y="652"/>
                </a:lnTo>
                <a:cubicBezTo>
                  <a:pt x="186" y="652"/>
                  <a:pt x="186" y="652"/>
                  <a:pt x="186" y="682"/>
                </a:cubicBezTo>
                <a:cubicBezTo>
                  <a:pt x="186" y="682"/>
                  <a:pt x="217" y="713"/>
                  <a:pt x="248" y="713"/>
                </a:cubicBezTo>
                <a:cubicBezTo>
                  <a:pt x="248" y="713"/>
                  <a:pt x="248" y="713"/>
                  <a:pt x="248" y="682"/>
                </a:cubicBezTo>
                <a:lnTo>
                  <a:pt x="280" y="682"/>
                </a:lnTo>
                <a:lnTo>
                  <a:pt x="280" y="682"/>
                </a:lnTo>
                <a:lnTo>
                  <a:pt x="310" y="682"/>
                </a:lnTo>
                <a:lnTo>
                  <a:pt x="310" y="682"/>
                </a:lnTo>
                <a:lnTo>
                  <a:pt x="310" y="682"/>
                </a:lnTo>
                <a:lnTo>
                  <a:pt x="341" y="682"/>
                </a:lnTo>
                <a:lnTo>
                  <a:pt x="341" y="682"/>
                </a:lnTo>
                <a:cubicBezTo>
                  <a:pt x="341" y="682"/>
                  <a:pt x="341" y="682"/>
                  <a:pt x="372" y="682"/>
                </a:cubicBezTo>
                <a:lnTo>
                  <a:pt x="372" y="682"/>
                </a:lnTo>
                <a:lnTo>
                  <a:pt x="372" y="682"/>
                </a:lnTo>
                <a:lnTo>
                  <a:pt x="372" y="682"/>
                </a:lnTo>
                <a:cubicBezTo>
                  <a:pt x="372" y="682"/>
                  <a:pt x="372" y="682"/>
                  <a:pt x="404" y="682"/>
                </a:cubicBezTo>
                <a:lnTo>
                  <a:pt x="404" y="682"/>
                </a:lnTo>
                <a:lnTo>
                  <a:pt x="404" y="682"/>
                </a:lnTo>
                <a:lnTo>
                  <a:pt x="434" y="682"/>
                </a:lnTo>
                <a:lnTo>
                  <a:pt x="434" y="682"/>
                </a:lnTo>
                <a:lnTo>
                  <a:pt x="434" y="682"/>
                </a:lnTo>
                <a:lnTo>
                  <a:pt x="434" y="682"/>
                </a:lnTo>
                <a:lnTo>
                  <a:pt x="434" y="682"/>
                </a:lnTo>
                <a:cubicBezTo>
                  <a:pt x="589" y="682"/>
                  <a:pt x="589" y="682"/>
                  <a:pt x="589" y="682"/>
                </a:cubicBezTo>
                <a:lnTo>
                  <a:pt x="589" y="682"/>
                </a:lnTo>
                <a:cubicBezTo>
                  <a:pt x="589" y="652"/>
                  <a:pt x="589" y="652"/>
                  <a:pt x="589" y="652"/>
                </a:cubicBezTo>
                <a:cubicBezTo>
                  <a:pt x="528" y="63"/>
                  <a:pt x="528" y="63"/>
                  <a:pt x="528" y="63"/>
                </a:cubicBezTo>
                <a:cubicBezTo>
                  <a:pt x="558" y="63"/>
                  <a:pt x="558" y="63"/>
                  <a:pt x="558" y="63"/>
                </a:cubicBezTo>
                <a:cubicBezTo>
                  <a:pt x="465" y="0"/>
                  <a:pt x="465" y="0"/>
                  <a:pt x="465" y="0"/>
                </a:cubicBezTo>
                <a:cubicBezTo>
                  <a:pt x="465" y="63"/>
                  <a:pt x="465" y="63"/>
                  <a:pt x="465" y="63"/>
                </a:cubicBezTo>
                <a:cubicBezTo>
                  <a:pt x="280" y="63"/>
                  <a:pt x="280" y="63"/>
                  <a:pt x="280" y="63"/>
                </a:cubicBezTo>
                <a:cubicBezTo>
                  <a:pt x="280" y="217"/>
                  <a:pt x="280" y="217"/>
                  <a:pt x="280" y="217"/>
                </a:cubicBezTo>
                <a:cubicBezTo>
                  <a:pt x="248" y="217"/>
                  <a:pt x="248" y="217"/>
                  <a:pt x="248" y="217"/>
                </a:cubicBezTo>
                <a:cubicBezTo>
                  <a:pt x="248" y="217"/>
                  <a:pt x="248" y="217"/>
                  <a:pt x="248" y="248"/>
                </a:cubicBezTo>
                <a:cubicBezTo>
                  <a:pt x="217" y="248"/>
                  <a:pt x="217" y="248"/>
                  <a:pt x="217" y="248"/>
                </a:cubicBezTo>
                <a:lnTo>
                  <a:pt x="217" y="280"/>
                </a:lnTo>
                <a:lnTo>
                  <a:pt x="217" y="310"/>
                </a:lnTo>
                <a:lnTo>
                  <a:pt x="217" y="310"/>
                </a:lnTo>
                <a:cubicBezTo>
                  <a:pt x="217" y="341"/>
                  <a:pt x="217" y="341"/>
                  <a:pt x="217" y="341"/>
                </a:cubicBezTo>
                <a:lnTo>
                  <a:pt x="217" y="341"/>
                </a:lnTo>
                <a:cubicBezTo>
                  <a:pt x="217" y="372"/>
                  <a:pt x="217" y="372"/>
                  <a:pt x="217" y="372"/>
                </a:cubicBezTo>
                <a:cubicBezTo>
                  <a:pt x="0" y="372"/>
                  <a:pt x="0" y="372"/>
                  <a:pt x="0" y="372"/>
                </a:cubicBezTo>
                <a:cubicBezTo>
                  <a:pt x="32" y="372"/>
                  <a:pt x="32" y="372"/>
                  <a:pt x="32" y="40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" name="Freeform 7"/>
          <p:cNvSpPr>
            <a:spLocks noChangeArrowheads="1"/>
          </p:cNvSpPr>
          <p:nvPr/>
        </p:nvSpPr>
        <p:spPr bwMode="auto">
          <a:xfrm>
            <a:off x="4722979" y="3736778"/>
            <a:ext cx="35292" cy="137734"/>
          </a:xfrm>
          <a:custGeom>
            <a:avLst/>
            <a:gdLst>
              <a:gd name="T0" fmla="*/ 62 w 94"/>
              <a:gd name="T1" fmla="*/ 124 h 312"/>
              <a:gd name="T2" fmla="*/ 62 w 94"/>
              <a:gd name="T3" fmla="*/ 124 h 312"/>
              <a:gd name="T4" fmla="*/ 93 w 94"/>
              <a:gd name="T5" fmla="*/ 93 h 312"/>
              <a:gd name="T6" fmla="*/ 93 w 94"/>
              <a:gd name="T7" fmla="*/ 63 h 312"/>
              <a:gd name="T8" fmla="*/ 93 w 94"/>
              <a:gd name="T9" fmla="*/ 63 h 312"/>
              <a:gd name="T10" fmla="*/ 93 w 94"/>
              <a:gd name="T11" fmla="*/ 63 h 312"/>
              <a:gd name="T12" fmla="*/ 93 w 94"/>
              <a:gd name="T13" fmla="*/ 31 h 312"/>
              <a:gd name="T14" fmla="*/ 93 w 94"/>
              <a:gd name="T15" fmla="*/ 0 h 312"/>
              <a:gd name="T16" fmla="*/ 93 w 94"/>
              <a:gd name="T17" fmla="*/ 0 h 312"/>
              <a:gd name="T18" fmla="*/ 93 w 94"/>
              <a:gd name="T19" fmla="*/ 0 h 312"/>
              <a:gd name="T20" fmla="*/ 93 w 94"/>
              <a:gd name="T21" fmla="*/ 0 h 312"/>
              <a:gd name="T22" fmla="*/ 93 w 94"/>
              <a:gd name="T23" fmla="*/ 0 h 312"/>
              <a:gd name="T24" fmla="*/ 93 w 94"/>
              <a:gd name="T25" fmla="*/ 0 h 312"/>
              <a:gd name="T26" fmla="*/ 62 w 94"/>
              <a:gd name="T27" fmla="*/ 0 h 312"/>
              <a:gd name="T28" fmla="*/ 62 w 94"/>
              <a:gd name="T29" fmla="*/ 31 h 312"/>
              <a:gd name="T30" fmla="*/ 0 w 94"/>
              <a:gd name="T31" fmla="*/ 31 h 312"/>
              <a:gd name="T32" fmla="*/ 0 w 94"/>
              <a:gd name="T33" fmla="*/ 63 h 312"/>
              <a:gd name="T34" fmla="*/ 0 w 94"/>
              <a:gd name="T35" fmla="*/ 63 h 312"/>
              <a:gd name="T36" fmla="*/ 0 w 94"/>
              <a:gd name="T37" fmla="*/ 63 h 312"/>
              <a:gd name="T38" fmla="*/ 0 w 94"/>
              <a:gd name="T39" fmla="*/ 93 h 312"/>
              <a:gd name="T40" fmla="*/ 32 w 94"/>
              <a:gd name="T41" fmla="*/ 93 h 312"/>
              <a:gd name="T42" fmla="*/ 32 w 94"/>
              <a:gd name="T43" fmla="*/ 93 h 312"/>
              <a:gd name="T44" fmla="*/ 32 w 94"/>
              <a:gd name="T45" fmla="*/ 124 h 312"/>
              <a:gd name="T46" fmla="*/ 32 w 94"/>
              <a:gd name="T47" fmla="*/ 187 h 312"/>
              <a:gd name="T48" fmla="*/ 32 w 94"/>
              <a:gd name="T49" fmla="*/ 187 h 312"/>
              <a:gd name="T50" fmla="*/ 32 w 94"/>
              <a:gd name="T51" fmla="*/ 187 h 312"/>
              <a:gd name="T52" fmla="*/ 32 w 94"/>
              <a:gd name="T53" fmla="*/ 248 h 312"/>
              <a:gd name="T54" fmla="*/ 32 w 94"/>
              <a:gd name="T55" fmla="*/ 311 h 312"/>
              <a:gd name="T56" fmla="*/ 32 w 94"/>
              <a:gd name="T57" fmla="*/ 311 h 312"/>
              <a:gd name="T58" fmla="*/ 32 w 94"/>
              <a:gd name="T59" fmla="*/ 311 h 312"/>
              <a:gd name="T60" fmla="*/ 62 w 94"/>
              <a:gd name="T61" fmla="*/ 311 h 312"/>
              <a:gd name="T62" fmla="*/ 62 w 94"/>
              <a:gd name="T63" fmla="*/ 279 h 312"/>
              <a:gd name="T64" fmla="*/ 62 w 94"/>
              <a:gd name="T65" fmla="*/ 279 h 312"/>
              <a:gd name="T66" fmla="*/ 62 w 94"/>
              <a:gd name="T67" fmla="*/ 217 h 312"/>
              <a:gd name="T68" fmla="*/ 62 w 94"/>
              <a:gd name="T69" fmla="*/ 187 h 312"/>
              <a:gd name="T70" fmla="*/ 62 w 94"/>
              <a:gd name="T71" fmla="*/ 155 h 312"/>
              <a:gd name="T72" fmla="*/ 62 w 94"/>
              <a:gd name="T73" fmla="*/ 155 h 312"/>
              <a:gd name="T74" fmla="*/ 62 w 94"/>
              <a:gd name="T75" fmla="*/ 155 h 312"/>
              <a:gd name="T76" fmla="*/ 62 w 94"/>
              <a:gd name="T77" fmla="*/ 124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4" h="312">
                <a:moveTo>
                  <a:pt x="62" y="124"/>
                </a:moveTo>
                <a:lnTo>
                  <a:pt x="62" y="124"/>
                </a:lnTo>
                <a:cubicBezTo>
                  <a:pt x="93" y="124"/>
                  <a:pt x="93" y="93"/>
                  <a:pt x="93" y="93"/>
                </a:cubicBezTo>
                <a:cubicBezTo>
                  <a:pt x="93" y="93"/>
                  <a:pt x="93" y="93"/>
                  <a:pt x="93" y="63"/>
                </a:cubicBezTo>
                <a:lnTo>
                  <a:pt x="93" y="63"/>
                </a:lnTo>
                <a:lnTo>
                  <a:pt x="93" y="63"/>
                </a:lnTo>
                <a:cubicBezTo>
                  <a:pt x="93" y="31"/>
                  <a:pt x="93" y="31"/>
                  <a:pt x="93" y="31"/>
                </a:cubicBez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cubicBezTo>
                  <a:pt x="62" y="0"/>
                  <a:pt x="62" y="0"/>
                  <a:pt x="62" y="0"/>
                </a:cubicBezTo>
                <a:cubicBezTo>
                  <a:pt x="62" y="31"/>
                  <a:pt x="62" y="31"/>
                  <a:pt x="62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63"/>
                  <a:pt x="0" y="63"/>
                  <a:pt x="0" y="63"/>
                </a:cubicBezTo>
                <a:lnTo>
                  <a:pt x="0" y="63"/>
                </a:lnTo>
                <a:lnTo>
                  <a:pt x="0" y="63"/>
                </a:lnTo>
                <a:lnTo>
                  <a:pt x="0" y="93"/>
                </a:lnTo>
                <a:cubicBezTo>
                  <a:pt x="32" y="93"/>
                  <a:pt x="32" y="93"/>
                  <a:pt x="32" y="93"/>
                </a:cubicBezTo>
                <a:lnTo>
                  <a:pt x="32" y="93"/>
                </a:lnTo>
                <a:lnTo>
                  <a:pt x="32" y="124"/>
                </a:lnTo>
                <a:cubicBezTo>
                  <a:pt x="32" y="124"/>
                  <a:pt x="32" y="155"/>
                  <a:pt x="32" y="187"/>
                </a:cubicBezTo>
                <a:lnTo>
                  <a:pt x="32" y="187"/>
                </a:lnTo>
                <a:lnTo>
                  <a:pt x="32" y="187"/>
                </a:lnTo>
                <a:cubicBezTo>
                  <a:pt x="32" y="187"/>
                  <a:pt x="32" y="217"/>
                  <a:pt x="32" y="248"/>
                </a:cubicBezTo>
                <a:cubicBezTo>
                  <a:pt x="32" y="279"/>
                  <a:pt x="32" y="279"/>
                  <a:pt x="32" y="311"/>
                </a:cubicBezTo>
                <a:lnTo>
                  <a:pt x="32" y="311"/>
                </a:lnTo>
                <a:lnTo>
                  <a:pt x="32" y="311"/>
                </a:lnTo>
                <a:lnTo>
                  <a:pt x="62" y="311"/>
                </a:lnTo>
                <a:cubicBezTo>
                  <a:pt x="62" y="311"/>
                  <a:pt x="62" y="311"/>
                  <a:pt x="62" y="279"/>
                </a:cubicBezTo>
                <a:lnTo>
                  <a:pt x="62" y="279"/>
                </a:lnTo>
                <a:cubicBezTo>
                  <a:pt x="62" y="248"/>
                  <a:pt x="62" y="248"/>
                  <a:pt x="62" y="217"/>
                </a:cubicBezTo>
                <a:cubicBezTo>
                  <a:pt x="62" y="187"/>
                  <a:pt x="62" y="187"/>
                  <a:pt x="62" y="187"/>
                </a:cubicBezTo>
                <a:lnTo>
                  <a:pt x="62" y="155"/>
                </a:lnTo>
                <a:lnTo>
                  <a:pt x="62" y="155"/>
                </a:lnTo>
                <a:lnTo>
                  <a:pt x="62" y="155"/>
                </a:lnTo>
                <a:cubicBezTo>
                  <a:pt x="62" y="124"/>
                  <a:pt x="62" y="124"/>
                  <a:pt x="62" y="1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" name="Freeform 8"/>
          <p:cNvSpPr>
            <a:spLocks noChangeArrowheads="1"/>
          </p:cNvSpPr>
          <p:nvPr/>
        </p:nvSpPr>
        <p:spPr bwMode="auto">
          <a:xfrm>
            <a:off x="4452403" y="3368193"/>
            <a:ext cx="319313" cy="395744"/>
          </a:xfrm>
          <a:custGeom>
            <a:avLst/>
            <a:gdLst>
              <a:gd name="T0" fmla="*/ 185 w 837"/>
              <a:gd name="T1" fmla="*/ 836 h 900"/>
              <a:gd name="T2" fmla="*/ 185 w 837"/>
              <a:gd name="T3" fmla="*/ 867 h 900"/>
              <a:gd name="T4" fmla="*/ 185 w 837"/>
              <a:gd name="T5" fmla="*/ 867 h 900"/>
              <a:gd name="T6" fmla="*/ 216 w 837"/>
              <a:gd name="T7" fmla="*/ 899 h 900"/>
              <a:gd name="T8" fmla="*/ 248 w 837"/>
              <a:gd name="T9" fmla="*/ 899 h 900"/>
              <a:gd name="T10" fmla="*/ 248 w 837"/>
              <a:gd name="T11" fmla="*/ 899 h 900"/>
              <a:gd name="T12" fmla="*/ 278 w 837"/>
              <a:gd name="T13" fmla="*/ 867 h 900"/>
              <a:gd name="T14" fmla="*/ 309 w 837"/>
              <a:gd name="T15" fmla="*/ 867 h 900"/>
              <a:gd name="T16" fmla="*/ 309 w 837"/>
              <a:gd name="T17" fmla="*/ 867 h 900"/>
              <a:gd name="T18" fmla="*/ 309 w 837"/>
              <a:gd name="T19" fmla="*/ 867 h 900"/>
              <a:gd name="T20" fmla="*/ 309 w 837"/>
              <a:gd name="T21" fmla="*/ 836 h 900"/>
              <a:gd name="T22" fmla="*/ 309 w 837"/>
              <a:gd name="T23" fmla="*/ 836 h 900"/>
              <a:gd name="T24" fmla="*/ 309 w 837"/>
              <a:gd name="T25" fmla="*/ 836 h 900"/>
              <a:gd name="T26" fmla="*/ 371 w 837"/>
              <a:gd name="T27" fmla="*/ 775 h 900"/>
              <a:gd name="T28" fmla="*/ 371 w 837"/>
              <a:gd name="T29" fmla="*/ 743 h 900"/>
              <a:gd name="T30" fmla="*/ 402 w 837"/>
              <a:gd name="T31" fmla="*/ 712 h 900"/>
              <a:gd name="T32" fmla="*/ 433 w 837"/>
              <a:gd name="T33" fmla="*/ 712 h 900"/>
              <a:gd name="T34" fmla="*/ 464 w 837"/>
              <a:gd name="T35" fmla="*/ 681 h 900"/>
              <a:gd name="T36" fmla="*/ 464 w 837"/>
              <a:gd name="T37" fmla="*/ 681 h 900"/>
              <a:gd name="T38" fmla="*/ 464 w 837"/>
              <a:gd name="T39" fmla="*/ 651 h 900"/>
              <a:gd name="T40" fmla="*/ 496 w 837"/>
              <a:gd name="T41" fmla="*/ 651 h 900"/>
              <a:gd name="T42" fmla="*/ 526 w 837"/>
              <a:gd name="T43" fmla="*/ 619 h 900"/>
              <a:gd name="T44" fmla="*/ 557 w 837"/>
              <a:gd name="T45" fmla="*/ 619 h 900"/>
              <a:gd name="T46" fmla="*/ 650 w 837"/>
              <a:gd name="T47" fmla="*/ 589 h 900"/>
              <a:gd name="T48" fmla="*/ 650 w 837"/>
              <a:gd name="T49" fmla="*/ 589 h 900"/>
              <a:gd name="T50" fmla="*/ 681 w 837"/>
              <a:gd name="T51" fmla="*/ 589 h 900"/>
              <a:gd name="T52" fmla="*/ 712 w 837"/>
              <a:gd name="T53" fmla="*/ 558 h 900"/>
              <a:gd name="T54" fmla="*/ 744 w 837"/>
              <a:gd name="T55" fmla="*/ 558 h 900"/>
              <a:gd name="T56" fmla="*/ 805 w 837"/>
              <a:gd name="T57" fmla="*/ 558 h 900"/>
              <a:gd name="T58" fmla="*/ 836 w 837"/>
              <a:gd name="T59" fmla="*/ 558 h 900"/>
              <a:gd name="T60" fmla="*/ 836 w 837"/>
              <a:gd name="T61" fmla="*/ 496 h 900"/>
              <a:gd name="T62" fmla="*/ 836 w 837"/>
              <a:gd name="T63" fmla="*/ 465 h 900"/>
              <a:gd name="T64" fmla="*/ 805 w 837"/>
              <a:gd name="T65" fmla="*/ 404 h 900"/>
              <a:gd name="T66" fmla="*/ 774 w 837"/>
              <a:gd name="T67" fmla="*/ 372 h 900"/>
              <a:gd name="T68" fmla="*/ 774 w 837"/>
              <a:gd name="T69" fmla="*/ 341 h 900"/>
              <a:gd name="T70" fmla="*/ 744 w 837"/>
              <a:gd name="T71" fmla="*/ 310 h 900"/>
              <a:gd name="T72" fmla="*/ 681 w 837"/>
              <a:gd name="T73" fmla="*/ 248 h 900"/>
              <a:gd name="T74" fmla="*/ 309 w 837"/>
              <a:gd name="T75" fmla="*/ 0 h 900"/>
              <a:gd name="T76" fmla="*/ 371 w 837"/>
              <a:gd name="T77" fmla="*/ 528 h 900"/>
              <a:gd name="T78" fmla="*/ 154 w 837"/>
              <a:gd name="T79" fmla="*/ 619 h 900"/>
              <a:gd name="T80" fmla="*/ 154 w 837"/>
              <a:gd name="T81" fmla="*/ 619 h 900"/>
              <a:gd name="T82" fmla="*/ 92 w 837"/>
              <a:gd name="T83" fmla="*/ 619 h 900"/>
              <a:gd name="T84" fmla="*/ 61 w 837"/>
              <a:gd name="T85" fmla="*/ 619 h 900"/>
              <a:gd name="T86" fmla="*/ 30 w 837"/>
              <a:gd name="T87" fmla="*/ 651 h 900"/>
              <a:gd name="T88" fmla="*/ 0 w 837"/>
              <a:gd name="T89" fmla="*/ 619 h 900"/>
              <a:gd name="T90" fmla="*/ 0 w 837"/>
              <a:gd name="T91" fmla="*/ 681 h 900"/>
              <a:gd name="T92" fmla="*/ 0 w 837"/>
              <a:gd name="T93" fmla="*/ 712 h 900"/>
              <a:gd name="T94" fmla="*/ 0 w 837"/>
              <a:gd name="T95" fmla="*/ 712 h 900"/>
              <a:gd name="T96" fmla="*/ 30 w 837"/>
              <a:gd name="T97" fmla="*/ 775 h 900"/>
              <a:gd name="T98" fmla="*/ 30 w 837"/>
              <a:gd name="T99" fmla="*/ 775 h 900"/>
              <a:gd name="T100" fmla="*/ 30 w 837"/>
              <a:gd name="T101" fmla="*/ 775 h 900"/>
              <a:gd name="T102" fmla="*/ 30 w 837"/>
              <a:gd name="T103" fmla="*/ 775 h 900"/>
              <a:gd name="T104" fmla="*/ 30 w 837"/>
              <a:gd name="T105" fmla="*/ 775 h 900"/>
              <a:gd name="T106" fmla="*/ 61 w 837"/>
              <a:gd name="T107" fmla="*/ 775 h 900"/>
              <a:gd name="T108" fmla="*/ 92 w 837"/>
              <a:gd name="T109" fmla="*/ 775 h 900"/>
              <a:gd name="T110" fmla="*/ 92 w 837"/>
              <a:gd name="T111" fmla="*/ 775 h 900"/>
              <a:gd name="T112" fmla="*/ 124 w 837"/>
              <a:gd name="T113" fmla="*/ 775 h 900"/>
              <a:gd name="T114" fmla="*/ 124 w 837"/>
              <a:gd name="T115" fmla="*/ 743 h 900"/>
              <a:gd name="T116" fmla="*/ 154 w 837"/>
              <a:gd name="T117" fmla="*/ 805 h 900"/>
              <a:gd name="T118" fmla="*/ 154 w 837"/>
              <a:gd name="T119" fmla="*/ 805 h 900"/>
              <a:gd name="T120" fmla="*/ 185 w 837"/>
              <a:gd name="T121" fmla="*/ 805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37" h="900">
                <a:moveTo>
                  <a:pt x="185" y="836"/>
                </a:moveTo>
                <a:lnTo>
                  <a:pt x="185" y="836"/>
                </a:lnTo>
                <a:lnTo>
                  <a:pt x="185" y="867"/>
                </a:lnTo>
                <a:lnTo>
                  <a:pt x="185" y="867"/>
                </a:lnTo>
                <a:lnTo>
                  <a:pt x="185" y="867"/>
                </a:lnTo>
                <a:lnTo>
                  <a:pt x="185" y="867"/>
                </a:lnTo>
                <a:lnTo>
                  <a:pt x="185" y="899"/>
                </a:lnTo>
                <a:cubicBezTo>
                  <a:pt x="216" y="899"/>
                  <a:pt x="216" y="899"/>
                  <a:pt x="216" y="899"/>
                </a:cubicBezTo>
                <a:lnTo>
                  <a:pt x="248" y="899"/>
                </a:lnTo>
                <a:lnTo>
                  <a:pt x="248" y="899"/>
                </a:lnTo>
                <a:lnTo>
                  <a:pt x="248" y="899"/>
                </a:lnTo>
                <a:lnTo>
                  <a:pt x="248" y="899"/>
                </a:lnTo>
                <a:cubicBezTo>
                  <a:pt x="248" y="899"/>
                  <a:pt x="248" y="899"/>
                  <a:pt x="248" y="867"/>
                </a:cubicBezTo>
                <a:cubicBezTo>
                  <a:pt x="278" y="867"/>
                  <a:pt x="278" y="867"/>
                  <a:pt x="278" y="867"/>
                </a:cubicBezTo>
                <a:lnTo>
                  <a:pt x="278" y="867"/>
                </a:lnTo>
                <a:cubicBezTo>
                  <a:pt x="309" y="867"/>
                  <a:pt x="309" y="867"/>
                  <a:pt x="309" y="867"/>
                </a:cubicBezTo>
                <a:lnTo>
                  <a:pt x="309" y="867"/>
                </a:lnTo>
                <a:lnTo>
                  <a:pt x="309" y="867"/>
                </a:lnTo>
                <a:lnTo>
                  <a:pt x="309" y="867"/>
                </a:lnTo>
                <a:lnTo>
                  <a:pt x="309" y="867"/>
                </a:lnTo>
                <a:lnTo>
                  <a:pt x="309" y="867"/>
                </a:lnTo>
                <a:lnTo>
                  <a:pt x="309" y="836"/>
                </a:lnTo>
                <a:lnTo>
                  <a:pt x="309" y="836"/>
                </a:lnTo>
                <a:lnTo>
                  <a:pt x="309" y="836"/>
                </a:lnTo>
                <a:lnTo>
                  <a:pt x="309" y="836"/>
                </a:lnTo>
                <a:lnTo>
                  <a:pt x="309" y="836"/>
                </a:lnTo>
                <a:cubicBezTo>
                  <a:pt x="309" y="805"/>
                  <a:pt x="309" y="805"/>
                  <a:pt x="340" y="775"/>
                </a:cubicBezTo>
                <a:lnTo>
                  <a:pt x="371" y="775"/>
                </a:lnTo>
                <a:lnTo>
                  <a:pt x="371" y="775"/>
                </a:lnTo>
                <a:cubicBezTo>
                  <a:pt x="371" y="775"/>
                  <a:pt x="371" y="775"/>
                  <a:pt x="371" y="743"/>
                </a:cubicBezTo>
                <a:cubicBezTo>
                  <a:pt x="371" y="743"/>
                  <a:pt x="371" y="712"/>
                  <a:pt x="402" y="712"/>
                </a:cubicBezTo>
                <a:lnTo>
                  <a:pt x="402" y="712"/>
                </a:lnTo>
                <a:cubicBezTo>
                  <a:pt x="402" y="681"/>
                  <a:pt x="402" y="681"/>
                  <a:pt x="402" y="681"/>
                </a:cubicBezTo>
                <a:cubicBezTo>
                  <a:pt x="433" y="712"/>
                  <a:pt x="433" y="712"/>
                  <a:pt x="433" y="712"/>
                </a:cubicBezTo>
                <a:cubicBezTo>
                  <a:pt x="433" y="681"/>
                  <a:pt x="464" y="681"/>
                  <a:pt x="464" y="681"/>
                </a:cubicBezTo>
                <a:lnTo>
                  <a:pt x="464" y="681"/>
                </a:lnTo>
                <a:lnTo>
                  <a:pt x="464" y="681"/>
                </a:lnTo>
                <a:lnTo>
                  <a:pt x="464" y="681"/>
                </a:lnTo>
                <a:lnTo>
                  <a:pt x="464" y="681"/>
                </a:lnTo>
                <a:lnTo>
                  <a:pt x="464" y="651"/>
                </a:lnTo>
                <a:cubicBezTo>
                  <a:pt x="496" y="651"/>
                  <a:pt x="496" y="651"/>
                  <a:pt x="496" y="651"/>
                </a:cubicBezTo>
                <a:lnTo>
                  <a:pt x="496" y="651"/>
                </a:lnTo>
                <a:cubicBezTo>
                  <a:pt x="496" y="619"/>
                  <a:pt x="496" y="619"/>
                  <a:pt x="496" y="619"/>
                </a:cubicBezTo>
                <a:cubicBezTo>
                  <a:pt x="526" y="619"/>
                  <a:pt x="526" y="619"/>
                  <a:pt x="526" y="619"/>
                </a:cubicBezTo>
                <a:cubicBezTo>
                  <a:pt x="526" y="619"/>
                  <a:pt x="526" y="619"/>
                  <a:pt x="557" y="619"/>
                </a:cubicBezTo>
                <a:lnTo>
                  <a:pt x="557" y="619"/>
                </a:lnTo>
                <a:cubicBezTo>
                  <a:pt x="588" y="589"/>
                  <a:pt x="588" y="589"/>
                  <a:pt x="620" y="589"/>
                </a:cubicBezTo>
                <a:cubicBezTo>
                  <a:pt x="620" y="589"/>
                  <a:pt x="620" y="589"/>
                  <a:pt x="650" y="589"/>
                </a:cubicBezTo>
                <a:lnTo>
                  <a:pt x="650" y="589"/>
                </a:lnTo>
                <a:lnTo>
                  <a:pt x="650" y="589"/>
                </a:lnTo>
                <a:cubicBezTo>
                  <a:pt x="650" y="589"/>
                  <a:pt x="650" y="589"/>
                  <a:pt x="681" y="589"/>
                </a:cubicBezTo>
                <a:lnTo>
                  <a:pt x="681" y="589"/>
                </a:lnTo>
                <a:cubicBezTo>
                  <a:pt x="681" y="589"/>
                  <a:pt x="681" y="589"/>
                  <a:pt x="712" y="558"/>
                </a:cubicBezTo>
                <a:lnTo>
                  <a:pt x="712" y="558"/>
                </a:lnTo>
                <a:lnTo>
                  <a:pt x="744" y="558"/>
                </a:lnTo>
                <a:lnTo>
                  <a:pt x="744" y="558"/>
                </a:lnTo>
                <a:lnTo>
                  <a:pt x="774" y="558"/>
                </a:lnTo>
                <a:cubicBezTo>
                  <a:pt x="805" y="558"/>
                  <a:pt x="805" y="558"/>
                  <a:pt x="805" y="558"/>
                </a:cubicBezTo>
                <a:lnTo>
                  <a:pt x="805" y="558"/>
                </a:lnTo>
                <a:lnTo>
                  <a:pt x="836" y="558"/>
                </a:lnTo>
                <a:lnTo>
                  <a:pt x="836" y="558"/>
                </a:lnTo>
                <a:cubicBezTo>
                  <a:pt x="836" y="558"/>
                  <a:pt x="836" y="528"/>
                  <a:pt x="836" y="496"/>
                </a:cubicBezTo>
                <a:lnTo>
                  <a:pt x="836" y="496"/>
                </a:lnTo>
                <a:cubicBezTo>
                  <a:pt x="836" y="465"/>
                  <a:pt x="836" y="465"/>
                  <a:pt x="836" y="465"/>
                </a:cubicBezTo>
                <a:cubicBezTo>
                  <a:pt x="836" y="434"/>
                  <a:pt x="836" y="404"/>
                  <a:pt x="836" y="404"/>
                </a:cubicBezTo>
                <a:lnTo>
                  <a:pt x="805" y="404"/>
                </a:lnTo>
                <a:lnTo>
                  <a:pt x="805" y="404"/>
                </a:lnTo>
                <a:cubicBezTo>
                  <a:pt x="774" y="372"/>
                  <a:pt x="774" y="372"/>
                  <a:pt x="774" y="372"/>
                </a:cubicBezTo>
                <a:cubicBezTo>
                  <a:pt x="774" y="341"/>
                  <a:pt x="774" y="341"/>
                  <a:pt x="774" y="341"/>
                </a:cubicBezTo>
                <a:lnTo>
                  <a:pt x="774" y="341"/>
                </a:lnTo>
                <a:cubicBezTo>
                  <a:pt x="774" y="341"/>
                  <a:pt x="774" y="310"/>
                  <a:pt x="744" y="310"/>
                </a:cubicBezTo>
                <a:lnTo>
                  <a:pt x="744" y="310"/>
                </a:lnTo>
                <a:cubicBezTo>
                  <a:pt x="681" y="248"/>
                  <a:pt x="681" y="248"/>
                  <a:pt x="681" y="248"/>
                </a:cubicBezTo>
                <a:lnTo>
                  <a:pt x="681" y="248"/>
                </a:lnTo>
                <a:cubicBezTo>
                  <a:pt x="340" y="0"/>
                  <a:pt x="340" y="0"/>
                  <a:pt x="340" y="0"/>
                </a:cubicBezTo>
                <a:cubicBezTo>
                  <a:pt x="309" y="0"/>
                  <a:pt x="309" y="0"/>
                  <a:pt x="309" y="0"/>
                </a:cubicBezTo>
                <a:cubicBezTo>
                  <a:pt x="340" y="496"/>
                  <a:pt x="340" y="496"/>
                  <a:pt x="340" y="496"/>
                </a:cubicBezTo>
                <a:cubicBezTo>
                  <a:pt x="371" y="528"/>
                  <a:pt x="371" y="528"/>
                  <a:pt x="371" y="528"/>
                </a:cubicBezTo>
                <a:cubicBezTo>
                  <a:pt x="340" y="619"/>
                  <a:pt x="340" y="619"/>
                  <a:pt x="340" y="619"/>
                </a:cubicBezTo>
                <a:cubicBezTo>
                  <a:pt x="154" y="619"/>
                  <a:pt x="154" y="619"/>
                  <a:pt x="154" y="619"/>
                </a:cubicBezTo>
                <a:lnTo>
                  <a:pt x="154" y="619"/>
                </a:lnTo>
                <a:lnTo>
                  <a:pt x="154" y="619"/>
                </a:lnTo>
                <a:cubicBezTo>
                  <a:pt x="124" y="619"/>
                  <a:pt x="124" y="619"/>
                  <a:pt x="124" y="619"/>
                </a:cubicBezTo>
                <a:lnTo>
                  <a:pt x="92" y="619"/>
                </a:lnTo>
                <a:lnTo>
                  <a:pt x="92" y="619"/>
                </a:lnTo>
                <a:lnTo>
                  <a:pt x="61" y="619"/>
                </a:lnTo>
                <a:lnTo>
                  <a:pt x="61" y="619"/>
                </a:lnTo>
                <a:cubicBezTo>
                  <a:pt x="61" y="651"/>
                  <a:pt x="61" y="651"/>
                  <a:pt x="30" y="651"/>
                </a:cubicBezTo>
                <a:lnTo>
                  <a:pt x="30" y="651"/>
                </a:lnTo>
                <a:lnTo>
                  <a:pt x="0" y="619"/>
                </a:lnTo>
                <a:cubicBezTo>
                  <a:pt x="0" y="651"/>
                  <a:pt x="0" y="651"/>
                  <a:pt x="0" y="651"/>
                </a:cubicBezTo>
                <a:lnTo>
                  <a:pt x="0" y="681"/>
                </a:lnTo>
                <a:lnTo>
                  <a:pt x="0" y="681"/>
                </a:lnTo>
                <a:cubicBezTo>
                  <a:pt x="0" y="712"/>
                  <a:pt x="0" y="712"/>
                  <a:pt x="0" y="712"/>
                </a:cubicBezTo>
                <a:lnTo>
                  <a:pt x="0" y="712"/>
                </a:lnTo>
                <a:lnTo>
                  <a:pt x="0" y="712"/>
                </a:lnTo>
                <a:cubicBezTo>
                  <a:pt x="0" y="712"/>
                  <a:pt x="30" y="712"/>
                  <a:pt x="30" y="743"/>
                </a:cubicBezTo>
                <a:cubicBezTo>
                  <a:pt x="30" y="743"/>
                  <a:pt x="30" y="743"/>
                  <a:pt x="30" y="775"/>
                </a:cubicBezTo>
                <a:lnTo>
                  <a:pt x="30" y="775"/>
                </a:lnTo>
                <a:lnTo>
                  <a:pt x="30" y="775"/>
                </a:lnTo>
                <a:lnTo>
                  <a:pt x="30" y="775"/>
                </a:lnTo>
                <a:lnTo>
                  <a:pt x="30" y="775"/>
                </a:lnTo>
                <a:lnTo>
                  <a:pt x="30" y="775"/>
                </a:lnTo>
                <a:lnTo>
                  <a:pt x="30" y="775"/>
                </a:lnTo>
                <a:lnTo>
                  <a:pt x="30" y="775"/>
                </a:lnTo>
                <a:lnTo>
                  <a:pt x="30" y="775"/>
                </a:lnTo>
                <a:cubicBezTo>
                  <a:pt x="61" y="775"/>
                  <a:pt x="61" y="775"/>
                  <a:pt x="61" y="775"/>
                </a:cubicBezTo>
                <a:lnTo>
                  <a:pt x="61" y="775"/>
                </a:lnTo>
                <a:cubicBezTo>
                  <a:pt x="61" y="775"/>
                  <a:pt x="61" y="775"/>
                  <a:pt x="92" y="775"/>
                </a:cubicBezTo>
                <a:lnTo>
                  <a:pt x="92" y="775"/>
                </a:lnTo>
                <a:lnTo>
                  <a:pt x="92" y="775"/>
                </a:lnTo>
                <a:lnTo>
                  <a:pt x="92" y="775"/>
                </a:lnTo>
                <a:lnTo>
                  <a:pt x="124" y="775"/>
                </a:lnTo>
                <a:lnTo>
                  <a:pt x="124" y="775"/>
                </a:lnTo>
                <a:cubicBezTo>
                  <a:pt x="124" y="743"/>
                  <a:pt x="124" y="743"/>
                  <a:pt x="124" y="743"/>
                </a:cubicBezTo>
                <a:lnTo>
                  <a:pt x="124" y="743"/>
                </a:lnTo>
                <a:cubicBezTo>
                  <a:pt x="154" y="743"/>
                  <a:pt x="154" y="743"/>
                  <a:pt x="154" y="775"/>
                </a:cubicBezTo>
                <a:cubicBezTo>
                  <a:pt x="154" y="775"/>
                  <a:pt x="154" y="775"/>
                  <a:pt x="154" y="805"/>
                </a:cubicBezTo>
                <a:lnTo>
                  <a:pt x="154" y="805"/>
                </a:lnTo>
                <a:lnTo>
                  <a:pt x="154" y="805"/>
                </a:lnTo>
                <a:lnTo>
                  <a:pt x="154" y="805"/>
                </a:lnTo>
                <a:cubicBezTo>
                  <a:pt x="154" y="805"/>
                  <a:pt x="154" y="805"/>
                  <a:pt x="185" y="805"/>
                </a:cubicBezTo>
                <a:lnTo>
                  <a:pt x="185" y="836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" name="Freeform 9"/>
          <p:cNvSpPr>
            <a:spLocks noChangeArrowheads="1"/>
          </p:cNvSpPr>
          <p:nvPr/>
        </p:nvSpPr>
        <p:spPr bwMode="auto">
          <a:xfrm>
            <a:off x="5798559" y="3354613"/>
            <a:ext cx="70585" cy="54318"/>
          </a:xfrm>
          <a:custGeom>
            <a:avLst/>
            <a:gdLst>
              <a:gd name="T0" fmla="*/ 186 w 187"/>
              <a:gd name="T1" fmla="*/ 0 h 125"/>
              <a:gd name="T2" fmla="*/ 186 w 187"/>
              <a:gd name="T3" fmla="*/ 0 h 125"/>
              <a:gd name="T4" fmla="*/ 186 w 187"/>
              <a:gd name="T5" fmla="*/ 0 h 125"/>
              <a:gd name="T6" fmla="*/ 154 w 187"/>
              <a:gd name="T7" fmla="*/ 31 h 125"/>
              <a:gd name="T8" fmla="*/ 124 w 187"/>
              <a:gd name="T9" fmla="*/ 93 h 125"/>
              <a:gd name="T10" fmla="*/ 93 w 187"/>
              <a:gd name="T11" fmla="*/ 63 h 125"/>
              <a:gd name="T12" fmla="*/ 93 w 187"/>
              <a:gd name="T13" fmla="*/ 63 h 125"/>
              <a:gd name="T14" fmla="*/ 93 w 187"/>
              <a:gd name="T15" fmla="*/ 63 h 125"/>
              <a:gd name="T16" fmla="*/ 93 w 187"/>
              <a:gd name="T17" fmla="*/ 93 h 125"/>
              <a:gd name="T18" fmla="*/ 93 w 187"/>
              <a:gd name="T19" fmla="*/ 93 h 125"/>
              <a:gd name="T20" fmla="*/ 62 w 187"/>
              <a:gd name="T21" fmla="*/ 93 h 125"/>
              <a:gd name="T22" fmla="*/ 62 w 187"/>
              <a:gd name="T23" fmla="*/ 93 h 125"/>
              <a:gd name="T24" fmla="*/ 30 w 187"/>
              <a:gd name="T25" fmla="*/ 93 h 125"/>
              <a:gd name="T26" fmla="*/ 30 w 187"/>
              <a:gd name="T27" fmla="*/ 93 h 125"/>
              <a:gd name="T28" fmla="*/ 30 w 187"/>
              <a:gd name="T29" fmla="*/ 93 h 125"/>
              <a:gd name="T30" fmla="*/ 0 w 187"/>
              <a:gd name="T31" fmla="*/ 93 h 125"/>
              <a:gd name="T32" fmla="*/ 0 w 187"/>
              <a:gd name="T33" fmla="*/ 124 h 125"/>
              <a:gd name="T34" fmla="*/ 0 w 187"/>
              <a:gd name="T35" fmla="*/ 124 h 125"/>
              <a:gd name="T36" fmla="*/ 62 w 187"/>
              <a:gd name="T37" fmla="*/ 124 h 125"/>
              <a:gd name="T38" fmla="*/ 93 w 187"/>
              <a:gd name="T39" fmla="*/ 124 h 125"/>
              <a:gd name="T40" fmla="*/ 124 w 187"/>
              <a:gd name="T41" fmla="*/ 124 h 125"/>
              <a:gd name="T42" fmla="*/ 154 w 187"/>
              <a:gd name="T43" fmla="*/ 93 h 125"/>
              <a:gd name="T44" fmla="*/ 154 w 187"/>
              <a:gd name="T45" fmla="*/ 93 h 125"/>
              <a:gd name="T46" fmla="*/ 154 w 187"/>
              <a:gd name="T47" fmla="*/ 63 h 125"/>
              <a:gd name="T48" fmla="*/ 154 w 187"/>
              <a:gd name="T49" fmla="*/ 63 h 125"/>
              <a:gd name="T50" fmla="*/ 186 w 187"/>
              <a:gd name="T51" fmla="*/ 31 h 125"/>
              <a:gd name="T52" fmla="*/ 186 w 187"/>
              <a:gd name="T53" fmla="*/ 31 h 125"/>
              <a:gd name="T54" fmla="*/ 186 w 187"/>
              <a:gd name="T55" fmla="*/ 31 h 125"/>
              <a:gd name="T56" fmla="*/ 186 w 187"/>
              <a:gd name="T57" fmla="*/ 31 h 125"/>
              <a:gd name="T58" fmla="*/ 186 w 187"/>
              <a:gd name="T5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7" h="125">
                <a:moveTo>
                  <a:pt x="186" y="0"/>
                </a:moveTo>
                <a:lnTo>
                  <a:pt x="186" y="0"/>
                </a:lnTo>
                <a:lnTo>
                  <a:pt x="186" y="0"/>
                </a:lnTo>
                <a:cubicBezTo>
                  <a:pt x="154" y="31"/>
                  <a:pt x="154" y="31"/>
                  <a:pt x="154" y="31"/>
                </a:cubicBezTo>
                <a:cubicBezTo>
                  <a:pt x="154" y="63"/>
                  <a:pt x="124" y="93"/>
                  <a:pt x="124" y="93"/>
                </a:cubicBezTo>
                <a:cubicBezTo>
                  <a:pt x="124" y="93"/>
                  <a:pt x="93" y="93"/>
                  <a:pt x="93" y="63"/>
                </a:cubicBezTo>
                <a:lnTo>
                  <a:pt x="93" y="63"/>
                </a:lnTo>
                <a:lnTo>
                  <a:pt x="93" y="63"/>
                </a:lnTo>
                <a:cubicBezTo>
                  <a:pt x="93" y="93"/>
                  <a:pt x="93" y="93"/>
                  <a:pt x="93" y="93"/>
                </a:cubicBezTo>
                <a:lnTo>
                  <a:pt x="93" y="93"/>
                </a:lnTo>
                <a:cubicBezTo>
                  <a:pt x="62" y="93"/>
                  <a:pt x="62" y="93"/>
                  <a:pt x="62" y="93"/>
                </a:cubicBezTo>
                <a:lnTo>
                  <a:pt x="62" y="93"/>
                </a:lnTo>
                <a:cubicBezTo>
                  <a:pt x="30" y="93"/>
                  <a:pt x="30" y="93"/>
                  <a:pt x="30" y="93"/>
                </a:cubicBezTo>
                <a:lnTo>
                  <a:pt x="30" y="93"/>
                </a:lnTo>
                <a:lnTo>
                  <a:pt x="30" y="93"/>
                </a:lnTo>
                <a:cubicBezTo>
                  <a:pt x="0" y="93"/>
                  <a:pt x="0" y="93"/>
                  <a:pt x="0" y="93"/>
                </a:cubicBezTo>
                <a:lnTo>
                  <a:pt x="0" y="124"/>
                </a:lnTo>
                <a:lnTo>
                  <a:pt x="0" y="124"/>
                </a:lnTo>
                <a:cubicBezTo>
                  <a:pt x="0" y="124"/>
                  <a:pt x="30" y="124"/>
                  <a:pt x="62" y="124"/>
                </a:cubicBezTo>
                <a:cubicBezTo>
                  <a:pt x="62" y="124"/>
                  <a:pt x="62" y="124"/>
                  <a:pt x="93" y="124"/>
                </a:cubicBezTo>
                <a:lnTo>
                  <a:pt x="124" y="124"/>
                </a:lnTo>
                <a:cubicBezTo>
                  <a:pt x="124" y="124"/>
                  <a:pt x="124" y="93"/>
                  <a:pt x="154" y="93"/>
                </a:cubicBezTo>
                <a:lnTo>
                  <a:pt x="154" y="93"/>
                </a:lnTo>
                <a:cubicBezTo>
                  <a:pt x="154" y="63"/>
                  <a:pt x="154" y="63"/>
                  <a:pt x="154" y="63"/>
                </a:cubicBezTo>
                <a:lnTo>
                  <a:pt x="154" y="63"/>
                </a:lnTo>
                <a:cubicBezTo>
                  <a:pt x="154" y="63"/>
                  <a:pt x="154" y="31"/>
                  <a:pt x="186" y="31"/>
                </a:cubicBezTo>
                <a:lnTo>
                  <a:pt x="186" y="31"/>
                </a:lnTo>
                <a:lnTo>
                  <a:pt x="186" y="31"/>
                </a:lnTo>
                <a:lnTo>
                  <a:pt x="186" y="31"/>
                </a:lnTo>
                <a:cubicBezTo>
                  <a:pt x="186" y="31"/>
                  <a:pt x="186" y="31"/>
                  <a:pt x="186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" name="Freeform 10"/>
          <p:cNvSpPr>
            <a:spLocks noChangeArrowheads="1"/>
          </p:cNvSpPr>
          <p:nvPr/>
        </p:nvSpPr>
        <p:spPr bwMode="auto">
          <a:xfrm>
            <a:off x="5432189" y="3178081"/>
            <a:ext cx="425190" cy="409322"/>
          </a:xfrm>
          <a:custGeom>
            <a:avLst/>
            <a:gdLst>
              <a:gd name="T0" fmla="*/ 465 w 1116"/>
              <a:gd name="T1" fmla="*/ 867 h 930"/>
              <a:gd name="T2" fmla="*/ 527 w 1116"/>
              <a:gd name="T3" fmla="*/ 867 h 930"/>
              <a:gd name="T4" fmla="*/ 589 w 1116"/>
              <a:gd name="T5" fmla="*/ 898 h 930"/>
              <a:gd name="T6" fmla="*/ 651 w 1116"/>
              <a:gd name="T7" fmla="*/ 929 h 930"/>
              <a:gd name="T8" fmla="*/ 713 w 1116"/>
              <a:gd name="T9" fmla="*/ 867 h 930"/>
              <a:gd name="T10" fmla="*/ 806 w 1116"/>
              <a:gd name="T11" fmla="*/ 805 h 930"/>
              <a:gd name="T12" fmla="*/ 837 w 1116"/>
              <a:gd name="T13" fmla="*/ 805 h 930"/>
              <a:gd name="T14" fmla="*/ 930 w 1116"/>
              <a:gd name="T15" fmla="*/ 774 h 930"/>
              <a:gd name="T16" fmla="*/ 930 w 1116"/>
              <a:gd name="T17" fmla="*/ 774 h 930"/>
              <a:gd name="T18" fmla="*/ 1023 w 1116"/>
              <a:gd name="T19" fmla="*/ 743 h 930"/>
              <a:gd name="T20" fmla="*/ 1115 w 1116"/>
              <a:gd name="T21" fmla="*/ 589 h 930"/>
              <a:gd name="T22" fmla="*/ 1023 w 1116"/>
              <a:gd name="T23" fmla="*/ 589 h 930"/>
              <a:gd name="T24" fmla="*/ 899 w 1116"/>
              <a:gd name="T25" fmla="*/ 526 h 930"/>
              <a:gd name="T26" fmla="*/ 899 w 1116"/>
              <a:gd name="T27" fmla="*/ 495 h 930"/>
              <a:gd name="T28" fmla="*/ 899 w 1116"/>
              <a:gd name="T29" fmla="*/ 465 h 930"/>
              <a:gd name="T30" fmla="*/ 867 w 1116"/>
              <a:gd name="T31" fmla="*/ 465 h 930"/>
              <a:gd name="T32" fmla="*/ 806 w 1116"/>
              <a:gd name="T33" fmla="*/ 372 h 930"/>
              <a:gd name="T34" fmla="*/ 806 w 1116"/>
              <a:gd name="T35" fmla="*/ 309 h 930"/>
              <a:gd name="T36" fmla="*/ 775 w 1116"/>
              <a:gd name="T37" fmla="*/ 278 h 930"/>
              <a:gd name="T38" fmla="*/ 713 w 1116"/>
              <a:gd name="T39" fmla="*/ 217 h 930"/>
              <a:gd name="T40" fmla="*/ 682 w 1116"/>
              <a:gd name="T41" fmla="*/ 185 h 930"/>
              <a:gd name="T42" fmla="*/ 651 w 1116"/>
              <a:gd name="T43" fmla="*/ 185 h 930"/>
              <a:gd name="T44" fmla="*/ 651 w 1116"/>
              <a:gd name="T45" fmla="*/ 185 h 930"/>
              <a:gd name="T46" fmla="*/ 527 w 1116"/>
              <a:gd name="T47" fmla="*/ 185 h 930"/>
              <a:gd name="T48" fmla="*/ 403 w 1116"/>
              <a:gd name="T49" fmla="*/ 61 h 930"/>
              <a:gd name="T50" fmla="*/ 371 w 1116"/>
              <a:gd name="T51" fmla="*/ 30 h 930"/>
              <a:gd name="T52" fmla="*/ 310 w 1116"/>
              <a:gd name="T53" fmla="*/ 30 h 930"/>
              <a:gd name="T54" fmla="*/ 278 w 1116"/>
              <a:gd name="T55" fmla="*/ 0 h 930"/>
              <a:gd name="T56" fmla="*/ 217 w 1116"/>
              <a:gd name="T57" fmla="*/ 30 h 930"/>
              <a:gd name="T58" fmla="*/ 186 w 1116"/>
              <a:gd name="T59" fmla="*/ 0 h 930"/>
              <a:gd name="T60" fmla="*/ 186 w 1116"/>
              <a:gd name="T61" fmla="*/ 30 h 930"/>
              <a:gd name="T62" fmla="*/ 186 w 1116"/>
              <a:gd name="T63" fmla="*/ 30 h 930"/>
              <a:gd name="T64" fmla="*/ 124 w 1116"/>
              <a:gd name="T65" fmla="*/ 124 h 930"/>
              <a:gd name="T66" fmla="*/ 93 w 1116"/>
              <a:gd name="T67" fmla="*/ 124 h 930"/>
              <a:gd name="T68" fmla="*/ 31 w 1116"/>
              <a:gd name="T69" fmla="*/ 185 h 930"/>
              <a:gd name="T70" fmla="*/ 31 w 1116"/>
              <a:gd name="T71" fmla="*/ 154 h 930"/>
              <a:gd name="T72" fmla="*/ 31 w 1116"/>
              <a:gd name="T73" fmla="*/ 217 h 930"/>
              <a:gd name="T74" fmla="*/ 124 w 1116"/>
              <a:gd name="T75" fmla="*/ 372 h 930"/>
              <a:gd name="T76" fmla="*/ 155 w 1116"/>
              <a:gd name="T77" fmla="*/ 465 h 930"/>
              <a:gd name="T78" fmla="*/ 217 w 1116"/>
              <a:gd name="T79" fmla="*/ 526 h 930"/>
              <a:gd name="T80" fmla="*/ 248 w 1116"/>
              <a:gd name="T81" fmla="*/ 589 h 930"/>
              <a:gd name="T82" fmla="*/ 371 w 1116"/>
              <a:gd name="T83" fmla="*/ 805 h 930"/>
              <a:gd name="T84" fmla="*/ 434 w 1116"/>
              <a:gd name="T85" fmla="*/ 898 h 9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116" h="930">
                <a:moveTo>
                  <a:pt x="465" y="867"/>
                </a:moveTo>
                <a:lnTo>
                  <a:pt x="465" y="867"/>
                </a:lnTo>
                <a:lnTo>
                  <a:pt x="465" y="867"/>
                </a:lnTo>
                <a:cubicBezTo>
                  <a:pt x="495" y="867"/>
                  <a:pt x="495" y="867"/>
                  <a:pt x="495" y="867"/>
                </a:cubicBezTo>
                <a:lnTo>
                  <a:pt x="495" y="867"/>
                </a:lnTo>
                <a:cubicBezTo>
                  <a:pt x="527" y="867"/>
                  <a:pt x="527" y="867"/>
                  <a:pt x="527" y="867"/>
                </a:cubicBezTo>
                <a:lnTo>
                  <a:pt x="527" y="867"/>
                </a:lnTo>
                <a:cubicBezTo>
                  <a:pt x="558" y="867"/>
                  <a:pt x="558" y="867"/>
                  <a:pt x="558" y="898"/>
                </a:cubicBezTo>
                <a:cubicBezTo>
                  <a:pt x="589" y="898"/>
                  <a:pt x="589" y="898"/>
                  <a:pt x="589" y="898"/>
                </a:cubicBezTo>
                <a:cubicBezTo>
                  <a:pt x="619" y="898"/>
                  <a:pt x="619" y="929"/>
                  <a:pt x="651" y="929"/>
                </a:cubicBezTo>
                <a:lnTo>
                  <a:pt x="651" y="929"/>
                </a:lnTo>
                <a:lnTo>
                  <a:pt x="651" y="929"/>
                </a:lnTo>
                <a:lnTo>
                  <a:pt x="651" y="929"/>
                </a:lnTo>
                <a:cubicBezTo>
                  <a:pt x="651" y="898"/>
                  <a:pt x="651" y="898"/>
                  <a:pt x="651" y="898"/>
                </a:cubicBezTo>
                <a:cubicBezTo>
                  <a:pt x="682" y="898"/>
                  <a:pt x="682" y="867"/>
                  <a:pt x="713" y="867"/>
                </a:cubicBezTo>
                <a:lnTo>
                  <a:pt x="743" y="837"/>
                </a:lnTo>
                <a:cubicBezTo>
                  <a:pt x="775" y="805"/>
                  <a:pt x="775" y="805"/>
                  <a:pt x="775" y="805"/>
                </a:cubicBezTo>
                <a:cubicBezTo>
                  <a:pt x="775" y="805"/>
                  <a:pt x="775" y="805"/>
                  <a:pt x="806" y="805"/>
                </a:cubicBezTo>
                <a:lnTo>
                  <a:pt x="806" y="805"/>
                </a:lnTo>
                <a:lnTo>
                  <a:pt x="806" y="805"/>
                </a:lnTo>
                <a:lnTo>
                  <a:pt x="837" y="805"/>
                </a:lnTo>
                <a:cubicBezTo>
                  <a:pt x="837" y="805"/>
                  <a:pt x="867" y="805"/>
                  <a:pt x="867" y="774"/>
                </a:cubicBezTo>
                <a:cubicBezTo>
                  <a:pt x="867" y="774"/>
                  <a:pt x="899" y="774"/>
                  <a:pt x="930" y="774"/>
                </a:cubicBezTo>
                <a:lnTo>
                  <a:pt x="930" y="774"/>
                </a:lnTo>
                <a:lnTo>
                  <a:pt x="930" y="774"/>
                </a:lnTo>
                <a:lnTo>
                  <a:pt x="930" y="774"/>
                </a:lnTo>
                <a:lnTo>
                  <a:pt x="930" y="774"/>
                </a:lnTo>
                <a:lnTo>
                  <a:pt x="930" y="774"/>
                </a:lnTo>
                <a:cubicBezTo>
                  <a:pt x="930" y="774"/>
                  <a:pt x="961" y="774"/>
                  <a:pt x="961" y="743"/>
                </a:cubicBezTo>
                <a:cubicBezTo>
                  <a:pt x="991" y="743"/>
                  <a:pt x="1023" y="743"/>
                  <a:pt x="1023" y="743"/>
                </a:cubicBezTo>
                <a:cubicBezTo>
                  <a:pt x="1023" y="713"/>
                  <a:pt x="1054" y="713"/>
                  <a:pt x="1085" y="713"/>
                </a:cubicBezTo>
                <a:cubicBezTo>
                  <a:pt x="1115" y="589"/>
                  <a:pt x="1115" y="589"/>
                  <a:pt x="1115" y="589"/>
                </a:cubicBezTo>
                <a:lnTo>
                  <a:pt x="1115" y="589"/>
                </a:lnTo>
                <a:cubicBezTo>
                  <a:pt x="1115" y="589"/>
                  <a:pt x="1115" y="589"/>
                  <a:pt x="1085" y="589"/>
                </a:cubicBezTo>
                <a:cubicBezTo>
                  <a:pt x="1085" y="589"/>
                  <a:pt x="1054" y="589"/>
                  <a:pt x="1023" y="589"/>
                </a:cubicBezTo>
                <a:lnTo>
                  <a:pt x="1023" y="589"/>
                </a:lnTo>
                <a:cubicBezTo>
                  <a:pt x="991" y="589"/>
                  <a:pt x="961" y="589"/>
                  <a:pt x="961" y="589"/>
                </a:cubicBezTo>
                <a:lnTo>
                  <a:pt x="961" y="589"/>
                </a:lnTo>
                <a:cubicBezTo>
                  <a:pt x="930" y="589"/>
                  <a:pt x="930" y="557"/>
                  <a:pt x="899" y="526"/>
                </a:cubicBezTo>
                <a:lnTo>
                  <a:pt x="899" y="526"/>
                </a:lnTo>
                <a:lnTo>
                  <a:pt x="899" y="526"/>
                </a:lnTo>
                <a:cubicBezTo>
                  <a:pt x="899" y="495"/>
                  <a:pt x="899" y="495"/>
                  <a:pt x="899" y="495"/>
                </a:cubicBezTo>
                <a:lnTo>
                  <a:pt x="899" y="495"/>
                </a:lnTo>
                <a:lnTo>
                  <a:pt x="899" y="495"/>
                </a:lnTo>
                <a:cubicBezTo>
                  <a:pt x="899" y="495"/>
                  <a:pt x="899" y="495"/>
                  <a:pt x="899" y="465"/>
                </a:cubicBezTo>
                <a:lnTo>
                  <a:pt x="899" y="465"/>
                </a:lnTo>
                <a:cubicBezTo>
                  <a:pt x="899" y="465"/>
                  <a:pt x="899" y="465"/>
                  <a:pt x="899" y="433"/>
                </a:cubicBezTo>
                <a:lnTo>
                  <a:pt x="867" y="465"/>
                </a:lnTo>
                <a:lnTo>
                  <a:pt x="867" y="465"/>
                </a:lnTo>
                <a:cubicBezTo>
                  <a:pt x="867" y="465"/>
                  <a:pt x="867" y="433"/>
                  <a:pt x="837" y="402"/>
                </a:cubicBezTo>
                <a:lnTo>
                  <a:pt x="806" y="372"/>
                </a:lnTo>
                <a:cubicBezTo>
                  <a:pt x="806" y="372"/>
                  <a:pt x="806" y="372"/>
                  <a:pt x="806" y="341"/>
                </a:cubicBezTo>
                <a:lnTo>
                  <a:pt x="806" y="341"/>
                </a:lnTo>
                <a:cubicBezTo>
                  <a:pt x="806" y="309"/>
                  <a:pt x="806" y="309"/>
                  <a:pt x="806" y="309"/>
                </a:cubicBezTo>
                <a:lnTo>
                  <a:pt x="806" y="309"/>
                </a:lnTo>
                <a:lnTo>
                  <a:pt x="806" y="309"/>
                </a:lnTo>
                <a:cubicBezTo>
                  <a:pt x="806" y="278"/>
                  <a:pt x="775" y="278"/>
                  <a:pt x="775" y="278"/>
                </a:cubicBezTo>
                <a:cubicBezTo>
                  <a:pt x="775" y="278"/>
                  <a:pt x="743" y="248"/>
                  <a:pt x="743" y="217"/>
                </a:cubicBezTo>
                <a:cubicBezTo>
                  <a:pt x="713" y="217"/>
                  <a:pt x="713" y="217"/>
                  <a:pt x="713" y="217"/>
                </a:cubicBezTo>
                <a:lnTo>
                  <a:pt x="713" y="217"/>
                </a:lnTo>
                <a:lnTo>
                  <a:pt x="713" y="217"/>
                </a:lnTo>
                <a:cubicBezTo>
                  <a:pt x="682" y="217"/>
                  <a:pt x="682" y="217"/>
                  <a:pt x="682" y="185"/>
                </a:cubicBezTo>
                <a:lnTo>
                  <a:pt x="682" y="185"/>
                </a:lnTo>
                <a:cubicBezTo>
                  <a:pt x="651" y="185"/>
                  <a:pt x="651" y="185"/>
                  <a:pt x="651" y="185"/>
                </a:cubicBezTo>
                <a:lnTo>
                  <a:pt x="651" y="185"/>
                </a:lnTo>
                <a:lnTo>
                  <a:pt x="651" y="185"/>
                </a:lnTo>
                <a:lnTo>
                  <a:pt x="651" y="185"/>
                </a:lnTo>
                <a:lnTo>
                  <a:pt x="651" y="185"/>
                </a:lnTo>
                <a:lnTo>
                  <a:pt x="651" y="185"/>
                </a:lnTo>
                <a:cubicBezTo>
                  <a:pt x="619" y="185"/>
                  <a:pt x="619" y="185"/>
                  <a:pt x="619" y="185"/>
                </a:cubicBezTo>
                <a:lnTo>
                  <a:pt x="619" y="185"/>
                </a:lnTo>
                <a:cubicBezTo>
                  <a:pt x="589" y="185"/>
                  <a:pt x="558" y="185"/>
                  <a:pt x="527" y="185"/>
                </a:cubicBezTo>
                <a:cubicBezTo>
                  <a:pt x="495" y="154"/>
                  <a:pt x="465" y="124"/>
                  <a:pt x="465" y="93"/>
                </a:cubicBezTo>
                <a:cubicBezTo>
                  <a:pt x="434" y="93"/>
                  <a:pt x="434" y="93"/>
                  <a:pt x="434" y="93"/>
                </a:cubicBezTo>
                <a:lnTo>
                  <a:pt x="403" y="61"/>
                </a:lnTo>
                <a:lnTo>
                  <a:pt x="371" y="30"/>
                </a:lnTo>
                <a:lnTo>
                  <a:pt x="371" y="30"/>
                </a:lnTo>
                <a:lnTo>
                  <a:pt x="371" y="30"/>
                </a:lnTo>
                <a:cubicBezTo>
                  <a:pt x="371" y="30"/>
                  <a:pt x="371" y="30"/>
                  <a:pt x="341" y="30"/>
                </a:cubicBezTo>
                <a:lnTo>
                  <a:pt x="341" y="30"/>
                </a:lnTo>
                <a:cubicBezTo>
                  <a:pt x="341" y="30"/>
                  <a:pt x="341" y="30"/>
                  <a:pt x="310" y="30"/>
                </a:cubicBezTo>
                <a:cubicBezTo>
                  <a:pt x="310" y="30"/>
                  <a:pt x="310" y="30"/>
                  <a:pt x="310" y="0"/>
                </a:cubicBezTo>
                <a:cubicBezTo>
                  <a:pt x="310" y="0"/>
                  <a:pt x="310" y="0"/>
                  <a:pt x="278" y="0"/>
                </a:cubicBezTo>
                <a:lnTo>
                  <a:pt x="278" y="0"/>
                </a:lnTo>
                <a:cubicBezTo>
                  <a:pt x="248" y="0"/>
                  <a:pt x="248" y="0"/>
                  <a:pt x="248" y="0"/>
                </a:cubicBezTo>
                <a:lnTo>
                  <a:pt x="217" y="0"/>
                </a:lnTo>
                <a:cubicBezTo>
                  <a:pt x="217" y="30"/>
                  <a:pt x="217" y="30"/>
                  <a:pt x="217" y="30"/>
                </a:cubicBezTo>
                <a:cubicBezTo>
                  <a:pt x="217" y="0"/>
                  <a:pt x="217" y="0"/>
                  <a:pt x="217" y="0"/>
                </a:cubicBezTo>
                <a:lnTo>
                  <a:pt x="217" y="0"/>
                </a:lnTo>
                <a:cubicBezTo>
                  <a:pt x="186" y="0"/>
                  <a:pt x="186" y="0"/>
                  <a:pt x="186" y="0"/>
                </a:cubicBezTo>
                <a:lnTo>
                  <a:pt x="186" y="0"/>
                </a:lnTo>
                <a:cubicBezTo>
                  <a:pt x="186" y="0"/>
                  <a:pt x="186" y="0"/>
                  <a:pt x="155" y="0"/>
                </a:cubicBezTo>
                <a:cubicBezTo>
                  <a:pt x="186" y="0"/>
                  <a:pt x="186" y="30"/>
                  <a:pt x="186" y="30"/>
                </a:cubicBezTo>
                <a:lnTo>
                  <a:pt x="186" y="30"/>
                </a:lnTo>
                <a:lnTo>
                  <a:pt x="186" y="30"/>
                </a:lnTo>
                <a:lnTo>
                  <a:pt x="186" y="30"/>
                </a:lnTo>
                <a:cubicBezTo>
                  <a:pt x="186" y="61"/>
                  <a:pt x="186" y="93"/>
                  <a:pt x="155" y="93"/>
                </a:cubicBezTo>
                <a:lnTo>
                  <a:pt x="155" y="93"/>
                </a:lnTo>
                <a:cubicBezTo>
                  <a:pt x="155" y="124"/>
                  <a:pt x="124" y="124"/>
                  <a:pt x="124" y="124"/>
                </a:cubicBezTo>
                <a:lnTo>
                  <a:pt x="124" y="124"/>
                </a:lnTo>
                <a:lnTo>
                  <a:pt x="124" y="124"/>
                </a:lnTo>
                <a:lnTo>
                  <a:pt x="93" y="124"/>
                </a:lnTo>
                <a:cubicBezTo>
                  <a:pt x="93" y="154"/>
                  <a:pt x="93" y="154"/>
                  <a:pt x="62" y="154"/>
                </a:cubicBezTo>
                <a:lnTo>
                  <a:pt x="62" y="154"/>
                </a:lnTo>
                <a:cubicBezTo>
                  <a:pt x="62" y="185"/>
                  <a:pt x="62" y="185"/>
                  <a:pt x="31" y="185"/>
                </a:cubicBezTo>
                <a:lnTo>
                  <a:pt x="31" y="185"/>
                </a:lnTo>
                <a:lnTo>
                  <a:pt x="31" y="185"/>
                </a:lnTo>
                <a:lnTo>
                  <a:pt x="31" y="154"/>
                </a:lnTo>
                <a:lnTo>
                  <a:pt x="0" y="154"/>
                </a:lnTo>
                <a:cubicBezTo>
                  <a:pt x="0" y="185"/>
                  <a:pt x="0" y="185"/>
                  <a:pt x="0" y="185"/>
                </a:cubicBezTo>
                <a:cubicBezTo>
                  <a:pt x="31" y="185"/>
                  <a:pt x="31" y="217"/>
                  <a:pt x="31" y="217"/>
                </a:cubicBezTo>
                <a:cubicBezTo>
                  <a:pt x="62" y="248"/>
                  <a:pt x="62" y="278"/>
                  <a:pt x="93" y="309"/>
                </a:cubicBezTo>
                <a:cubicBezTo>
                  <a:pt x="93" y="341"/>
                  <a:pt x="93" y="341"/>
                  <a:pt x="93" y="341"/>
                </a:cubicBezTo>
                <a:cubicBezTo>
                  <a:pt x="93" y="341"/>
                  <a:pt x="124" y="341"/>
                  <a:pt x="124" y="372"/>
                </a:cubicBezTo>
                <a:cubicBezTo>
                  <a:pt x="124" y="372"/>
                  <a:pt x="155" y="402"/>
                  <a:pt x="155" y="433"/>
                </a:cubicBezTo>
                <a:lnTo>
                  <a:pt x="155" y="433"/>
                </a:lnTo>
                <a:cubicBezTo>
                  <a:pt x="155" y="433"/>
                  <a:pt x="155" y="433"/>
                  <a:pt x="155" y="465"/>
                </a:cubicBezTo>
                <a:cubicBezTo>
                  <a:pt x="186" y="465"/>
                  <a:pt x="186" y="465"/>
                  <a:pt x="186" y="465"/>
                </a:cubicBezTo>
                <a:cubicBezTo>
                  <a:pt x="186" y="465"/>
                  <a:pt x="217" y="465"/>
                  <a:pt x="217" y="495"/>
                </a:cubicBezTo>
                <a:cubicBezTo>
                  <a:pt x="217" y="495"/>
                  <a:pt x="217" y="495"/>
                  <a:pt x="217" y="526"/>
                </a:cubicBezTo>
                <a:cubicBezTo>
                  <a:pt x="248" y="526"/>
                  <a:pt x="248" y="526"/>
                  <a:pt x="248" y="526"/>
                </a:cubicBezTo>
                <a:cubicBezTo>
                  <a:pt x="248" y="557"/>
                  <a:pt x="248" y="589"/>
                  <a:pt x="248" y="589"/>
                </a:cubicBezTo>
                <a:lnTo>
                  <a:pt x="248" y="589"/>
                </a:lnTo>
                <a:cubicBezTo>
                  <a:pt x="248" y="619"/>
                  <a:pt x="248" y="650"/>
                  <a:pt x="248" y="650"/>
                </a:cubicBezTo>
                <a:cubicBezTo>
                  <a:pt x="278" y="681"/>
                  <a:pt x="310" y="713"/>
                  <a:pt x="310" y="713"/>
                </a:cubicBezTo>
                <a:cubicBezTo>
                  <a:pt x="341" y="713"/>
                  <a:pt x="341" y="743"/>
                  <a:pt x="371" y="805"/>
                </a:cubicBezTo>
                <a:cubicBezTo>
                  <a:pt x="371" y="837"/>
                  <a:pt x="371" y="837"/>
                  <a:pt x="403" y="867"/>
                </a:cubicBezTo>
                <a:cubicBezTo>
                  <a:pt x="403" y="867"/>
                  <a:pt x="434" y="867"/>
                  <a:pt x="434" y="898"/>
                </a:cubicBezTo>
                <a:lnTo>
                  <a:pt x="434" y="898"/>
                </a:lnTo>
                <a:cubicBezTo>
                  <a:pt x="434" y="867"/>
                  <a:pt x="434" y="867"/>
                  <a:pt x="465" y="867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" name="Freeform 11"/>
          <p:cNvSpPr>
            <a:spLocks noChangeArrowheads="1"/>
          </p:cNvSpPr>
          <p:nvPr/>
        </p:nvSpPr>
        <p:spPr bwMode="auto">
          <a:xfrm>
            <a:off x="5408661" y="3668880"/>
            <a:ext cx="272256" cy="287108"/>
          </a:xfrm>
          <a:custGeom>
            <a:avLst/>
            <a:gdLst>
              <a:gd name="T0" fmla="*/ 465 w 714"/>
              <a:gd name="T1" fmla="*/ 218 h 652"/>
              <a:gd name="T2" fmla="*/ 403 w 714"/>
              <a:gd name="T3" fmla="*/ 186 h 652"/>
              <a:gd name="T4" fmla="*/ 403 w 714"/>
              <a:gd name="T5" fmla="*/ 155 h 652"/>
              <a:gd name="T6" fmla="*/ 433 w 714"/>
              <a:gd name="T7" fmla="*/ 94 h 652"/>
              <a:gd name="T8" fmla="*/ 403 w 714"/>
              <a:gd name="T9" fmla="*/ 62 h 652"/>
              <a:gd name="T10" fmla="*/ 372 w 714"/>
              <a:gd name="T11" fmla="*/ 31 h 652"/>
              <a:gd name="T12" fmla="*/ 310 w 714"/>
              <a:gd name="T13" fmla="*/ 0 h 652"/>
              <a:gd name="T14" fmla="*/ 248 w 714"/>
              <a:gd name="T15" fmla="*/ 0 h 652"/>
              <a:gd name="T16" fmla="*/ 248 w 714"/>
              <a:gd name="T17" fmla="*/ 0 h 652"/>
              <a:gd name="T18" fmla="*/ 217 w 714"/>
              <a:gd name="T19" fmla="*/ 0 h 652"/>
              <a:gd name="T20" fmla="*/ 217 w 714"/>
              <a:gd name="T21" fmla="*/ 0 h 652"/>
              <a:gd name="T22" fmla="*/ 217 w 714"/>
              <a:gd name="T23" fmla="*/ 31 h 652"/>
              <a:gd name="T24" fmla="*/ 186 w 714"/>
              <a:gd name="T25" fmla="*/ 0 h 652"/>
              <a:gd name="T26" fmla="*/ 155 w 714"/>
              <a:gd name="T27" fmla="*/ 31 h 652"/>
              <a:gd name="T28" fmla="*/ 155 w 714"/>
              <a:gd name="T29" fmla="*/ 62 h 652"/>
              <a:gd name="T30" fmla="*/ 155 w 714"/>
              <a:gd name="T31" fmla="*/ 94 h 652"/>
              <a:gd name="T32" fmla="*/ 124 w 714"/>
              <a:gd name="T33" fmla="*/ 124 h 652"/>
              <a:gd name="T34" fmla="*/ 124 w 714"/>
              <a:gd name="T35" fmla="*/ 124 h 652"/>
              <a:gd name="T36" fmla="*/ 93 w 714"/>
              <a:gd name="T37" fmla="*/ 155 h 652"/>
              <a:gd name="T38" fmla="*/ 93 w 714"/>
              <a:gd name="T39" fmla="*/ 218 h 652"/>
              <a:gd name="T40" fmla="*/ 62 w 714"/>
              <a:gd name="T41" fmla="*/ 248 h 652"/>
              <a:gd name="T42" fmla="*/ 62 w 714"/>
              <a:gd name="T43" fmla="*/ 248 h 652"/>
              <a:gd name="T44" fmla="*/ 62 w 714"/>
              <a:gd name="T45" fmla="*/ 248 h 652"/>
              <a:gd name="T46" fmla="*/ 31 w 714"/>
              <a:gd name="T47" fmla="*/ 279 h 652"/>
              <a:gd name="T48" fmla="*/ 31 w 714"/>
              <a:gd name="T49" fmla="*/ 279 h 652"/>
              <a:gd name="T50" fmla="*/ 31 w 714"/>
              <a:gd name="T51" fmla="*/ 310 h 652"/>
              <a:gd name="T52" fmla="*/ 31 w 714"/>
              <a:gd name="T53" fmla="*/ 372 h 652"/>
              <a:gd name="T54" fmla="*/ 0 w 714"/>
              <a:gd name="T55" fmla="*/ 372 h 652"/>
              <a:gd name="T56" fmla="*/ 31 w 714"/>
              <a:gd name="T57" fmla="*/ 403 h 652"/>
              <a:gd name="T58" fmla="*/ 62 w 714"/>
              <a:gd name="T59" fmla="*/ 496 h 652"/>
              <a:gd name="T60" fmla="*/ 93 w 714"/>
              <a:gd name="T61" fmla="*/ 527 h 652"/>
              <a:gd name="T62" fmla="*/ 93 w 714"/>
              <a:gd name="T63" fmla="*/ 527 h 652"/>
              <a:gd name="T64" fmla="*/ 124 w 714"/>
              <a:gd name="T65" fmla="*/ 558 h 652"/>
              <a:gd name="T66" fmla="*/ 124 w 714"/>
              <a:gd name="T67" fmla="*/ 589 h 652"/>
              <a:gd name="T68" fmla="*/ 124 w 714"/>
              <a:gd name="T69" fmla="*/ 589 h 652"/>
              <a:gd name="T70" fmla="*/ 217 w 714"/>
              <a:gd name="T71" fmla="*/ 620 h 652"/>
              <a:gd name="T72" fmla="*/ 248 w 714"/>
              <a:gd name="T73" fmla="*/ 651 h 652"/>
              <a:gd name="T74" fmla="*/ 310 w 714"/>
              <a:gd name="T75" fmla="*/ 651 h 652"/>
              <a:gd name="T76" fmla="*/ 340 w 714"/>
              <a:gd name="T77" fmla="*/ 620 h 652"/>
              <a:gd name="T78" fmla="*/ 372 w 714"/>
              <a:gd name="T79" fmla="*/ 589 h 652"/>
              <a:gd name="T80" fmla="*/ 403 w 714"/>
              <a:gd name="T81" fmla="*/ 620 h 652"/>
              <a:gd name="T82" fmla="*/ 403 w 714"/>
              <a:gd name="T83" fmla="*/ 620 h 652"/>
              <a:gd name="T84" fmla="*/ 433 w 714"/>
              <a:gd name="T85" fmla="*/ 589 h 652"/>
              <a:gd name="T86" fmla="*/ 465 w 714"/>
              <a:gd name="T87" fmla="*/ 589 h 652"/>
              <a:gd name="T88" fmla="*/ 496 w 714"/>
              <a:gd name="T89" fmla="*/ 589 h 652"/>
              <a:gd name="T90" fmla="*/ 557 w 714"/>
              <a:gd name="T91" fmla="*/ 558 h 652"/>
              <a:gd name="T92" fmla="*/ 620 w 714"/>
              <a:gd name="T93" fmla="*/ 558 h 652"/>
              <a:gd name="T94" fmla="*/ 681 w 714"/>
              <a:gd name="T95" fmla="*/ 403 h 652"/>
              <a:gd name="T96" fmla="*/ 589 w 714"/>
              <a:gd name="T97" fmla="*/ 372 h 652"/>
              <a:gd name="T98" fmla="*/ 527 w 714"/>
              <a:gd name="T99" fmla="*/ 342 h 6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714" h="652">
                <a:moveTo>
                  <a:pt x="465" y="218"/>
                </a:moveTo>
                <a:lnTo>
                  <a:pt x="465" y="218"/>
                </a:lnTo>
                <a:cubicBezTo>
                  <a:pt x="465" y="218"/>
                  <a:pt x="465" y="218"/>
                  <a:pt x="433" y="218"/>
                </a:cubicBezTo>
                <a:cubicBezTo>
                  <a:pt x="433" y="218"/>
                  <a:pt x="403" y="218"/>
                  <a:pt x="403" y="186"/>
                </a:cubicBezTo>
                <a:lnTo>
                  <a:pt x="403" y="186"/>
                </a:lnTo>
                <a:lnTo>
                  <a:pt x="403" y="155"/>
                </a:lnTo>
                <a:lnTo>
                  <a:pt x="403" y="124"/>
                </a:lnTo>
                <a:cubicBezTo>
                  <a:pt x="433" y="124"/>
                  <a:pt x="433" y="124"/>
                  <a:pt x="433" y="94"/>
                </a:cubicBezTo>
                <a:lnTo>
                  <a:pt x="433" y="94"/>
                </a:lnTo>
                <a:cubicBezTo>
                  <a:pt x="433" y="94"/>
                  <a:pt x="433" y="94"/>
                  <a:pt x="403" y="62"/>
                </a:cubicBezTo>
                <a:cubicBezTo>
                  <a:pt x="403" y="62"/>
                  <a:pt x="403" y="62"/>
                  <a:pt x="372" y="31"/>
                </a:cubicBezTo>
                <a:lnTo>
                  <a:pt x="372" y="31"/>
                </a:lnTo>
                <a:cubicBezTo>
                  <a:pt x="340" y="0"/>
                  <a:pt x="310" y="0"/>
                  <a:pt x="310" y="0"/>
                </a:cubicBezTo>
                <a:lnTo>
                  <a:pt x="310" y="0"/>
                </a:lnTo>
                <a:cubicBezTo>
                  <a:pt x="279" y="0"/>
                  <a:pt x="279" y="0"/>
                  <a:pt x="279" y="0"/>
                </a:cubicBezTo>
                <a:cubicBezTo>
                  <a:pt x="279" y="0"/>
                  <a:pt x="279" y="0"/>
                  <a:pt x="248" y="0"/>
                </a:cubicBezTo>
                <a:lnTo>
                  <a:pt x="248" y="0"/>
                </a:lnTo>
                <a:lnTo>
                  <a:pt x="248" y="0"/>
                </a:lnTo>
                <a:cubicBezTo>
                  <a:pt x="217" y="0"/>
                  <a:pt x="217" y="0"/>
                  <a:pt x="217" y="0"/>
                </a:cubicBezTo>
                <a:lnTo>
                  <a:pt x="217" y="0"/>
                </a:lnTo>
                <a:lnTo>
                  <a:pt x="217" y="0"/>
                </a:lnTo>
                <a:lnTo>
                  <a:pt x="217" y="0"/>
                </a:lnTo>
                <a:lnTo>
                  <a:pt x="217" y="31"/>
                </a:lnTo>
                <a:lnTo>
                  <a:pt x="217" y="31"/>
                </a:lnTo>
                <a:lnTo>
                  <a:pt x="217" y="31"/>
                </a:lnTo>
                <a:cubicBezTo>
                  <a:pt x="186" y="31"/>
                  <a:pt x="186" y="31"/>
                  <a:pt x="186" y="0"/>
                </a:cubicBezTo>
                <a:cubicBezTo>
                  <a:pt x="186" y="0"/>
                  <a:pt x="186" y="0"/>
                  <a:pt x="155" y="0"/>
                </a:cubicBezTo>
                <a:lnTo>
                  <a:pt x="155" y="31"/>
                </a:lnTo>
                <a:cubicBezTo>
                  <a:pt x="155" y="31"/>
                  <a:pt x="155" y="31"/>
                  <a:pt x="155" y="62"/>
                </a:cubicBezTo>
                <a:lnTo>
                  <a:pt x="155" y="62"/>
                </a:lnTo>
                <a:lnTo>
                  <a:pt x="155" y="62"/>
                </a:lnTo>
                <a:cubicBezTo>
                  <a:pt x="155" y="94"/>
                  <a:pt x="155" y="94"/>
                  <a:pt x="155" y="94"/>
                </a:cubicBezTo>
                <a:lnTo>
                  <a:pt x="124" y="124"/>
                </a:lnTo>
                <a:lnTo>
                  <a:pt x="124" y="124"/>
                </a:lnTo>
                <a:lnTo>
                  <a:pt x="124" y="124"/>
                </a:lnTo>
                <a:lnTo>
                  <a:pt x="124" y="124"/>
                </a:lnTo>
                <a:lnTo>
                  <a:pt x="93" y="124"/>
                </a:lnTo>
                <a:cubicBezTo>
                  <a:pt x="93" y="124"/>
                  <a:pt x="93" y="124"/>
                  <a:pt x="93" y="155"/>
                </a:cubicBezTo>
                <a:lnTo>
                  <a:pt x="93" y="218"/>
                </a:lnTo>
                <a:lnTo>
                  <a:pt x="93" y="218"/>
                </a:lnTo>
                <a:cubicBezTo>
                  <a:pt x="62" y="248"/>
                  <a:pt x="62" y="248"/>
                  <a:pt x="62" y="248"/>
                </a:cubicBezTo>
                <a:lnTo>
                  <a:pt x="62" y="248"/>
                </a:lnTo>
                <a:lnTo>
                  <a:pt x="62" y="248"/>
                </a:lnTo>
                <a:lnTo>
                  <a:pt x="62" y="248"/>
                </a:lnTo>
                <a:lnTo>
                  <a:pt x="62" y="248"/>
                </a:lnTo>
                <a:lnTo>
                  <a:pt x="62" y="248"/>
                </a:lnTo>
                <a:cubicBezTo>
                  <a:pt x="62" y="248"/>
                  <a:pt x="62" y="279"/>
                  <a:pt x="31" y="279"/>
                </a:cubicBezTo>
                <a:lnTo>
                  <a:pt x="31" y="279"/>
                </a:lnTo>
                <a:lnTo>
                  <a:pt x="31" y="279"/>
                </a:lnTo>
                <a:lnTo>
                  <a:pt x="31" y="279"/>
                </a:lnTo>
                <a:cubicBezTo>
                  <a:pt x="31" y="310"/>
                  <a:pt x="31" y="310"/>
                  <a:pt x="31" y="310"/>
                </a:cubicBezTo>
                <a:lnTo>
                  <a:pt x="31" y="310"/>
                </a:lnTo>
                <a:lnTo>
                  <a:pt x="31" y="342"/>
                </a:lnTo>
                <a:cubicBezTo>
                  <a:pt x="31" y="342"/>
                  <a:pt x="31" y="342"/>
                  <a:pt x="31" y="372"/>
                </a:cubicBezTo>
                <a:cubicBezTo>
                  <a:pt x="31" y="372"/>
                  <a:pt x="31" y="403"/>
                  <a:pt x="0" y="372"/>
                </a:cubicBezTo>
                <a:lnTo>
                  <a:pt x="0" y="372"/>
                </a:lnTo>
                <a:cubicBezTo>
                  <a:pt x="0" y="403"/>
                  <a:pt x="0" y="403"/>
                  <a:pt x="0" y="403"/>
                </a:cubicBezTo>
                <a:cubicBezTo>
                  <a:pt x="31" y="403"/>
                  <a:pt x="31" y="403"/>
                  <a:pt x="31" y="403"/>
                </a:cubicBezTo>
                <a:cubicBezTo>
                  <a:pt x="31" y="434"/>
                  <a:pt x="62" y="434"/>
                  <a:pt x="62" y="434"/>
                </a:cubicBezTo>
                <a:cubicBezTo>
                  <a:pt x="62" y="466"/>
                  <a:pt x="62" y="466"/>
                  <a:pt x="62" y="496"/>
                </a:cubicBezTo>
                <a:lnTo>
                  <a:pt x="62" y="496"/>
                </a:lnTo>
                <a:cubicBezTo>
                  <a:pt x="93" y="496"/>
                  <a:pt x="93" y="496"/>
                  <a:pt x="93" y="527"/>
                </a:cubicBezTo>
                <a:lnTo>
                  <a:pt x="93" y="527"/>
                </a:lnTo>
                <a:lnTo>
                  <a:pt x="93" y="527"/>
                </a:lnTo>
                <a:lnTo>
                  <a:pt x="93" y="527"/>
                </a:lnTo>
                <a:cubicBezTo>
                  <a:pt x="124" y="527"/>
                  <a:pt x="124" y="558"/>
                  <a:pt x="124" y="558"/>
                </a:cubicBezTo>
                <a:lnTo>
                  <a:pt x="124" y="558"/>
                </a:lnTo>
                <a:lnTo>
                  <a:pt x="124" y="589"/>
                </a:lnTo>
                <a:lnTo>
                  <a:pt x="124" y="589"/>
                </a:lnTo>
                <a:lnTo>
                  <a:pt x="124" y="589"/>
                </a:lnTo>
                <a:cubicBezTo>
                  <a:pt x="155" y="589"/>
                  <a:pt x="186" y="589"/>
                  <a:pt x="186" y="589"/>
                </a:cubicBezTo>
                <a:cubicBezTo>
                  <a:pt x="186" y="620"/>
                  <a:pt x="217" y="620"/>
                  <a:pt x="217" y="620"/>
                </a:cubicBezTo>
                <a:lnTo>
                  <a:pt x="217" y="620"/>
                </a:lnTo>
                <a:cubicBezTo>
                  <a:pt x="217" y="651"/>
                  <a:pt x="248" y="651"/>
                  <a:pt x="248" y="651"/>
                </a:cubicBezTo>
                <a:cubicBezTo>
                  <a:pt x="248" y="651"/>
                  <a:pt x="248" y="651"/>
                  <a:pt x="279" y="651"/>
                </a:cubicBezTo>
                <a:lnTo>
                  <a:pt x="310" y="651"/>
                </a:lnTo>
                <a:cubicBezTo>
                  <a:pt x="340" y="620"/>
                  <a:pt x="340" y="620"/>
                  <a:pt x="340" y="620"/>
                </a:cubicBezTo>
                <a:lnTo>
                  <a:pt x="340" y="620"/>
                </a:lnTo>
                <a:lnTo>
                  <a:pt x="340" y="620"/>
                </a:lnTo>
                <a:cubicBezTo>
                  <a:pt x="372" y="589"/>
                  <a:pt x="372" y="589"/>
                  <a:pt x="372" y="589"/>
                </a:cubicBezTo>
                <a:lnTo>
                  <a:pt x="372" y="589"/>
                </a:lnTo>
                <a:cubicBezTo>
                  <a:pt x="403" y="589"/>
                  <a:pt x="403" y="620"/>
                  <a:pt x="403" y="620"/>
                </a:cubicBezTo>
                <a:lnTo>
                  <a:pt x="403" y="620"/>
                </a:lnTo>
                <a:lnTo>
                  <a:pt x="403" y="620"/>
                </a:lnTo>
                <a:lnTo>
                  <a:pt x="433" y="620"/>
                </a:lnTo>
                <a:cubicBezTo>
                  <a:pt x="433" y="589"/>
                  <a:pt x="433" y="589"/>
                  <a:pt x="433" y="589"/>
                </a:cubicBezTo>
                <a:cubicBezTo>
                  <a:pt x="465" y="589"/>
                  <a:pt x="465" y="589"/>
                  <a:pt x="465" y="589"/>
                </a:cubicBezTo>
                <a:lnTo>
                  <a:pt x="465" y="589"/>
                </a:lnTo>
                <a:lnTo>
                  <a:pt x="465" y="589"/>
                </a:lnTo>
                <a:cubicBezTo>
                  <a:pt x="496" y="589"/>
                  <a:pt x="496" y="589"/>
                  <a:pt x="496" y="589"/>
                </a:cubicBezTo>
                <a:lnTo>
                  <a:pt x="496" y="589"/>
                </a:lnTo>
                <a:cubicBezTo>
                  <a:pt x="496" y="558"/>
                  <a:pt x="527" y="558"/>
                  <a:pt x="557" y="558"/>
                </a:cubicBezTo>
                <a:lnTo>
                  <a:pt x="557" y="558"/>
                </a:lnTo>
                <a:cubicBezTo>
                  <a:pt x="557" y="558"/>
                  <a:pt x="589" y="558"/>
                  <a:pt x="620" y="558"/>
                </a:cubicBezTo>
                <a:cubicBezTo>
                  <a:pt x="713" y="403"/>
                  <a:pt x="713" y="403"/>
                  <a:pt x="713" y="403"/>
                </a:cubicBezTo>
                <a:lnTo>
                  <a:pt x="681" y="403"/>
                </a:lnTo>
                <a:cubicBezTo>
                  <a:pt x="651" y="403"/>
                  <a:pt x="620" y="372"/>
                  <a:pt x="620" y="372"/>
                </a:cubicBezTo>
                <a:lnTo>
                  <a:pt x="589" y="372"/>
                </a:lnTo>
                <a:cubicBezTo>
                  <a:pt x="557" y="372"/>
                  <a:pt x="557" y="372"/>
                  <a:pt x="527" y="342"/>
                </a:cubicBezTo>
                <a:lnTo>
                  <a:pt x="527" y="342"/>
                </a:lnTo>
                <a:cubicBezTo>
                  <a:pt x="496" y="310"/>
                  <a:pt x="465" y="248"/>
                  <a:pt x="465" y="21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" name="Freeform 12"/>
          <p:cNvSpPr>
            <a:spLocks noChangeArrowheads="1"/>
          </p:cNvSpPr>
          <p:nvPr/>
        </p:nvSpPr>
        <p:spPr bwMode="auto">
          <a:xfrm>
            <a:off x="5301103" y="4309053"/>
            <a:ext cx="94113" cy="164894"/>
          </a:xfrm>
          <a:custGeom>
            <a:avLst/>
            <a:gdLst>
              <a:gd name="T0" fmla="*/ 217 w 249"/>
              <a:gd name="T1" fmla="*/ 62 h 373"/>
              <a:gd name="T2" fmla="*/ 217 w 249"/>
              <a:gd name="T3" fmla="*/ 62 h 373"/>
              <a:gd name="T4" fmla="*/ 217 w 249"/>
              <a:gd name="T5" fmla="*/ 62 h 373"/>
              <a:gd name="T6" fmla="*/ 186 w 249"/>
              <a:gd name="T7" fmla="*/ 62 h 373"/>
              <a:gd name="T8" fmla="*/ 155 w 249"/>
              <a:gd name="T9" fmla="*/ 31 h 373"/>
              <a:gd name="T10" fmla="*/ 155 w 249"/>
              <a:gd name="T11" fmla="*/ 31 h 373"/>
              <a:gd name="T12" fmla="*/ 124 w 249"/>
              <a:gd name="T13" fmla="*/ 0 h 373"/>
              <a:gd name="T14" fmla="*/ 124 w 249"/>
              <a:gd name="T15" fmla="*/ 0 h 373"/>
              <a:gd name="T16" fmla="*/ 93 w 249"/>
              <a:gd name="T17" fmla="*/ 0 h 373"/>
              <a:gd name="T18" fmla="*/ 93 w 249"/>
              <a:gd name="T19" fmla="*/ 0 h 373"/>
              <a:gd name="T20" fmla="*/ 93 w 249"/>
              <a:gd name="T21" fmla="*/ 0 h 373"/>
              <a:gd name="T22" fmla="*/ 93 w 249"/>
              <a:gd name="T23" fmla="*/ 0 h 373"/>
              <a:gd name="T24" fmla="*/ 93 w 249"/>
              <a:gd name="T25" fmla="*/ 0 h 373"/>
              <a:gd name="T26" fmla="*/ 93 w 249"/>
              <a:gd name="T27" fmla="*/ 0 h 373"/>
              <a:gd name="T28" fmla="*/ 62 w 249"/>
              <a:gd name="T29" fmla="*/ 0 h 373"/>
              <a:gd name="T30" fmla="*/ 31 w 249"/>
              <a:gd name="T31" fmla="*/ 0 h 373"/>
              <a:gd name="T32" fmla="*/ 31 w 249"/>
              <a:gd name="T33" fmla="*/ 0 h 373"/>
              <a:gd name="T34" fmla="*/ 31 w 249"/>
              <a:gd name="T35" fmla="*/ 31 h 373"/>
              <a:gd name="T36" fmla="*/ 0 w 249"/>
              <a:gd name="T37" fmla="*/ 62 h 373"/>
              <a:gd name="T38" fmla="*/ 0 w 249"/>
              <a:gd name="T39" fmla="*/ 62 h 373"/>
              <a:gd name="T40" fmla="*/ 0 w 249"/>
              <a:gd name="T41" fmla="*/ 93 h 373"/>
              <a:gd name="T42" fmla="*/ 0 w 249"/>
              <a:gd name="T43" fmla="*/ 93 h 373"/>
              <a:gd name="T44" fmla="*/ 0 w 249"/>
              <a:gd name="T45" fmla="*/ 124 h 373"/>
              <a:gd name="T46" fmla="*/ 0 w 249"/>
              <a:gd name="T47" fmla="*/ 155 h 373"/>
              <a:gd name="T48" fmla="*/ 0 w 249"/>
              <a:gd name="T49" fmla="*/ 186 h 373"/>
              <a:gd name="T50" fmla="*/ 0 w 249"/>
              <a:gd name="T51" fmla="*/ 186 h 373"/>
              <a:gd name="T52" fmla="*/ 31 w 249"/>
              <a:gd name="T53" fmla="*/ 217 h 373"/>
              <a:gd name="T54" fmla="*/ 31 w 249"/>
              <a:gd name="T55" fmla="*/ 217 h 373"/>
              <a:gd name="T56" fmla="*/ 31 w 249"/>
              <a:gd name="T57" fmla="*/ 217 h 373"/>
              <a:gd name="T58" fmla="*/ 31 w 249"/>
              <a:gd name="T59" fmla="*/ 186 h 373"/>
              <a:gd name="T60" fmla="*/ 93 w 249"/>
              <a:gd name="T61" fmla="*/ 186 h 373"/>
              <a:gd name="T62" fmla="*/ 93 w 249"/>
              <a:gd name="T63" fmla="*/ 372 h 373"/>
              <a:gd name="T64" fmla="*/ 93 w 249"/>
              <a:gd name="T65" fmla="*/ 372 h 373"/>
              <a:gd name="T66" fmla="*/ 186 w 249"/>
              <a:gd name="T67" fmla="*/ 341 h 373"/>
              <a:gd name="T68" fmla="*/ 186 w 249"/>
              <a:gd name="T69" fmla="*/ 310 h 373"/>
              <a:gd name="T70" fmla="*/ 186 w 249"/>
              <a:gd name="T71" fmla="*/ 310 h 373"/>
              <a:gd name="T72" fmla="*/ 186 w 249"/>
              <a:gd name="T73" fmla="*/ 310 h 373"/>
              <a:gd name="T74" fmla="*/ 186 w 249"/>
              <a:gd name="T75" fmla="*/ 279 h 373"/>
              <a:gd name="T76" fmla="*/ 217 w 249"/>
              <a:gd name="T77" fmla="*/ 279 h 373"/>
              <a:gd name="T78" fmla="*/ 217 w 249"/>
              <a:gd name="T79" fmla="*/ 247 h 373"/>
              <a:gd name="T80" fmla="*/ 217 w 249"/>
              <a:gd name="T81" fmla="*/ 247 h 373"/>
              <a:gd name="T82" fmla="*/ 217 w 249"/>
              <a:gd name="T83" fmla="*/ 247 h 373"/>
              <a:gd name="T84" fmla="*/ 217 w 249"/>
              <a:gd name="T85" fmla="*/ 217 h 373"/>
              <a:gd name="T86" fmla="*/ 217 w 249"/>
              <a:gd name="T87" fmla="*/ 217 h 373"/>
              <a:gd name="T88" fmla="*/ 217 w 249"/>
              <a:gd name="T89" fmla="*/ 186 h 373"/>
              <a:gd name="T90" fmla="*/ 217 w 249"/>
              <a:gd name="T91" fmla="*/ 155 h 373"/>
              <a:gd name="T92" fmla="*/ 217 w 249"/>
              <a:gd name="T93" fmla="*/ 124 h 373"/>
              <a:gd name="T94" fmla="*/ 217 w 249"/>
              <a:gd name="T95" fmla="*/ 124 h 373"/>
              <a:gd name="T96" fmla="*/ 248 w 249"/>
              <a:gd name="T97" fmla="*/ 124 h 373"/>
              <a:gd name="T98" fmla="*/ 217 w 249"/>
              <a:gd name="T99" fmla="*/ 93 h 373"/>
              <a:gd name="T100" fmla="*/ 217 w 249"/>
              <a:gd name="T101" fmla="*/ 6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49" h="373">
                <a:moveTo>
                  <a:pt x="217" y="62"/>
                </a:moveTo>
                <a:lnTo>
                  <a:pt x="217" y="62"/>
                </a:lnTo>
                <a:lnTo>
                  <a:pt x="217" y="62"/>
                </a:lnTo>
                <a:cubicBezTo>
                  <a:pt x="217" y="62"/>
                  <a:pt x="217" y="62"/>
                  <a:pt x="186" y="62"/>
                </a:cubicBezTo>
                <a:cubicBezTo>
                  <a:pt x="186" y="62"/>
                  <a:pt x="155" y="62"/>
                  <a:pt x="155" y="31"/>
                </a:cubicBezTo>
                <a:lnTo>
                  <a:pt x="155" y="31"/>
                </a:lnTo>
                <a:cubicBezTo>
                  <a:pt x="124" y="31"/>
                  <a:pt x="124" y="31"/>
                  <a:pt x="124" y="0"/>
                </a:cubicBezTo>
                <a:lnTo>
                  <a:pt x="124" y="0"/>
                </a:lnTo>
                <a:cubicBezTo>
                  <a:pt x="93" y="0"/>
                  <a:pt x="93" y="0"/>
                  <a:pt x="93" y="0"/>
                </a:cubicBez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lnTo>
                  <a:pt x="62" y="0"/>
                </a:lnTo>
                <a:cubicBezTo>
                  <a:pt x="62" y="0"/>
                  <a:pt x="62" y="0"/>
                  <a:pt x="31" y="0"/>
                </a:cubicBezTo>
                <a:lnTo>
                  <a:pt x="31" y="0"/>
                </a:lnTo>
                <a:cubicBezTo>
                  <a:pt x="31" y="31"/>
                  <a:pt x="31" y="31"/>
                  <a:pt x="31" y="31"/>
                </a:cubicBezTo>
                <a:cubicBezTo>
                  <a:pt x="31" y="31"/>
                  <a:pt x="31" y="31"/>
                  <a:pt x="0" y="62"/>
                </a:cubicBezTo>
                <a:lnTo>
                  <a:pt x="0" y="62"/>
                </a:lnTo>
                <a:lnTo>
                  <a:pt x="0" y="93"/>
                </a:lnTo>
                <a:lnTo>
                  <a:pt x="0" y="93"/>
                </a:lnTo>
                <a:cubicBezTo>
                  <a:pt x="0" y="124"/>
                  <a:pt x="0" y="124"/>
                  <a:pt x="0" y="124"/>
                </a:cubicBezTo>
                <a:cubicBezTo>
                  <a:pt x="0" y="155"/>
                  <a:pt x="0" y="155"/>
                  <a:pt x="0" y="155"/>
                </a:cubicBezTo>
                <a:lnTo>
                  <a:pt x="0" y="186"/>
                </a:lnTo>
                <a:lnTo>
                  <a:pt x="0" y="186"/>
                </a:lnTo>
                <a:lnTo>
                  <a:pt x="31" y="217"/>
                </a:lnTo>
                <a:lnTo>
                  <a:pt x="31" y="217"/>
                </a:lnTo>
                <a:lnTo>
                  <a:pt x="31" y="217"/>
                </a:lnTo>
                <a:cubicBezTo>
                  <a:pt x="31" y="186"/>
                  <a:pt x="31" y="186"/>
                  <a:pt x="31" y="186"/>
                </a:cubicBezTo>
                <a:cubicBezTo>
                  <a:pt x="93" y="186"/>
                  <a:pt x="93" y="186"/>
                  <a:pt x="93" y="186"/>
                </a:cubicBezTo>
                <a:cubicBezTo>
                  <a:pt x="93" y="372"/>
                  <a:pt x="93" y="372"/>
                  <a:pt x="93" y="372"/>
                </a:cubicBezTo>
                <a:lnTo>
                  <a:pt x="93" y="372"/>
                </a:lnTo>
                <a:cubicBezTo>
                  <a:pt x="93" y="372"/>
                  <a:pt x="155" y="341"/>
                  <a:pt x="186" y="341"/>
                </a:cubicBezTo>
                <a:cubicBezTo>
                  <a:pt x="186" y="341"/>
                  <a:pt x="186" y="341"/>
                  <a:pt x="186" y="310"/>
                </a:cubicBezTo>
                <a:lnTo>
                  <a:pt x="186" y="310"/>
                </a:lnTo>
                <a:lnTo>
                  <a:pt x="186" y="310"/>
                </a:lnTo>
                <a:lnTo>
                  <a:pt x="186" y="279"/>
                </a:lnTo>
                <a:cubicBezTo>
                  <a:pt x="217" y="279"/>
                  <a:pt x="217" y="279"/>
                  <a:pt x="217" y="279"/>
                </a:cubicBezTo>
                <a:cubicBezTo>
                  <a:pt x="217" y="279"/>
                  <a:pt x="217" y="279"/>
                  <a:pt x="217" y="247"/>
                </a:cubicBezTo>
                <a:lnTo>
                  <a:pt x="217" y="247"/>
                </a:lnTo>
                <a:lnTo>
                  <a:pt x="217" y="247"/>
                </a:lnTo>
                <a:lnTo>
                  <a:pt x="217" y="217"/>
                </a:lnTo>
                <a:lnTo>
                  <a:pt x="217" y="217"/>
                </a:lnTo>
                <a:cubicBezTo>
                  <a:pt x="217" y="217"/>
                  <a:pt x="217" y="217"/>
                  <a:pt x="217" y="186"/>
                </a:cubicBezTo>
                <a:lnTo>
                  <a:pt x="217" y="155"/>
                </a:lnTo>
                <a:lnTo>
                  <a:pt x="217" y="124"/>
                </a:lnTo>
                <a:lnTo>
                  <a:pt x="217" y="124"/>
                </a:lnTo>
                <a:cubicBezTo>
                  <a:pt x="217" y="124"/>
                  <a:pt x="217" y="124"/>
                  <a:pt x="248" y="124"/>
                </a:cubicBezTo>
                <a:cubicBezTo>
                  <a:pt x="217" y="93"/>
                  <a:pt x="217" y="93"/>
                  <a:pt x="217" y="93"/>
                </a:cubicBezTo>
                <a:lnTo>
                  <a:pt x="217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" name="Freeform 13"/>
          <p:cNvSpPr>
            <a:spLocks noChangeArrowheads="1"/>
          </p:cNvSpPr>
          <p:nvPr/>
        </p:nvSpPr>
        <p:spPr bwMode="auto">
          <a:xfrm>
            <a:off x="5171697" y="4390530"/>
            <a:ext cx="154615" cy="164894"/>
          </a:xfrm>
          <a:custGeom>
            <a:avLst/>
            <a:gdLst>
              <a:gd name="T0" fmla="*/ 372 w 404"/>
              <a:gd name="T1" fmla="*/ 155 h 373"/>
              <a:gd name="T2" fmla="*/ 372 w 404"/>
              <a:gd name="T3" fmla="*/ 155 h 373"/>
              <a:gd name="T4" fmla="*/ 310 w 404"/>
              <a:gd name="T5" fmla="*/ 124 h 373"/>
              <a:gd name="T6" fmla="*/ 310 w 404"/>
              <a:gd name="T7" fmla="*/ 93 h 373"/>
              <a:gd name="T8" fmla="*/ 310 w 404"/>
              <a:gd name="T9" fmla="*/ 93 h 373"/>
              <a:gd name="T10" fmla="*/ 217 w 404"/>
              <a:gd name="T11" fmla="*/ 61 h 373"/>
              <a:gd name="T12" fmla="*/ 217 w 404"/>
              <a:gd name="T13" fmla="*/ 61 h 373"/>
              <a:gd name="T14" fmla="*/ 124 w 404"/>
              <a:gd name="T15" fmla="*/ 31 h 373"/>
              <a:gd name="T16" fmla="*/ 124 w 404"/>
              <a:gd name="T17" fmla="*/ 0 h 373"/>
              <a:gd name="T18" fmla="*/ 92 w 404"/>
              <a:gd name="T19" fmla="*/ 31 h 373"/>
              <a:gd name="T20" fmla="*/ 92 w 404"/>
              <a:gd name="T21" fmla="*/ 124 h 373"/>
              <a:gd name="T22" fmla="*/ 0 w 404"/>
              <a:gd name="T23" fmla="*/ 278 h 373"/>
              <a:gd name="T24" fmla="*/ 0 w 404"/>
              <a:gd name="T25" fmla="*/ 310 h 373"/>
              <a:gd name="T26" fmla="*/ 31 w 404"/>
              <a:gd name="T27" fmla="*/ 341 h 373"/>
              <a:gd name="T28" fmla="*/ 92 w 404"/>
              <a:gd name="T29" fmla="*/ 341 h 373"/>
              <a:gd name="T30" fmla="*/ 124 w 404"/>
              <a:gd name="T31" fmla="*/ 341 h 373"/>
              <a:gd name="T32" fmla="*/ 124 w 404"/>
              <a:gd name="T33" fmla="*/ 341 h 373"/>
              <a:gd name="T34" fmla="*/ 124 w 404"/>
              <a:gd name="T35" fmla="*/ 341 h 373"/>
              <a:gd name="T36" fmla="*/ 155 w 404"/>
              <a:gd name="T37" fmla="*/ 372 h 373"/>
              <a:gd name="T38" fmla="*/ 155 w 404"/>
              <a:gd name="T39" fmla="*/ 372 h 373"/>
              <a:gd name="T40" fmla="*/ 186 w 404"/>
              <a:gd name="T41" fmla="*/ 372 h 373"/>
              <a:gd name="T42" fmla="*/ 186 w 404"/>
              <a:gd name="T43" fmla="*/ 372 h 373"/>
              <a:gd name="T44" fmla="*/ 217 w 404"/>
              <a:gd name="T45" fmla="*/ 372 h 373"/>
              <a:gd name="T46" fmla="*/ 217 w 404"/>
              <a:gd name="T47" fmla="*/ 372 h 373"/>
              <a:gd name="T48" fmla="*/ 248 w 404"/>
              <a:gd name="T49" fmla="*/ 372 h 373"/>
              <a:gd name="T50" fmla="*/ 248 w 404"/>
              <a:gd name="T51" fmla="*/ 372 h 373"/>
              <a:gd name="T52" fmla="*/ 279 w 404"/>
              <a:gd name="T53" fmla="*/ 310 h 373"/>
              <a:gd name="T54" fmla="*/ 310 w 404"/>
              <a:gd name="T55" fmla="*/ 278 h 373"/>
              <a:gd name="T56" fmla="*/ 372 w 404"/>
              <a:gd name="T57" fmla="*/ 217 h 373"/>
              <a:gd name="T58" fmla="*/ 403 w 404"/>
              <a:gd name="T59" fmla="*/ 248 h 373"/>
              <a:gd name="T60" fmla="*/ 403 w 404"/>
              <a:gd name="T61" fmla="*/ 217 h 373"/>
              <a:gd name="T62" fmla="*/ 403 w 404"/>
              <a:gd name="T63" fmla="*/ 186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04" h="373">
                <a:moveTo>
                  <a:pt x="372" y="155"/>
                </a:moveTo>
                <a:lnTo>
                  <a:pt x="372" y="155"/>
                </a:lnTo>
                <a:lnTo>
                  <a:pt x="372" y="155"/>
                </a:lnTo>
                <a:lnTo>
                  <a:pt x="372" y="155"/>
                </a:lnTo>
                <a:lnTo>
                  <a:pt x="372" y="155"/>
                </a:lnTo>
                <a:cubicBezTo>
                  <a:pt x="341" y="155"/>
                  <a:pt x="341" y="124"/>
                  <a:pt x="310" y="124"/>
                </a:cubicBezTo>
                <a:lnTo>
                  <a:pt x="310" y="124"/>
                </a:lnTo>
                <a:cubicBezTo>
                  <a:pt x="310" y="93"/>
                  <a:pt x="310" y="93"/>
                  <a:pt x="310" y="93"/>
                </a:cubicBezTo>
                <a:lnTo>
                  <a:pt x="310" y="93"/>
                </a:lnTo>
                <a:lnTo>
                  <a:pt x="310" y="93"/>
                </a:lnTo>
                <a:cubicBezTo>
                  <a:pt x="279" y="61"/>
                  <a:pt x="248" y="61"/>
                  <a:pt x="248" y="61"/>
                </a:cubicBezTo>
                <a:cubicBezTo>
                  <a:pt x="248" y="61"/>
                  <a:pt x="248" y="61"/>
                  <a:pt x="217" y="61"/>
                </a:cubicBezTo>
                <a:lnTo>
                  <a:pt x="217" y="61"/>
                </a:lnTo>
                <a:lnTo>
                  <a:pt x="217" y="61"/>
                </a:lnTo>
                <a:cubicBezTo>
                  <a:pt x="186" y="61"/>
                  <a:pt x="186" y="61"/>
                  <a:pt x="186" y="61"/>
                </a:cubicBezTo>
                <a:cubicBezTo>
                  <a:pt x="155" y="61"/>
                  <a:pt x="155" y="31"/>
                  <a:pt x="124" y="31"/>
                </a:cubicBezTo>
                <a:lnTo>
                  <a:pt x="124" y="31"/>
                </a:lnTo>
                <a:cubicBezTo>
                  <a:pt x="124" y="31"/>
                  <a:pt x="124" y="31"/>
                  <a:pt x="124" y="0"/>
                </a:cubicBezTo>
                <a:cubicBezTo>
                  <a:pt x="124" y="0"/>
                  <a:pt x="124" y="0"/>
                  <a:pt x="124" y="31"/>
                </a:cubicBezTo>
                <a:cubicBezTo>
                  <a:pt x="124" y="31"/>
                  <a:pt x="124" y="31"/>
                  <a:pt x="92" y="31"/>
                </a:cubicBezTo>
                <a:lnTo>
                  <a:pt x="92" y="31"/>
                </a:lnTo>
                <a:cubicBezTo>
                  <a:pt x="92" y="124"/>
                  <a:pt x="92" y="124"/>
                  <a:pt x="92" y="124"/>
                </a:cubicBezTo>
                <a:cubicBezTo>
                  <a:pt x="0" y="124"/>
                  <a:pt x="0" y="124"/>
                  <a:pt x="0" y="124"/>
                </a:cubicBezTo>
                <a:cubicBezTo>
                  <a:pt x="0" y="278"/>
                  <a:pt x="0" y="278"/>
                  <a:pt x="0" y="278"/>
                </a:cubicBezTo>
                <a:cubicBezTo>
                  <a:pt x="0" y="278"/>
                  <a:pt x="0" y="278"/>
                  <a:pt x="0" y="310"/>
                </a:cubicBezTo>
                <a:lnTo>
                  <a:pt x="0" y="310"/>
                </a:lnTo>
                <a:lnTo>
                  <a:pt x="31" y="341"/>
                </a:lnTo>
                <a:lnTo>
                  <a:pt x="31" y="341"/>
                </a:lnTo>
                <a:cubicBezTo>
                  <a:pt x="62" y="341"/>
                  <a:pt x="92" y="341"/>
                  <a:pt x="92" y="341"/>
                </a:cubicBezTo>
                <a:lnTo>
                  <a:pt x="92" y="341"/>
                </a:lnTo>
                <a:cubicBezTo>
                  <a:pt x="92" y="341"/>
                  <a:pt x="92" y="341"/>
                  <a:pt x="124" y="341"/>
                </a:cubicBezTo>
                <a:lnTo>
                  <a:pt x="124" y="341"/>
                </a:lnTo>
                <a:lnTo>
                  <a:pt x="124" y="341"/>
                </a:lnTo>
                <a:lnTo>
                  <a:pt x="124" y="341"/>
                </a:lnTo>
                <a:lnTo>
                  <a:pt x="124" y="341"/>
                </a:lnTo>
                <a:lnTo>
                  <a:pt x="124" y="341"/>
                </a:lnTo>
                <a:cubicBezTo>
                  <a:pt x="124" y="341"/>
                  <a:pt x="124" y="341"/>
                  <a:pt x="155" y="341"/>
                </a:cubicBezTo>
                <a:cubicBezTo>
                  <a:pt x="155" y="372"/>
                  <a:pt x="155" y="372"/>
                  <a:pt x="155" y="372"/>
                </a:cubicBezTo>
                <a:lnTo>
                  <a:pt x="155" y="372"/>
                </a:lnTo>
                <a:lnTo>
                  <a:pt x="155" y="372"/>
                </a:lnTo>
                <a:lnTo>
                  <a:pt x="155" y="372"/>
                </a:lnTo>
                <a:lnTo>
                  <a:pt x="186" y="372"/>
                </a:lnTo>
                <a:lnTo>
                  <a:pt x="186" y="372"/>
                </a:lnTo>
                <a:lnTo>
                  <a:pt x="186" y="372"/>
                </a:lnTo>
                <a:cubicBezTo>
                  <a:pt x="186" y="372"/>
                  <a:pt x="186" y="372"/>
                  <a:pt x="217" y="372"/>
                </a:cubicBezTo>
                <a:lnTo>
                  <a:pt x="217" y="372"/>
                </a:lnTo>
                <a:lnTo>
                  <a:pt x="217" y="372"/>
                </a:lnTo>
                <a:lnTo>
                  <a:pt x="217" y="372"/>
                </a:lnTo>
                <a:lnTo>
                  <a:pt x="217" y="372"/>
                </a:lnTo>
                <a:cubicBezTo>
                  <a:pt x="217" y="372"/>
                  <a:pt x="217" y="372"/>
                  <a:pt x="248" y="372"/>
                </a:cubicBezTo>
                <a:lnTo>
                  <a:pt x="248" y="372"/>
                </a:lnTo>
                <a:lnTo>
                  <a:pt x="248" y="372"/>
                </a:lnTo>
                <a:lnTo>
                  <a:pt x="248" y="372"/>
                </a:lnTo>
                <a:cubicBezTo>
                  <a:pt x="248" y="341"/>
                  <a:pt x="248" y="341"/>
                  <a:pt x="279" y="310"/>
                </a:cubicBezTo>
                <a:lnTo>
                  <a:pt x="310" y="310"/>
                </a:lnTo>
                <a:lnTo>
                  <a:pt x="310" y="278"/>
                </a:lnTo>
                <a:lnTo>
                  <a:pt x="310" y="278"/>
                </a:lnTo>
                <a:cubicBezTo>
                  <a:pt x="372" y="217"/>
                  <a:pt x="372" y="217"/>
                  <a:pt x="372" y="217"/>
                </a:cubicBezTo>
                <a:lnTo>
                  <a:pt x="372" y="217"/>
                </a:lnTo>
                <a:cubicBezTo>
                  <a:pt x="372" y="217"/>
                  <a:pt x="372" y="217"/>
                  <a:pt x="403" y="248"/>
                </a:cubicBezTo>
                <a:cubicBezTo>
                  <a:pt x="403" y="248"/>
                  <a:pt x="403" y="248"/>
                  <a:pt x="403" y="217"/>
                </a:cubicBezTo>
                <a:lnTo>
                  <a:pt x="403" y="217"/>
                </a:lnTo>
                <a:lnTo>
                  <a:pt x="403" y="186"/>
                </a:lnTo>
                <a:lnTo>
                  <a:pt x="403" y="186"/>
                </a:lnTo>
                <a:cubicBezTo>
                  <a:pt x="372" y="155"/>
                  <a:pt x="372" y="155"/>
                  <a:pt x="372" y="155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" name="Freeform 14"/>
          <p:cNvSpPr>
            <a:spLocks noChangeArrowheads="1"/>
          </p:cNvSpPr>
          <p:nvPr/>
        </p:nvSpPr>
        <p:spPr bwMode="auto">
          <a:xfrm>
            <a:off x="5420425" y="3940469"/>
            <a:ext cx="142851" cy="232790"/>
          </a:xfrm>
          <a:custGeom>
            <a:avLst/>
            <a:gdLst>
              <a:gd name="T0" fmla="*/ 341 w 373"/>
              <a:gd name="T1" fmla="*/ 341 h 528"/>
              <a:gd name="T2" fmla="*/ 341 w 373"/>
              <a:gd name="T3" fmla="*/ 341 h 528"/>
              <a:gd name="T4" fmla="*/ 341 w 373"/>
              <a:gd name="T5" fmla="*/ 341 h 528"/>
              <a:gd name="T6" fmla="*/ 341 w 373"/>
              <a:gd name="T7" fmla="*/ 341 h 528"/>
              <a:gd name="T8" fmla="*/ 341 w 373"/>
              <a:gd name="T9" fmla="*/ 155 h 528"/>
              <a:gd name="T10" fmla="*/ 341 w 373"/>
              <a:gd name="T11" fmla="*/ 124 h 528"/>
              <a:gd name="T12" fmla="*/ 372 w 373"/>
              <a:gd name="T13" fmla="*/ 62 h 528"/>
              <a:gd name="T14" fmla="*/ 372 w 373"/>
              <a:gd name="T15" fmla="*/ 62 h 528"/>
              <a:gd name="T16" fmla="*/ 372 w 373"/>
              <a:gd name="T17" fmla="*/ 62 h 528"/>
              <a:gd name="T18" fmla="*/ 372 w 373"/>
              <a:gd name="T19" fmla="*/ 62 h 528"/>
              <a:gd name="T20" fmla="*/ 372 w 373"/>
              <a:gd name="T21" fmla="*/ 62 h 528"/>
              <a:gd name="T22" fmla="*/ 372 w 373"/>
              <a:gd name="T23" fmla="*/ 62 h 528"/>
              <a:gd name="T24" fmla="*/ 341 w 373"/>
              <a:gd name="T25" fmla="*/ 31 h 528"/>
              <a:gd name="T26" fmla="*/ 341 w 373"/>
              <a:gd name="T27" fmla="*/ 31 h 528"/>
              <a:gd name="T28" fmla="*/ 341 w 373"/>
              <a:gd name="T29" fmla="*/ 62 h 528"/>
              <a:gd name="T30" fmla="*/ 309 w 373"/>
              <a:gd name="T31" fmla="*/ 93 h 528"/>
              <a:gd name="T32" fmla="*/ 279 w 373"/>
              <a:gd name="T33" fmla="*/ 93 h 528"/>
              <a:gd name="T34" fmla="*/ 186 w 373"/>
              <a:gd name="T35" fmla="*/ 93 h 528"/>
              <a:gd name="T36" fmla="*/ 186 w 373"/>
              <a:gd name="T37" fmla="*/ 93 h 528"/>
              <a:gd name="T38" fmla="*/ 155 w 373"/>
              <a:gd name="T39" fmla="*/ 62 h 528"/>
              <a:gd name="T40" fmla="*/ 155 w 373"/>
              <a:gd name="T41" fmla="*/ 62 h 528"/>
              <a:gd name="T42" fmla="*/ 124 w 373"/>
              <a:gd name="T43" fmla="*/ 31 h 528"/>
              <a:gd name="T44" fmla="*/ 93 w 373"/>
              <a:gd name="T45" fmla="*/ 31 h 528"/>
              <a:gd name="T46" fmla="*/ 93 w 373"/>
              <a:gd name="T47" fmla="*/ 31 h 528"/>
              <a:gd name="T48" fmla="*/ 93 w 373"/>
              <a:gd name="T49" fmla="*/ 31 h 528"/>
              <a:gd name="T50" fmla="*/ 93 w 373"/>
              <a:gd name="T51" fmla="*/ 31 h 528"/>
              <a:gd name="T52" fmla="*/ 93 w 373"/>
              <a:gd name="T53" fmla="*/ 62 h 528"/>
              <a:gd name="T54" fmla="*/ 62 w 373"/>
              <a:gd name="T55" fmla="*/ 0 h 528"/>
              <a:gd name="T56" fmla="*/ 62 w 373"/>
              <a:gd name="T57" fmla="*/ 0 h 528"/>
              <a:gd name="T58" fmla="*/ 62 w 373"/>
              <a:gd name="T59" fmla="*/ 0 h 528"/>
              <a:gd name="T60" fmla="*/ 31 w 373"/>
              <a:gd name="T61" fmla="*/ 0 h 528"/>
              <a:gd name="T62" fmla="*/ 0 w 373"/>
              <a:gd name="T63" fmla="*/ 0 h 528"/>
              <a:gd name="T64" fmla="*/ 0 w 373"/>
              <a:gd name="T65" fmla="*/ 0 h 528"/>
              <a:gd name="T66" fmla="*/ 0 w 373"/>
              <a:gd name="T67" fmla="*/ 0 h 528"/>
              <a:gd name="T68" fmla="*/ 31 w 373"/>
              <a:gd name="T69" fmla="*/ 31 h 528"/>
              <a:gd name="T70" fmla="*/ 31 w 373"/>
              <a:gd name="T71" fmla="*/ 31 h 528"/>
              <a:gd name="T72" fmla="*/ 31 w 373"/>
              <a:gd name="T73" fmla="*/ 62 h 528"/>
              <a:gd name="T74" fmla="*/ 31 w 373"/>
              <a:gd name="T75" fmla="*/ 93 h 528"/>
              <a:gd name="T76" fmla="*/ 31 w 373"/>
              <a:gd name="T77" fmla="*/ 93 h 528"/>
              <a:gd name="T78" fmla="*/ 62 w 373"/>
              <a:gd name="T79" fmla="*/ 155 h 528"/>
              <a:gd name="T80" fmla="*/ 62 w 373"/>
              <a:gd name="T81" fmla="*/ 155 h 528"/>
              <a:gd name="T82" fmla="*/ 62 w 373"/>
              <a:gd name="T83" fmla="*/ 186 h 528"/>
              <a:gd name="T84" fmla="*/ 62 w 373"/>
              <a:gd name="T85" fmla="*/ 186 h 528"/>
              <a:gd name="T86" fmla="*/ 31 w 373"/>
              <a:gd name="T87" fmla="*/ 217 h 528"/>
              <a:gd name="T88" fmla="*/ 31 w 373"/>
              <a:gd name="T89" fmla="*/ 248 h 528"/>
              <a:gd name="T90" fmla="*/ 0 w 373"/>
              <a:gd name="T91" fmla="*/ 279 h 528"/>
              <a:gd name="T92" fmla="*/ 0 w 373"/>
              <a:gd name="T93" fmla="*/ 341 h 528"/>
              <a:gd name="T94" fmla="*/ 217 w 373"/>
              <a:gd name="T95" fmla="*/ 465 h 528"/>
              <a:gd name="T96" fmla="*/ 217 w 373"/>
              <a:gd name="T97" fmla="*/ 496 h 528"/>
              <a:gd name="T98" fmla="*/ 248 w 373"/>
              <a:gd name="T99" fmla="*/ 527 h 528"/>
              <a:gd name="T100" fmla="*/ 279 w 373"/>
              <a:gd name="T101" fmla="*/ 527 h 528"/>
              <a:gd name="T102" fmla="*/ 279 w 373"/>
              <a:gd name="T103" fmla="*/ 465 h 528"/>
              <a:gd name="T104" fmla="*/ 309 w 373"/>
              <a:gd name="T105" fmla="*/ 465 h 528"/>
              <a:gd name="T106" fmla="*/ 309 w 373"/>
              <a:gd name="T107" fmla="*/ 465 h 528"/>
              <a:gd name="T108" fmla="*/ 309 w 373"/>
              <a:gd name="T109" fmla="*/ 465 h 528"/>
              <a:gd name="T110" fmla="*/ 341 w 373"/>
              <a:gd name="T111" fmla="*/ 434 h 528"/>
              <a:gd name="T112" fmla="*/ 341 w 373"/>
              <a:gd name="T113" fmla="*/ 434 h 528"/>
              <a:gd name="T114" fmla="*/ 372 w 373"/>
              <a:gd name="T115" fmla="*/ 403 h 528"/>
              <a:gd name="T116" fmla="*/ 372 w 373"/>
              <a:gd name="T117" fmla="*/ 372 h 528"/>
              <a:gd name="T118" fmla="*/ 372 w 373"/>
              <a:gd name="T119" fmla="*/ 372 h 528"/>
              <a:gd name="T120" fmla="*/ 341 w 373"/>
              <a:gd name="T121" fmla="*/ 341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3" h="528">
                <a:moveTo>
                  <a:pt x="341" y="341"/>
                </a:moveTo>
                <a:lnTo>
                  <a:pt x="341" y="341"/>
                </a:lnTo>
                <a:lnTo>
                  <a:pt x="341" y="341"/>
                </a:lnTo>
                <a:lnTo>
                  <a:pt x="341" y="341"/>
                </a:lnTo>
                <a:cubicBezTo>
                  <a:pt x="341" y="341"/>
                  <a:pt x="341" y="217"/>
                  <a:pt x="341" y="155"/>
                </a:cubicBezTo>
                <a:cubicBezTo>
                  <a:pt x="341" y="124"/>
                  <a:pt x="341" y="124"/>
                  <a:pt x="341" y="124"/>
                </a:cubicBezTo>
                <a:cubicBezTo>
                  <a:pt x="341" y="93"/>
                  <a:pt x="341" y="62"/>
                  <a:pt x="372" y="62"/>
                </a:cubicBezTo>
                <a:lnTo>
                  <a:pt x="372" y="62"/>
                </a:lnTo>
                <a:lnTo>
                  <a:pt x="372" y="62"/>
                </a:lnTo>
                <a:lnTo>
                  <a:pt x="372" y="62"/>
                </a:lnTo>
                <a:lnTo>
                  <a:pt x="372" y="62"/>
                </a:lnTo>
                <a:lnTo>
                  <a:pt x="372" y="62"/>
                </a:lnTo>
                <a:cubicBezTo>
                  <a:pt x="341" y="62"/>
                  <a:pt x="341" y="62"/>
                  <a:pt x="341" y="31"/>
                </a:cubicBezTo>
                <a:lnTo>
                  <a:pt x="341" y="31"/>
                </a:lnTo>
                <a:cubicBezTo>
                  <a:pt x="341" y="31"/>
                  <a:pt x="341" y="31"/>
                  <a:pt x="341" y="62"/>
                </a:cubicBezTo>
                <a:cubicBezTo>
                  <a:pt x="309" y="93"/>
                  <a:pt x="309" y="93"/>
                  <a:pt x="309" y="93"/>
                </a:cubicBezTo>
                <a:cubicBezTo>
                  <a:pt x="279" y="93"/>
                  <a:pt x="279" y="93"/>
                  <a:pt x="279" y="93"/>
                </a:cubicBezTo>
                <a:cubicBezTo>
                  <a:pt x="248" y="93"/>
                  <a:pt x="217" y="93"/>
                  <a:pt x="186" y="93"/>
                </a:cubicBezTo>
                <a:lnTo>
                  <a:pt x="186" y="93"/>
                </a:lnTo>
                <a:cubicBezTo>
                  <a:pt x="186" y="93"/>
                  <a:pt x="186" y="62"/>
                  <a:pt x="155" y="62"/>
                </a:cubicBezTo>
                <a:lnTo>
                  <a:pt x="155" y="62"/>
                </a:lnTo>
                <a:cubicBezTo>
                  <a:pt x="155" y="31"/>
                  <a:pt x="155" y="31"/>
                  <a:pt x="124" y="31"/>
                </a:cubicBezTo>
                <a:cubicBezTo>
                  <a:pt x="124" y="31"/>
                  <a:pt x="124" y="31"/>
                  <a:pt x="93" y="31"/>
                </a:cubicBezTo>
                <a:lnTo>
                  <a:pt x="93" y="31"/>
                </a:lnTo>
                <a:lnTo>
                  <a:pt x="93" y="31"/>
                </a:lnTo>
                <a:lnTo>
                  <a:pt x="93" y="31"/>
                </a:lnTo>
                <a:cubicBezTo>
                  <a:pt x="93" y="62"/>
                  <a:pt x="93" y="62"/>
                  <a:pt x="93" y="62"/>
                </a:cubicBezTo>
                <a:cubicBezTo>
                  <a:pt x="62" y="0"/>
                  <a:pt x="62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cubicBezTo>
                  <a:pt x="62" y="0"/>
                  <a:pt x="62" y="0"/>
                  <a:pt x="31" y="0"/>
                </a:cubicBezTo>
                <a:cubicBezTo>
                  <a:pt x="31" y="0"/>
                  <a:pt x="31" y="0"/>
                  <a:pt x="0" y="0"/>
                </a:cubicBezTo>
                <a:lnTo>
                  <a:pt x="0" y="0"/>
                </a:lnTo>
                <a:lnTo>
                  <a:pt x="0" y="0"/>
                </a:lnTo>
                <a:cubicBezTo>
                  <a:pt x="0" y="31"/>
                  <a:pt x="31" y="31"/>
                  <a:pt x="31" y="31"/>
                </a:cubicBezTo>
                <a:lnTo>
                  <a:pt x="31" y="31"/>
                </a:lnTo>
                <a:cubicBezTo>
                  <a:pt x="31" y="62"/>
                  <a:pt x="31" y="62"/>
                  <a:pt x="31" y="62"/>
                </a:cubicBezTo>
                <a:cubicBezTo>
                  <a:pt x="31" y="62"/>
                  <a:pt x="31" y="62"/>
                  <a:pt x="31" y="93"/>
                </a:cubicBezTo>
                <a:lnTo>
                  <a:pt x="31" y="93"/>
                </a:lnTo>
                <a:lnTo>
                  <a:pt x="62" y="155"/>
                </a:lnTo>
                <a:lnTo>
                  <a:pt x="62" y="155"/>
                </a:lnTo>
                <a:cubicBezTo>
                  <a:pt x="62" y="186"/>
                  <a:pt x="62" y="186"/>
                  <a:pt x="62" y="186"/>
                </a:cubicBezTo>
                <a:lnTo>
                  <a:pt x="62" y="186"/>
                </a:lnTo>
                <a:cubicBezTo>
                  <a:pt x="31" y="217"/>
                  <a:pt x="31" y="217"/>
                  <a:pt x="31" y="217"/>
                </a:cubicBezTo>
                <a:cubicBezTo>
                  <a:pt x="31" y="217"/>
                  <a:pt x="31" y="217"/>
                  <a:pt x="31" y="248"/>
                </a:cubicBezTo>
                <a:cubicBezTo>
                  <a:pt x="0" y="248"/>
                  <a:pt x="0" y="248"/>
                  <a:pt x="0" y="279"/>
                </a:cubicBezTo>
                <a:cubicBezTo>
                  <a:pt x="0" y="279"/>
                  <a:pt x="0" y="310"/>
                  <a:pt x="0" y="341"/>
                </a:cubicBezTo>
                <a:cubicBezTo>
                  <a:pt x="217" y="465"/>
                  <a:pt x="217" y="465"/>
                  <a:pt x="217" y="465"/>
                </a:cubicBezTo>
                <a:cubicBezTo>
                  <a:pt x="217" y="496"/>
                  <a:pt x="217" y="496"/>
                  <a:pt x="217" y="496"/>
                </a:cubicBezTo>
                <a:cubicBezTo>
                  <a:pt x="248" y="527"/>
                  <a:pt x="248" y="527"/>
                  <a:pt x="248" y="527"/>
                </a:cubicBezTo>
                <a:cubicBezTo>
                  <a:pt x="279" y="527"/>
                  <a:pt x="279" y="527"/>
                  <a:pt x="279" y="527"/>
                </a:cubicBezTo>
                <a:cubicBezTo>
                  <a:pt x="279" y="496"/>
                  <a:pt x="279" y="496"/>
                  <a:pt x="279" y="465"/>
                </a:cubicBezTo>
                <a:cubicBezTo>
                  <a:pt x="279" y="465"/>
                  <a:pt x="279" y="465"/>
                  <a:pt x="309" y="465"/>
                </a:cubicBezTo>
                <a:lnTo>
                  <a:pt x="309" y="465"/>
                </a:lnTo>
                <a:lnTo>
                  <a:pt x="309" y="465"/>
                </a:lnTo>
                <a:cubicBezTo>
                  <a:pt x="309" y="434"/>
                  <a:pt x="309" y="434"/>
                  <a:pt x="341" y="434"/>
                </a:cubicBezTo>
                <a:lnTo>
                  <a:pt x="341" y="434"/>
                </a:lnTo>
                <a:cubicBezTo>
                  <a:pt x="341" y="403"/>
                  <a:pt x="341" y="403"/>
                  <a:pt x="372" y="403"/>
                </a:cubicBezTo>
                <a:cubicBezTo>
                  <a:pt x="372" y="372"/>
                  <a:pt x="372" y="372"/>
                  <a:pt x="372" y="372"/>
                </a:cubicBezTo>
                <a:lnTo>
                  <a:pt x="372" y="372"/>
                </a:lnTo>
                <a:cubicBezTo>
                  <a:pt x="372" y="372"/>
                  <a:pt x="341" y="372"/>
                  <a:pt x="341" y="34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" name="Freeform 15"/>
          <p:cNvSpPr>
            <a:spLocks noChangeArrowheads="1"/>
          </p:cNvSpPr>
          <p:nvPr/>
        </p:nvSpPr>
        <p:spPr bwMode="auto">
          <a:xfrm>
            <a:off x="5242282" y="4512745"/>
            <a:ext cx="142851" cy="164893"/>
          </a:xfrm>
          <a:custGeom>
            <a:avLst/>
            <a:gdLst>
              <a:gd name="T0" fmla="*/ 341 w 373"/>
              <a:gd name="T1" fmla="*/ 218 h 373"/>
              <a:gd name="T2" fmla="*/ 341 w 373"/>
              <a:gd name="T3" fmla="*/ 187 h 373"/>
              <a:gd name="T4" fmla="*/ 372 w 373"/>
              <a:gd name="T5" fmla="*/ 156 h 373"/>
              <a:gd name="T6" fmla="*/ 372 w 373"/>
              <a:gd name="T7" fmla="*/ 156 h 373"/>
              <a:gd name="T8" fmla="*/ 341 w 373"/>
              <a:gd name="T9" fmla="*/ 94 h 373"/>
              <a:gd name="T10" fmla="*/ 341 w 373"/>
              <a:gd name="T11" fmla="*/ 63 h 373"/>
              <a:gd name="T12" fmla="*/ 279 w 373"/>
              <a:gd name="T13" fmla="*/ 32 h 373"/>
              <a:gd name="T14" fmla="*/ 248 w 373"/>
              <a:gd name="T15" fmla="*/ 32 h 373"/>
              <a:gd name="T16" fmla="*/ 248 w 373"/>
              <a:gd name="T17" fmla="*/ 32 h 373"/>
              <a:gd name="T18" fmla="*/ 248 w 373"/>
              <a:gd name="T19" fmla="*/ 32 h 373"/>
              <a:gd name="T20" fmla="*/ 217 w 373"/>
              <a:gd name="T21" fmla="*/ 0 h 373"/>
              <a:gd name="T22" fmla="*/ 186 w 373"/>
              <a:gd name="T23" fmla="*/ 0 h 373"/>
              <a:gd name="T24" fmla="*/ 155 w 373"/>
              <a:gd name="T25" fmla="*/ 63 h 373"/>
              <a:gd name="T26" fmla="*/ 124 w 373"/>
              <a:gd name="T27" fmla="*/ 94 h 373"/>
              <a:gd name="T28" fmla="*/ 93 w 373"/>
              <a:gd name="T29" fmla="*/ 124 h 373"/>
              <a:gd name="T30" fmla="*/ 62 w 373"/>
              <a:gd name="T31" fmla="*/ 156 h 373"/>
              <a:gd name="T32" fmla="*/ 62 w 373"/>
              <a:gd name="T33" fmla="*/ 156 h 373"/>
              <a:gd name="T34" fmla="*/ 31 w 373"/>
              <a:gd name="T35" fmla="*/ 156 h 373"/>
              <a:gd name="T36" fmla="*/ 0 w 373"/>
              <a:gd name="T37" fmla="*/ 156 h 373"/>
              <a:gd name="T38" fmla="*/ 0 w 373"/>
              <a:gd name="T39" fmla="*/ 187 h 373"/>
              <a:gd name="T40" fmla="*/ 31 w 373"/>
              <a:gd name="T41" fmla="*/ 187 h 373"/>
              <a:gd name="T42" fmla="*/ 62 w 373"/>
              <a:gd name="T43" fmla="*/ 218 h 373"/>
              <a:gd name="T44" fmla="*/ 93 w 373"/>
              <a:gd name="T45" fmla="*/ 280 h 373"/>
              <a:gd name="T46" fmla="*/ 124 w 373"/>
              <a:gd name="T47" fmla="*/ 342 h 373"/>
              <a:gd name="T48" fmla="*/ 124 w 373"/>
              <a:gd name="T49" fmla="*/ 342 h 373"/>
              <a:gd name="T50" fmla="*/ 155 w 373"/>
              <a:gd name="T51" fmla="*/ 342 h 373"/>
              <a:gd name="T52" fmla="*/ 186 w 373"/>
              <a:gd name="T53" fmla="*/ 372 h 373"/>
              <a:gd name="T54" fmla="*/ 217 w 373"/>
              <a:gd name="T55" fmla="*/ 372 h 373"/>
              <a:gd name="T56" fmla="*/ 217 w 373"/>
              <a:gd name="T57" fmla="*/ 372 h 373"/>
              <a:gd name="T58" fmla="*/ 248 w 373"/>
              <a:gd name="T59" fmla="*/ 372 h 373"/>
              <a:gd name="T60" fmla="*/ 279 w 373"/>
              <a:gd name="T61" fmla="*/ 372 h 373"/>
              <a:gd name="T62" fmla="*/ 279 w 373"/>
              <a:gd name="T63" fmla="*/ 372 h 373"/>
              <a:gd name="T64" fmla="*/ 341 w 373"/>
              <a:gd name="T65" fmla="*/ 342 h 373"/>
              <a:gd name="T66" fmla="*/ 341 w 373"/>
              <a:gd name="T67" fmla="*/ 311 h 373"/>
              <a:gd name="T68" fmla="*/ 341 w 373"/>
              <a:gd name="T69" fmla="*/ 248 h 373"/>
              <a:gd name="T70" fmla="*/ 341 w 373"/>
              <a:gd name="T71" fmla="*/ 218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73" h="373">
                <a:moveTo>
                  <a:pt x="341" y="218"/>
                </a:moveTo>
                <a:lnTo>
                  <a:pt x="341" y="218"/>
                </a:lnTo>
                <a:lnTo>
                  <a:pt x="341" y="187"/>
                </a:lnTo>
                <a:lnTo>
                  <a:pt x="341" y="187"/>
                </a:lnTo>
                <a:lnTo>
                  <a:pt x="341" y="156"/>
                </a:lnTo>
                <a:lnTo>
                  <a:pt x="372" y="156"/>
                </a:lnTo>
                <a:lnTo>
                  <a:pt x="372" y="156"/>
                </a:lnTo>
                <a:lnTo>
                  <a:pt x="372" y="156"/>
                </a:lnTo>
                <a:cubicBezTo>
                  <a:pt x="341" y="124"/>
                  <a:pt x="341" y="124"/>
                  <a:pt x="341" y="94"/>
                </a:cubicBezTo>
                <a:lnTo>
                  <a:pt x="341" y="94"/>
                </a:lnTo>
                <a:lnTo>
                  <a:pt x="341" y="63"/>
                </a:lnTo>
                <a:lnTo>
                  <a:pt x="341" y="63"/>
                </a:lnTo>
                <a:cubicBezTo>
                  <a:pt x="341" y="63"/>
                  <a:pt x="341" y="63"/>
                  <a:pt x="310" y="63"/>
                </a:cubicBezTo>
                <a:cubicBezTo>
                  <a:pt x="310" y="63"/>
                  <a:pt x="310" y="32"/>
                  <a:pt x="279" y="32"/>
                </a:cubicBezTo>
                <a:lnTo>
                  <a:pt x="279" y="32"/>
                </a:lnTo>
                <a:cubicBezTo>
                  <a:pt x="279" y="32"/>
                  <a:pt x="279" y="32"/>
                  <a:pt x="248" y="32"/>
                </a:cubicBezTo>
                <a:lnTo>
                  <a:pt x="248" y="32"/>
                </a:lnTo>
                <a:lnTo>
                  <a:pt x="248" y="32"/>
                </a:lnTo>
                <a:lnTo>
                  <a:pt x="248" y="32"/>
                </a:lnTo>
                <a:lnTo>
                  <a:pt x="248" y="32"/>
                </a:lnTo>
                <a:cubicBezTo>
                  <a:pt x="248" y="32"/>
                  <a:pt x="217" y="32"/>
                  <a:pt x="217" y="0"/>
                </a:cubicBezTo>
                <a:lnTo>
                  <a:pt x="217" y="0"/>
                </a:lnTo>
                <a:lnTo>
                  <a:pt x="186" y="0"/>
                </a:lnTo>
                <a:lnTo>
                  <a:pt x="186" y="0"/>
                </a:lnTo>
                <a:lnTo>
                  <a:pt x="186" y="32"/>
                </a:lnTo>
                <a:cubicBezTo>
                  <a:pt x="186" y="32"/>
                  <a:pt x="186" y="63"/>
                  <a:pt x="155" y="63"/>
                </a:cubicBezTo>
                <a:lnTo>
                  <a:pt x="155" y="63"/>
                </a:lnTo>
                <a:lnTo>
                  <a:pt x="124" y="94"/>
                </a:lnTo>
                <a:cubicBezTo>
                  <a:pt x="93" y="94"/>
                  <a:pt x="93" y="94"/>
                  <a:pt x="93" y="94"/>
                </a:cubicBezTo>
                <a:lnTo>
                  <a:pt x="93" y="124"/>
                </a:lnTo>
                <a:lnTo>
                  <a:pt x="93" y="124"/>
                </a:lnTo>
                <a:cubicBezTo>
                  <a:pt x="93" y="124"/>
                  <a:pt x="93" y="156"/>
                  <a:pt x="62" y="156"/>
                </a:cubicBezTo>
                <a:lnTo>
                  <a:pt x="62" y="156"/>
                </a:lnTo>
                <a:lnTo>
                  <a:pt x="62" y="156"/>
                </a:lnTo>
                <a:cubicBezTo>
                  <a:pt x="31" y="156"/>
                  <a:pt x="31" y="156"/>
                  <a:pt x="31" y="156"/>
                </a:cubicBezTo>
                <a:lnTo>
                  <a:pt x="31" y="156"/>
                </a:lnTo>
                <a:lnTo>
                  <a:pt x="31" y="156"/>
                </a:lnTo>
                <a:cubicBezTo>
                  <a:pt x="0" y="156"/>
                  <a:pt x="0" y="156"/>
                  <a:pt x="0" y="156"/>
                </a:cubicBezTo>
                <a:lnTo>
                  <a:pt x="0" y="156"/>
                </a:lnTo>
                <a:cubicBezTo>
                  <a:pt x="0" y="156"/>
                  <a:pt x="0" y="156"/>
                  <a:pt x="0" y="187"/>
                </a:cubicBezTo>
                <a:lnTo>
                  <a:pt x="0" y="187"/>
                </a:lnTo>
                <a:cubicBezTo>
                  <a:pt x="0" y="187"/>
                  <a:pt x="0" y="187"/>
                  <a:pt x="31" y="187"/>
                </a:cubicBezTo>
                <a:cubicBezTo>
                  <a:pt x="31" y="218"/>
                  <a:pt x="31" y="218"/>
                  <a:pt x="31" y="218"/>
                </a:cubicBezTo>
                <a:lnTo>
                  <a:pt x="62" y="218"/>
                </a:lnTo>
                <a:cubicBezTo>
                  <a:pt x="62" y="218"/>
                  <a:pt x="93" y="248"/>
                  <a:pt x="93" y="280"/>
                </a:cubicBezTo>
                <a:lnTo>
                  <a:pt x="93" y="280"/>
                </a:lnTo>
                <a:cubicBezTo>
                  <a:pt x="124" y="280"/>
                  <a:pt x="124" y="311"/>
                  <a:pt x="124" y="311"/>
                </a:cubicBezTo>
                <a:lnTo>
                  <a:pt x="124" y="342"/>
                </a:lnTo>
                <a:lnTo>
                  <a:pt x="124" y="342"/>
                </a:lnTo>
                <a:lnTo>
                  <a:pt x="124" y="342"/>
                </a:lnTo>
                <a:lnTo>
                  <a:pt x="124" y="342"/>
                </a:lnTo>
                <a:cubicBezTo>
                  <a:pt x="155" y="342"/>
                  <a:pt x="155" y="342"/>
                  <a:pt x="155" y="342"/>
                </a:cubicBezTo>
                <a:cubicBezTo>
                  <a:pt x="186" y="342"/>
                  <a:pt x="186" y="342"/>
                  <a:pt x="186" y="342"/>
                </a:cubicBezTo>
                <a:cubicBezTo>
                  <a:pt x="186" y="372"/>
                  <a:pt x="186" y="372"/>
                  <a:pt x="186" y="372"/>
                </a:cubicBezTo>
                <a:lnTo>
                  <a:pt x="186" y="372"/>
                </a:lnTo>
                <a:cubicBezTo>
                  <a:pt x="186" y="372"/>
                  <a:pt x="186" y="372"/>
                  <a:pt x="217" y="372"/>
                </a:cubicBezTo>
                <a:lnTo>
                  <a:pt x="217" y="372"/>
                </a:lnTo>
                <a:lnTo>
                  <a:pt x="217" y="372"/>
                </a:lnTo>
                <a:lnTo>
                  <a:pt x="217" y="372"/>
                </a:lnTo>
                <a:lnTo>
                  <a:pt x="248" y="372"/>
                </a:lnTo>
                <a:lnTo>
                  <a:pt x="248" y="372"/>
                </a:ln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cubicBezTo>
                  <a:pt x="310" y="342"/>
                  <a:pt x="310" y="342"/>
                  <a:pt x="341" y="342"/>
                </a:cubicBezTo>
                <a:lnTo>
                  <a:pt x="341" y="342"/>
                </a:lnTo>
                <a:cubicBezTo>
                  <a:pt x="341" y="311"/>
                  <a:pt x="341" y="311"/>
                  <a:pt x="341" y="311"/>
                </a:cubicBezTo>
                <a:lnTo>
                  <a:pt x="341" y="311"/>
                </a:lnTo>
                <a:cubicBezTo>
                  <a:pt x="341" y="280"/>
                  <a:pt x="341" y="280"/>
                  <a:pt x="341" y="248"/>
                </a:cubicBezTo>
                <a:lnTo>
                  <a:pt x="372" y="248"/>
                </a:lnTo>
                <a:lnTo>
                  <a:pt x="341" y="218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" name="Freeform 16"/>
          <p:cNvSpPr>
            <a:spLocks noChangeArrowheads="1"/>
          </p:cNvSpPr>
          <p:nvPr/>
        </p:nvSpPr>
        <p:spPr bwMode="auto">
          <a:xfrm>
            <a:off x="5396896" y="4349792"/>
            <a:ext cx="47057" cy="162953"/>
          </a:xfrm>
          <a:custGeom>
            <a:avLst/>
            <a:gdLst>
              <a:gd name="T0" fmla="*/ 31 w 125"/>
              <a:gd name="T1" fmla="*/ 186 h 372"/>
              <a:gd name="T2" fmla="*/ 31 w 125"/>
              <a:gd name="T3" fmla="*/ 186 h 372"/>
              <a:gd name="T4" fmla="*/ 31 w 125"/>
              <a:gd name="T5" fmla="*/ 154 h 372"/>
              <a:gd name="T6" fmla="*/ 31 w 125"/>
              <a:gd name="T7" fmla="*/ 154 h 372"/>
              <a:gd name="T8" fmla="*/ 31 w 125"/>
              <a:gd name="T9" fmla="*/ 154 h 372"/>
              <a:gd name="T10" fmla="*/ 31 w 125"/>
              <a:gd name="T11" fmla="*/ 154 h 372"/>
              <a:gd name="T12" fmla="*/ 31 w 125"/>
              <a:gd name="T13" fmla="*/ 124 h 372"/>
              <a:gd name="T14" fmla="*/ 62 w 125"/>
              <a:gd name="T15" fmla="*/ 93 h 372"/>
              <a:gd name="T16" fmla="*/ 62 w 125"/>
              <a:gd name="T17" fmla="*/ 93 h 372"/>
              <a:gd name="T18" fmla="*/ 62 w 125"/>
              <a:gd name="T19" fmla="*/ 93 h 372"/>
              <a:gd name="T20" fmla="*/ 62 w 125"/>
              <a:gd name="T21" fmla="*/ 31 h 372"/>
              <a:gd name="T22" fmla="*/ 31 w 125"/>
              <a:gd name="T23" fmla="*/ 0 h 372"/>
              <a:gd name="T24" fmla="*/ 31 w 125"/>
              <a:gd name="T25" fmla="*/ 0 h 372"/>
              <a:gd name="T26" fmla="*/ 31 w 125"/>
              <a:gd name="T27" fmla="*/ 0 h 372"/>
              <a:gd name="T28" fmla="*/ 31 w 125"/>
              <a:gd name="T29" fmla="*/ 0 h 372"/>
              <a:gd name="T30" fmla="*/ 31 w 125"/>
              <a:gd name="T31" fmla="*/ 31 h 372"/>
              <a:gd name="T32" fmla="*/ 31 w 125"/>
              <a:gd name="T33" fmla="*/ 62 h 372"/>
              <a:gd name="T34" fmla="*/ 31 w 125"/>
              <a:gd name="T35" fmla="*/ 62 h 372"/>
              <a:gd name="T36" fmla="*/ 31 w 125"/>
              <a:gd name="T37" fmla="*/ 93 h 372"/>
              <a:gd name="T38" fmla="*/ 31 w 125"/>
              <a:gd name="T39" fmla="*/ 124 h 372"/>
              <a:gd name="T40" fmla="*/ 0 w 125"/>
              <a:gd name="T41" fmla="*/ 186 h 372"/>
              <a:gd name="T42" fmla="*/ 0 w 125"/>
              <a:gd name="T43" fmla="*/ 186 h 372"/>
              <a:gd name="T44" fmla="*/ 0 w 125"/>
              <a:gd name="T45" fmla="*/ 186 h 372"/>
              <a:gd name="T46" fmla="*/ 0 w 125"/>
              <a:gd name="T47" fmla="*/ 186 h 372"/>
              <a:gd name="T48" fmla="*/ 0 w 125"/>
              <a:gd name="T49" fmla="*/ 186 h 372"/>
              <a:gd name="T50" fmla="*/ 0 w 125"/>
              <a:gd name="T51" fmla="*/ 186 h 372"/>
              <a:gd name="T52" fmla="*/ 0 w 125"/>
              <a:gd name="T53" fmla="*/ 217 h 372"/>
              <a:gd name="T54" fmla="*/ 0 w 125"/>
              <a:gd name="T55" fmla="*/ 217 h 372"/>
              <a:gd name="T56" fmla="*/ 31 w 125"/>
              <a:gd name="T57" fmla="*/ 248 h 372"/>
              <a:gd name="T58" fmla="*/ 31 w 125"/>
              <a:gd name="T59" fmla="*/ 248 h 372"/>
              <a:gd name="T60" fmla="*/ 31 w 125"/>
              <a:gd name="T61" fmla="*/ 248 h 372"/>
              <a:gd name="T62" fmla="*/ 31 w 125"/>
              <a:gd name="T63" fmla="*/ 248 h 372"/>
              <a:gd name="T64" fmla="*/ 62 w 125"/>
              <a:gd name="T65" fmla="*/ 248 h 372"/>
              <a:gd name="T66" fmla="*/ 62 w 125"/>
              <a:gd name="T67" fmla="*/ 248 h 372"/>
              <a:gd name="T68" fmla="*/ 93 w 125"/>
              <a:gd name="T69" fmla="*/ 279 h 372"/>
              <a:gd name="T70" fmla="*/ 93 w 125"/>
              <a:gd name="T71" fmla="*/ 310 h 372"/>
              <a:gd name="T72" fmla="*/ 93 w 125"/>
              <a:gd name="T73" fmla="*/ 310 h 372"/>
              <a:gd name="T74" fmla="*/ 93 w 125"/>
              <a:gd name="T75" fmla="*/ 310 h 372"/>
              <a:gd name="T76" fmla="*/ 93 w 125"/>
              <a:gd name="T77" fmla="*/ 371 h 372"/>
              <a:gd name="T78" fmla="*/ 93 w 125"/>
              <a:gd name="T79" fmla="*/ 371 h 372"/>
              <a:gd name="T80" fmla="*/ 93 w 125"/>
              <a:gd name="T81" fmla="*/ 371 h 372"/>
              <a:gd name="T82" fmla="*/ 93 w 125"/>
              <a:gd name="T83" fmla="*/ 371 h 372"/>
              <a:gd name="T84" fmla="*/ 93 w 125"/>
              <a:gd name="T85" fmla="*/ 371 h 372"/>
              <a:gd name="T86" fmla="*/ 124 w 125"/>
              <a:gd name="T87" fmla="*/ 371 h 372"/>
              <a:gd name="T88" fmla="*/ 124 w 125"/>
              <a:gd name="T89" fmla="*/ 371 h 372"/>
              <a:gd name="T90" fmla="*/ 124 w 125"/>
              <a:gd name="T91" fmla="*/ 341 h 372"/>
              <a:gd name="T92" fmla="*/ 124 w 125"/>
              <a:gd name="T93" fmla="*/ 341 h 372"/>
              <a:gd name="T94" fmla="*/ 124 w 125"/>
              <a:gd name="T95" fmla="*/ 310 h 372"/>
              <a:gd name="T96" fmla="*/ 124 w 125"/>
              <a:gd name="T97" fmla="*/ 279 h 372"/>
              <a:gd name="T98" fmla="*/ 124 w 125"/>
              <a:gd name="T99" fmla="*/ 279 h 372"/>
              <a:gd name="T100" fmla="*/ 93 w 125"/>
              <a:gd name="T101" fmla="*/ 279 h 372"/>
              <a:gd name="T102" fmla="*/ 62 w 125"/>
              <a:gd name="T103" fmla="*/ 248 h 372"/>
              <a:gd name="T104" fmla="*/ 62 w 125"/>
              <a:gd name="T105" fmla="*/ 217 h 372"/>
              <a:gd name="T106" fmla="*/ 62 w 125"/>
              <a:gd name="T107" fmla="*/ 217 h 372"/>
              <a:gd name="T108" fmla="*/ 31 w 125"/>
              <a:gd name="T109" fmla="*/ 186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5" h="372">
                <a:moveTo>
                  <a:pt x="31" y="186"/>
                </a:moveTo>
                <a:lnTo>
                  <a:pt x="31" y="186"/>
                </a:lnTo>
                <a:cubicBezTo>
                  <a:pt x="31" y="186"/>
                  <a:pt x="31" y="186"/>
                  <a:pt x="31" y="154"/>
                </a:cubicBezTo>
                <a:lnTo>
                  <a:pt x="31" y="154"/>
                </a:lnTo>
                <a:lnTo>
                  <a:pt x="31" y="154"/>
                </a:lnTo>
                <a:lnTo>
                  <a:pt x="31" y="154"/>
                </a:lnTo>
                <a:cubicBezTo>
                  <a:pt x="31" y="154"/>
                  <a:pt x="31" y="154"/>
                  <a:pt x="31" y="124"/>
                </a:cubicBezTo>
                <a:cubicBezTo>
                  <a:pt x="31" y="124"/>
                  <a:pt x="31" y="124"/>
                  <a:pt x="62" y="93"/>
                </a:cubicBezTo>
                <a:lnTo>
                  <a:pt x="62" y="93"/>
                </a:lnTo>
                <a:lnTo>
                  <a:pt x="62" y="93"/>
                </a:lnTo>
                <a:cubicBezTo>
                  <a:pt x="62" y="62"/>
                  <a:pt x="62" y="31"/>
                  <a:pt x="62" y="31"/>
                </a:cubicBez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31"/>
                </a:lnTo>
                <a:lnTo>
                  <a:pt x="31" y="62"/>
                </a:lnTo>
                <a:lnTo>
                  <a:pt x="31" y="62"/>
                </a:lnTo>
                <a:lnTo>
                  <a:pt x="31" y="93"/>
                </a:lnTo>
                <a:lnTo>
                  <a:pt x="31" y="124"/>
                </a:lnTo>
                <a:cubicBezTo>
                  <a:pt x="31" y="154"/>
                  <a:pt x="31" y="154"/>
                  <a:pt x="0" y="186"/>
                </a:cubicBezTo>
                <a:lnTo>
                  <a:pt x="0" y="186"/>
                </a:lnTo>
                <a:lnTo>
                  <a:pt x="0" y="186"/>
                </a:lnTo>
                <a:lnTo>
                  <a:pt x="0" y="186"/>
                </a:lnTo>
                <a:lnTo>
                  <a:pt x="0" y="186"/>
                </a:lnTo>
                <a:lnTo>
                  <a:pt x="0" y="186"/>
                </a:lnTo>
                <a:cubicBezTo>
                  <a:pt x="0" y="217"/>
                  <a:pt x="0" y="217"/>
                  <a:pt x="0" y="217"/>
                </a:cubicBezTo>
                <a:lnTo>
                  <a:pt x="0" y="217"/>
                </a:lnTo>
                <a:cubicBezTo>
                  <a:pt x="0" y="248"/>
                  <a:pt x="31" y="248"/>
                  <a:pt x="31" y="248"/>
                </a:cubicBezTo>
                <a:lnTo>
                  <a:pt x="31" y="248"/>
                </a:lnTo>
                <a:lnTo>
                  <a:pt x="31" y="248"/>
                </a:lnTo>
                <a:lnTo>
                  <a:pt x="31" y="248"/>
                </a:lnTo>
                <a:lnTo>
                  <a:pt x="62" y="248"/>
                </a:lnTo>
                <a:lnTo>
                  <a:pt x="62" y="248"/>
                </a:lnTo>
                <a:cubicBezTo>
                  <a:pt x="62" y="248"/>
                  <a:pt x="93" y="248"/>
                  <a:pt x="93" y="279"/>
                </a:cubicBezTo>
                <a:lnTo>
                  <a:pt x="93" y="310"/>
                </a:lnTo>
                <a:lnTo>
                  <a:pt x="93" y="310"/>
                </a:lnTo>
                <a:lnTo>
                  <a:pt x="93" y="310"/>
                </a:lnTo>
                <a:cubicBezTo>
                  <a:pt x="93" y="341"/>
                  <a:pt x="93" y="341"/>
                  <a:pt x="93" y="371"/>
                </a:cubicBezTo>
                <a:lnTo>
                  <a:pt x="93" y="371"/>
                </a:lnTo>
                <a:lnTo>
                  <a:pt x="93" y="371"/>
                </a:lnTo>
                <a:lnTo>
                  <a:pt x="93" y="371"/>
                </a:lnTo>
                <a:lnTo>
                  <a:pt x="93" y="371"/>
                </a:lnTo>
                <a:cubicBezTo>
                  <a:pt x="93" y="371"/>
                  <a:pt x="93" y="371"/>
                  <a:pt x="124" y="371"/>
                </a:cubicBezTo>
                <a:lnTo>
                  <a:pt x="124" y="371"/>
                </a:lnTo>
                <a:lnTo>
                  <a:pt x="124" y="341"/>
                </a:lnTo>
                <a:lnTo>
                  <a:pt x="124" y="341"/>
                </a:lnTo>
                <a:lnTo>
                  <a:pt x="124" y="310"/>
                </a:lnTo>
                <a:cubicBezTo>
                  <a:pt x="124" y="310"/>
                  <a:pt x="124" y="310"/>
                  <a:pt x="124" y="279"/>
                </a:cubicBezTo>
                <a:lnTo>
                  <a:pt x="124" y="279"/>
                </a:lnTo>
                <a:cubicBezTo>
                  <a:pt x="93" y="279"/>
                  <a:pt x="93" y="279"/>
                  <a:pt x="93" y="279"/>
                </a:cubicBezTo>
                <a:cubicBezTo>
                  <a:pt x="93" y="248"/>
                  <a:pt x="93" y="248"/>
                  <a:pt x="62" y="248"/>
                </a:cubicBezTo>
                <a:cubicBezTo>
                  <a:pt x="62" y="217"/>
                  <a:pt x="62" y="217"/>
                  <a:pt x="62" y="217"/>
                </a:cubicBezTo>
                <a:lnTo>
                  <a:pt x="62" y="217"/>
                </a:lnTo>
                <a:cubicBezTo>
                  <a:pt x="62" y="217"/>
                  <a:pt x="31" y="217"/>
                  <a:pt x="31" y="18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" name="Freeform 17"/>
          <p:cNvSpPr>
            <a:spLocks noChangeArrowheads="1"/>
          </p:cNvSpPr>
          <p:nvPr/>
        </p:nvSpPr>
        <p:spPr bwMode="auto">
          <a:xfrm>
            <a:off x="4344845" y="3300296"/>
            <a:ext cx="154615" cy="151314"/>
          </a:xfrm>
          <a:custGeom>
            <a:avLst/>
            <a:gdLst>
              <a:gd name="T0" fmla="*/ 217 w 405"/>
              <a:gd name="T1" fmla="*/ 217 h 342"/>
              <a:gd name="T2" fmla="*/ 217 w 405"/>
              <a:gd name="T3" fmla="*/ 217 h 342"/>
              <a:gd name="T4" fmla="*/ 217 w 405"/>
              <a:gd name="T5" fmla="*/ 31 h 342"/>
              <a:gd name="T6" fmla="*/ 404 w 405"/>
              <a:gd name="T7" fmla="*/ 31 h 342"/>
              <a:gd name="T8" fmla="*/ 404 w 405"/>
              <a:gd name="T9" fmla="*/ 0 h 342"/>
              <a:gd name="T10" fmla="*/ 217 w 405"/>
              <a:gd name="T11" fmla="*/ 0 h 342"/>
              <a:gd name="T12" fmla="*/ 186 w 405"/>
              <a:gd name="T13" fmla="*/ 31 h 342"/>
              <a:gd name="T14" fmla="*/ 156 w 405"/>
              <a:gd name="T15" fmla="*/ 63 h 342"/>
              <a:gd name="T16" fmla="*/ 124 w 405"/>
              <a:gd name="T17" fmla="*/ 94 h 342"/>
              <a:gd name="T18" fmla="*/ 124 w 405"/>
              <a:gd name="T19" fmla="*/ 94 h 342"/>
              <a:gd name="T20" fmla="*/ 124 w 405"/>
              <a:gd name="T21" fmla="*/ 155 h 342"/>
              <a:gd name="T22" fmla="*/ 124 w 405"/>
              <a:gd name="T23" fmla="*/ 155 h 342"/>
              <a:gd name="T24" fmla="*/ 93 w 405"/>
              <a:gd name="T25" fmla="*/ 187 h 342"/>
              <a:gd name="T26" fmla="*/ 62 w 405"/>
              <a:gd name="T27" fmla="*/ 217 h 342"/>
              <a:gd name="T28" fmla="*/ 62 w 405"/>
              <a:gd name="T29" fmla="*/ 217 h 342"/>
              <a:gd name="T30" fmla="*/ 32 w 405"/>
              <a:gd name="T31" fmla="*/ 248 h 342"/>
              <a:gd name="T32" fmla="*/ 32 w 405"/>
              <a:gd name="T33" fmla="*/ 311 h 342"/>
              <a:gd name="T34" fmla="*/ 0 w 405"/>
              <a:gd name="T35" fmla="*/ 311 h 342"/>
              <a:gd name="T36" fmla="*/ 0 w 405"/>
              <a:gd name="T37" fmla="*/ 341 h 342"/>
              <a:gd name="T38" fmla="*/ 0 w 405"/>
              <a:gd name="T39" fmla="*/ 341 h 342"/>
              <a:gd name="T40" fmla="*/ 156 w 405"/>
              <a:gd name="T41" fmla="*/ 341 h 342"/>
              <a:gd name="T42" fmla="*/ 156 w 405"/>
              <a:gd name="T43" fmla="*/ 341 h 342"/>
              <a:gd name="T44" fmla="*/ 156 w 405"/>
              <a:gd name="T45" fmla="*/ 311 h 342"/>
              <a:gd name="T46" fmla="*/ 186 w 405"/>
              <a:gd name="T47" fmla="*/ 248 h 342"/>
              <a:gd name="T48" fmla="*/ 217 w 405"/>
              <a:gd name="T49" fmla="*/ 217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05" h="342">
                <a:moveTo>
                  <a:pt x="217" y="217"/>
                </a:moveTo>
                <a:lnTo>
                  <a:pt x="217" y="217"/>
                </a:lnTo>
                <a:cubicBezTo>
                  <a:pt x="217" y="31"/>
                  <a:pt x="217" y="31"/>
                  <a:pt x="217" y="31"/>
                </a:cubicBezTo>
                <a:cubicBezTo>
                  <a:pt x="404" y="31"/>
                  <a:pt x="404" y="31"/>
                  <a:pt x="404" y="31"/>
                </a:cubicBezTo>
                <a:cubicBezTo>
                  <a:pt x="404" y="0"/>
                  <a:pt x="404" y="0"/>
                  <a:pt x="404" y="0"/>
                </a:cubicBezTo>
                <a:cubicBezTo>
                  <a:pt x="217" y="0"/>
                  <a:pt x="217" y="0"/>
                  <a:pt x="217" y="0"/>
                </a:cubicBezTo>
                <a:cubicBezTo>
                  <a:pt x="217" y="0"/>
                  <a:pt x="186" y="0"/>
                  <a:pt x="186" y="31"/>
                </a:cubicBezTo>
                <a:cubicBezTo>
                  <a:pt x="186" y="31"/>
                  <a:pt x="186" y="63"/>
                  <a:pt x="156" y="63"/>
                </a:cubicBezTo>
                <a:lnTo>
                  <a:pt x="124" y="94"/>
                </a:lnTo>
                <a:lnTo>
                  <a:pt x="124" y="94"/>
                </a:lnTo>
                <a:cubicBezTo>
                  <a:pt x="124" y="124"/>
                  <a:pt x="124" y="124"/>
                  <a:pt x="124" y="155"/>
                </a:cubicBezTo>
                <a:lnTo>
                  <a:pt x="124" y="155"/>
                </a:lnTo>
                <a:cubicBezTo>
                  <a:pt x="124" y="155"/>
                  <a:pt x="124" y="187"/>
                  <a:pt x="93" y="187"/>
                </a:cubicBezTo>
                <a:cubicBezTo>
                  <a:pt x="93" y="187"/>
                  <a:pt x="93" y="217"/>
                  <a:pt x="62" y="217"/>
                </a:cubicBezTo>
                <a:lnTo>
                  <a:pt x="62" y="217"/>
                </a:lnTo>
                <a:lnTo>
                  <a:pt x="32" y="248"/>
                </a:lnTo>
                <a:cubicBezTo>
                  <a:pt x="32" y="279"/>
                  <a:pt x="32" y="279"/>
                  <a:pt x="32" y="311"/>
                </a:cubicBezTo>
                <a:lnTo>
                  <a:pt x="0" y="311"/>
                </a:lnTo>
                <a:cubicBezTo>
                  <a:pt x="0" y="341"/>
                  <a:pt x="0" y="341"/>
                  <a:pt x="0" y="341"/>
                </a:cubicBezTo>
                <a:lnTo>
                  <a:pt x="0" y="341"/>
                </a:lnTo>
                <a:cubicBezTo>
                  <a:pt x="156" y="341"/>
                  <a:pt x="156" y="341"/>
                  <a:pt x="156" y="341"/>
                </a:cubicBezTo>
                <a:lnTo>
                  <a:pt x="156" y="341"/>
                </a:lnTo>
                <a:lnTo>
                  <a:pt x="156" y="311"/>
                </a:lnTo>
                <a:cubicBezTo>
                  <a:pt x="156" y="279"/>
                  <a:pt x="156" y="279"/>
                  <a:pt x="186" y="248"/>
                </a:cubicBezTo>
                <a:cubicBezTo>
                  <a:pt x="186" y="217"/>
                  <a:pt x="217" y="217"/>
                  <a:pt x="217" y="217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" name="Freeform 18"/>
          <p:cNvSpPr>
            <a:spLocks noChangeArrowheads="1"/>
          </p:cNvSpPr>
          <p:nvPr/>
        </p:nvSpPr>
        <p:spPr bwMode="auto">
          <a:xfrm>
            <a:off x="4522988" y="3026768"/>
            <a:ext cx="413426" cy="490799"/>
          </a:xfrm>
          <a:custGeom>
            <a:avLst/>
            <a:gdLst>
              <a:gd name="T0" fmla="*/ 0 w 1085"/>
              <a:gd name="T1" fmla="*/ 590 h 1117"/>
              <a:gd name="T2" fmla="*/ 559 w 1085"/>
              <a:gd name="T3" fmla="*/ 1023 h 1117"/>
              <a:gd name="T4" fmla="*/ 559 w 1085"/>
              <a:gd name="T5" fmla="*/ 1023 h 1117"/>
              <a:gd name="T6" fmla="*/ 651 w 1085"/>
              <a:gd name="T7" fmla="*/ 1085 h 1117"/>
              <a:gd name="T8" fmla="*/ 651 w 1085"/>
              <a:gd name="T9" fmla="*/ 1085 h 1117"/>
              <a:gd name="T10" fmla="*/ 744 w 1085"/>
              <a:gd name="T11" fmla="*/ 1085 h 1117"/>
              <a:gd name="T12" fmla="*/ 868 w 1085"/>
              <a:gd name="T13" fmla="*/ 992 h 1117"/>
              <a:gd name="T14" fmla="*/ 1055 w 1085"/>
              <a:gd name="T15" fmla="*/ 868 h 1117"/>
              <a:gd name="T16" fmla="*/ 1084 w 1085"/>
              <a:gd name="T17" fmla="*/ 837 h 1117"/>
              <a:gd name="T18" fmla="*/ 992 w 1085"/>
              <a:gd name="T19" fmla="*/ 775 h 1117"/>
              <a:gd name="T20" fmla="*/ 992 w 1085"/>
              <a:gd name="T21" fmla="*/ 744 h 1117"/>
              <a:gd name="T22" fmla="*/ 961 w 1085"/>
              <a:gd name="T23" fmla="*/ 714 h 1117"/>
              <a:gd name="T24" fmla="*/ 931 w 1085"/>
              <a:gd name="T25" fmla="*/ 683 h 1117"/>
              <a:gd name="T26" fmla="*/ 961 w 1085"/>
              <a:gd name="T27" fmla="*/ 651 h 1117"/>
              <a:gd name="T28" fmla="*/ 961 w 1085"/>
              <a:gd name="T29" fmla="*/ 590 h 1117"/>
              <a:gd name="T30" fmla="*/ 961 w 1085"/>
              <a:gd name="T31" fmla="*/ 496 h 1117"/>
              <a:gd name="T32" fmla="*/ 961 w 1085"/>
              <a:gd name="T33" fmla="*/ 466 h 1117"/>
              <a:gd name="T34" fmla="*/ 931 w 1085"/>
              <a:gd name="T35" fmla="*/ 435 h 1117"/>
              <a:gd name="T36" fmla="*/ 931 w 1085"/>
              <a:gd name="T37" fmla="*/ 372 h 1117"/>
              <a:gd name="T38" fmla="*/ 899 w 1085"/>
              <a:gd name="T39" fmla="*/ 311 h 1117"/>
              <a:gd name="T40" fmla="*/ 899 w 1085"/>
              <a:gd name="T41" fmla="*/ 279 h 1117"/>
              <a:gd name="T42" fmla="*/ 837 w 1085"/>
              <a:gd name="T43" fmla="*/ 218 h 1117"/>
              <a:gd name="T44" fmla="*/ 837 w 1085"/>
              <a:gd name="T45" fmla="*/ 187 h 1117"/>
              <a:gd name="T46" fmla="*/ 868 w 1085"/>
              <a:gd name="T47" fmla="*/ 124 h 1117"/>
              <a:gd name="T48" fmla="*/ 899 w 1085"/>
              <a:gd name="T49" fmla="*/ 94 h 1117"/>
              <a:gd name="T50" fmla="*/ 899 w 1085"/>
              <a:gd name="T51" fmla="*/ 31 h 1117"/>
              <a:gd name="T52" fmla="*/ 868 w 1085"/>
              <a:gd name="T53" fmla="*/ 0 h 1117"/>
              <a:gd name="T54" fmla="*/ 868 w 1085"/>
              <a:gd name="T55" fmla="*/ 0 h 1117"/>
              <a:gd name="T56" fmla="*/ 775 w 1085"/>
              <a:gd name="T57" fmla="*/ 31 h 1117"/>
              <a:gd name="T58" fmla="*/ 713 w 1085"/>
              <a:gd name="T59" fmla="*/ 0 h 1117"/>
              <a:gd name="T60" fmla="*/ 683 w 1085"/>
              <a:gd name="T61" fmla="*/ 0 h 1117"/>
              <a:gd name="T62" fmla="*/ 620 w 1085"/>
              <a:gd name="T63" fmla="*/ 31 h 1117"/>
              <a:gd name="T64" fmla="*/ 527 w 1085"/>
              <a:gd name="T65" fmla="*/ 31 h 1117"/>
              <a:gd name="T66" fmla="*/ 403 w 1085"/>
              <a:gd name="T67" fmla="*/ 94 h 1117"/>
              <a:gd name="T68" fmla="*/ 372 w 1085"/>
              <a:gd name="T69" fmla="*/ 124 h 1117"/>
              <a:gd name="T70" fmla="*/ 372 w 1085"/>
              <a:gd name="T71" fmla="*/ 187 h 1117"/>
              <a:gd name="T72" fmla="*/ 403 w 1085"/>
              <a:gd name="T73" fmla="*/ 311 h 1117"/>
              <a:gd name="T74" fmla="*/ 372 w 1085"/>
              <a:gd name="T75" fmla="*/ 342 h 1117"/>
              <a:gd name="T76" fmla="*/ 311 w 1085"/>
              <a:gd name="T77" fmla="*/ 342 h 1117"/>
              <a:gd name="T78" fmla="*/ 279 w 1085"/>
              <a:gd name="T79" fmla="*/ 372 h 1117"/>
              <a:gd name="T80" fmla="*/ 248 w 1085"/>
              <a:gd name="T81" fmla="*/ 372 h 1117"/>
              <a:gd name="T82" fmla="*/ 217 w 1085"/>
              <a:gd name="T83" fmla="*/ 435 h 1117"/>
              <a:gd name="T84" fmla="*/ 186 w 1085"/>
              <a:gd name="T85" fmla="*/ 435 h 1117"/>
              <a:gd name="T86" fmla="*/ 124 w 1085"/>
              <a:gd name="T87" fmla="*/ 466 h 1117"/>
              <a:gd name="T88" fmla="*/ 93 w 1085"/>
              <a:gd name="T89" fmla="*/ 496 h 1117"/>
              <a:gd name="T90" fmla="*/ 63 w 1085"/>
              <a:gd name="T91" fmla="*/ 496 h 1117"/>
              <a:gd name="T92" fmla="*/ 31 w 1085"/>
              <a:gd name="T93" fmla="*/ 496 h 1117"/>
              <a:gd name="T94" fmla="*/ 0 w 1085"/>
              <a:gd name="T95" fmla="*/ 559 h 1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085" h="1117">
                <a:moveTo>
                  <a:pt x="0" y="590"/>
                </a:moveTo>
                <a:lnTo>
                  <a:pt x="0" y="590"/>
                </a:lnTo>
                <a:lnTo>
                  <a:pt x="0" y="590"/>
                </a:lnTo>
                <a:cubicBezTo>
                  <a:pt x="527" y="992"/>
                  <a:pt x="527" y="992"/>
                  <a:pt x="527" y="992"/>
                </a:cubicBezTo>
                <a:lnTo>
                  <a:pt x="527" y="992"/>
                </a:lnTo>
                <a:cubicBezTo>
                  <a:pt x="559" y="1023"/>
                  <a:pt x="559" y="1023"/>
                  <a:pt x="559" y="1023"/>
                </a:cubicBezTo>
                <a:lnTo>
                  <a:pt x="559" y="1023"/>
                </a:lnTo>
                <a:lnTo>
                  <a:pt x="559" y="1023"/>
                </a:lnTo>
                <a:lnTo>
                  <a:pt x="559" y="1023"/>
                </a:lnTo>
                <a:cubicBezTo>
                  <a:pt x="589" y="1023"/>
                  <a:pt x="589" y="1023"/>
                  <a:pt x="589" y="1055"/>
                </a:cubicBezTo>
                <a:cubicBezTo>
                  <a:pt x="620" y="1055"/>
                  <a:pt x="620" y="1055"/>
                  <a:pt x="620" y="1055"/>
                </a:cubicBezTo>
                <a:cubicBezTo>
                  <a:pt x="651" y="1055"/>
                  <a:pt x="651" y="1085"/>
                  <a:pt x="651" y="1085"/>
                </a:cubicBezTo>
                <a:cubicBezTo>
                  <a:pt x="651" y="1116"/>
                  <a:pt x="651" y="1116"/>
                  <a:pt x="651" y="1116"/>
                </a:cubicBezTo>
                <a:lnTo>
                  <a:pt x="651" y="1116"/>
                </a:lnTo>
                <a:cubicBezTo>
                  <a:pt x="651" y="1085"/>
                  <a:pt x="651" y="1085"/>
                  <a:pt x="651" y="1085"/>
                </a:cubicBezTo>
                <a:cubicBezTo>
                  <a:pt x="683" y="1085"/>
                  <a:pt x="683" y="1085"/>
                  <a:pt x="683" y="1085"/>
                </a:cubicBezTo>
                <a:cubicBezTo>
                  <a:pt x="683" y="1085"/>
                  <a:pt x="683" y="1085"/>
                  <a:pt x="713" y="1085"/>
                </a:cubicBezTo>
                <a:cubicBezTo>
                  <a:pt x="744" y="1085"/>
                  <a:pt x="744" y="1085"/>
                  <a:pt x="744" y="1085"/>
                </a:cubicBezTo>
                <a:cubicBezTo>
                  <a:pt x="775" y="1085"/>
                  <a:pt x="775" y="1055"/>
                  <a:pt x="807" y="1055"/>
                </a:cubicBezTo>
                <a:lnTo>
                  <a:pt x="807" y="1055"/>
                </a:lnTo>
                <a:cubicBezTo>
                  <a:pt x="837" y="1023"/>
                  <a:pt x="837" y="992"/>
                  <a:pt x="868" y="992"/>
                </a:cubicBezTo>
                <a:cubicBezTo>
                  <a:pt x="899" y="961"/>
                  <a:pt x="961" y="899"/>
                  <a:pt x="1023" y="868"/>
                </a:cubicBezTo>
                <a:cubicBezTo>
                  <a:pt x="1055" y="868"/>
                  <a:pt x="1055" y="868"/>
                  <a:pt x="1055" y="868"/>
                </a:cubicBezTo>
                <a:lnTo>
                  <a:pt x="1055" y="868"/>
                </a:lnTo>
                <a:lnTo>
                  <a:pt x="1055" y="868"/>
                </a:lnTo>
                <a:cubicBezTo>
                  <a:pt x="1084" y="837"/>
                  <a:pt x="1084" y="837"/>
                  <a:pt x="1084" y="837"/>
                </a:cubicBezTo>
                <a:lnTo>
                  <a:pt x="1084" y="837"/>
                </a:lnTo>
                <a:cubicBezTo>
                  <a:pt x="1054" y="807"/>
                  <a:pt x="1055" y="807"/>
                  <a:pt x="1055" y="807"/>
                </a:cubicBezTo>
                <a:lnTo>
                  <a:pt x="1023" y="807"/>
                </a:lnTo>
                <a:cubicBezTo>
                  <a:pt x="992" y="807"/>
                  <a:pt x="992" y="775"/>
                  <a:pt x="992" y="775"/>
                </a:cubicBezTo>
                <a:lnTo>
                  <a:pt x="992" y="775"/>
                </a:lnTo>
                <a:cubicBezTo>
                  <a:pt x="992" y="775"/>
                  <a:pt x="992" y="775"/>
                  <a:pt x="992" y="744"/>
                </a:cubicBezTo>
                <a:lnTo>
                  <a:pt x="992" y="744"/>
                </a:lnTo>
                <a:lnTo>
                  <a:pt x="992" y="744"/>
                </a:lnTo>
                <a:lnTo>
                  <a:pt x="961" y="714"/>
                </a:lnTo>
                <a:lnTo>
                  <a:pt x="961" y="714"/>
                </a:lnTo>
                <a:lnTo>
                  <a:pt x="961" y="714"/>
                </a:lnTo>
                <a:lnTo>
                  <a:pt x="931" y="683"/>
                </a:lnTo>
                <a:lnTo>
                  <a:pt x="931" y="683"/>
                </a:lnTo>
                <a:lnTo>
                  <a:pt x="961" y="651"/>
                </a:lnTo>
                <a:lnTo>
                  <a:pt x="961" y="651"/>
                </a:lnTo>
                <a:lnTo>
                  <a:pt x="961" y="651"/>
                </a:lnTo>
                <a:cubicBezTo>
                  <a:pt x="961" y="620"/>
                  <a:pt x="961" y="620"/>
                  <a:pt x="961" y="620"/>
                </a:cubicBezTo>
                <a:lnTo>
                  <a:pt x="961" y="590"/>
                </a:lnTo>
                <a:lnTo>
                  <a:pt x="961" y="590"/>
                </a:lnTo>
                <a:lnTo>
                  <a:pt x="961" y="559"/>
                </a:lnTo>
                <a:cubicBezTo>
                  <a:pt x="961" y="559"/>
                  <a:pt x="961" y="559"/>
                  <a:pt x="961" y="527"/>
                </a:cubicBezTo>
                <a:lnTo>
                  <a:pt x="961" y="496"/>
                </a:lnTo>
                <a:cubicBezTo>
                  <a:pt x="961" y="496"/>
                  <a:pt x="961" y="496"/>
                  <a:pt x="961" y="466"/>
                </a:cubicBezTo>
                <a:lnTo>
                  <a:pt x="961" y="466"/>
                </a:lnTo>
                <a:lnTo>
                  <a:pt x="961" y="466"/>
                </a:lnTo>
                <a:cubicBezTo>
                  <a:pt x="961" y="466"/>
                  <a:pt x="931" y="466"/>
                  <a:pt x="931" y="435"/>
                </a:cubicBezTo>
                <a:lnTo>
                  <a:pt x="931" y="435"/>
                </a:lnTo>
                <a:lnTo>
                  <a:pt x="931" y="435"/>
                </a:lnTo>
                <a:cubicBezTo>
                  <a:pt x="931" y="435"/>
                  <a:pt x="931" y="403"/>
                  <a:pt x="961" y="403"/>
                </a:cubicBezTo>
                <a:cubicBezTo>
                  <a:pt x="931" y="403"/>
                  <a:pt x="931" y="372"/>
                  <a:pt x="931" y="372"/>
                </a:cubicBezTo>
                <a:lnTo>
                  <a:pt x="931" y="372"/>
                </a:lnTo>
                <a:cubicBezTo>
                  <a:pt x="931" y="342"/>
                  <a:pt x="931" y="342"/>
                  <a:pt x="931" y="342"/>
                </a:cubicBezTo>
                <a:cubicBezTo>
                  <a:pt x="931" y="311"/>
                  <a:pt x="931" y="311"/>
                  <a:pt x="931" y="311"/>
                </a:cubicBezTo>
                <a:cubicBezTo>
                  <a:pt x="931" y="311"/>
                  <a:pt x="931" y="311"/>
                  <a:pt x="899" y="311"/>
                </a:cubicBezTo>
                <a:cubicBezTo>
                  <a:pt x="899" y="311"/>
                  <a:pt x="899" y="311"/>
                  <a:pt x="899" y="279"/>
                </a:cubicBezTo>
                <a:lnTo>
                  <a:pt x="899" y="279"/>
                </a:lnTo>
                <a:lnTo>
                  <a:pt x="899" y="279"/>
                </a:lnTo>
                <a:lnTo>
                  <a:pt x="899" y="279"/>
                </a:lnTo>
                <a:cubicBezTo>
                  <a:pt x="868" y="248"/>
                  <a:pt x="868" y="248"/>
                  <a:pt x="837" y="218"/>
                </a:cubicBezTo>
                <a:lnTo>
                  <a:pt x="837" y="218"/>
                </a:lnTo>
                <a:lnTo>
                  <a:pt x="837" y="218"/>
                </a:lnTo>
                <a:lnTo>
                  <a:pt x="837" y="187"/>
                </a:lnTo>
                <a:lnTo>
                  <a:pt x="837" y="187"/>
                </a:lnTo>
                <a:lnTo>
                  <a:pt x="837" y="187"/>
                </a:lnTo>
                <a:cubicBezTo>
                  <a:pt x="837" y="155"/>
                  <a:pt x="837" y="155"/>
                  <a:pt x="868" y="124"/>
                </a:cubicBezTo>
                <a:lnTo>
                  <a:pt x="868" y="124"/>
                </a:lnTo>
                <a:cubicBezTo>
                  <a:pt x="868" y="124"/>
                  <a:pt x="868" y="124"/>
                  <a:pt x="899" y="94"/>
                </a:cubicBezTo>
                <a:lnTo>
                  <a:pt x="899" y="94"/>
                </a:lnTo>
                <a:lnTo>
                  <a:pt x="899" y="94"/>
                </a:lnTo>
                <a:lnTo>
                  <a:pt x="899" y="63"/>
                </a:lnTo>
                <a:lnTo>
                  <a:pt x="899" y="63"/>
                </a:lnTo>
                <a:lnTo>
                  <a:pt x="899" y="31"/>
                </a:lnTo>
                <a:lnTo>
                  <a:pt x="899" y="31"/>
                </a:lnTo>
                <a:cubicBezTo>
                  <a:pt x="899" y="31"/>
                  <a:pt x="899" y="31"/>
                  <a:pt x="899" y="0"/>
                </a:cubicBezTo>
                <a:lnTo>
                  <a:pt x="868" y="0"/>
                </a:lnTo>
                <a:lnTo>
                  <a:pt x="868" y="0"/>
                </a:lnTo>
                <a:lnTo>
                  <a:pt x="868" y="0"/>
                </a:lnTo>
                <a:lnTo>
                  <a:pt x="868" y="0"/>
                </a:lnTo>
                <a:cubicBezTo>
                  <a:pt x="807" y="0"/>
                  <a:pt x="807" y="0"/>
                  <a:pt x="807" y="0"/>
                </a:cubicBezTo>
                <a:lnTo>
                  <a:pt x="807" y="0"/>
                </a:lnTo>
                <a:lnTo>
                  <a:pt x="775" y="31"/>
                </a:lnTo>
                <a:cubicBezTo>
                  <a:pt x="744" y="31"/>
                  <a:pt x="744" y="31"/>
                  <a:pt x="744" y="31"/>
                </a:cubicBezTo>
                <a:cubicBezTo>
                  <a:pt x="713" y="31"/>
                  <a:pt x="713" y="31"/>
                  <a:pt x="713" y="31"/>
                </a:cubicBezTo>
                <a:lnTo>
                  <a:pt x="713" y="0"/>
                </a:lnTo>
                <a:lnTo>
                  <a:pt x="713" y="0"/>
                </a:lnTo>
                <a:lnTo>
                  <a:pt x="713" y="0"/>
                </a:lnTo>
                <a:cubicBezTo>
                  <a:pt x="683" y="0"/>
                  <a:pt x="683" y="0"/>
                  <a:pt x="683" y="0"/>
                </a:cubicBezTo>
                <a:lnTo>
                  <a:pt x="683" y="0"/>
                </a:lnTo>
                <a:cubicBezTo>
                  <a:pt x="683" y="0"/>
                  <a:pt x="683" y="0"/>
                  <a:pt x="651" y="0"/>
                </a:cubicBezTo>
                <a:lnTo>
                  <a:pt x="620" y="31"/>
                </a:lnTo>
                <a:cubicBezTo>
                  <a:pt x="589" y="31"/>
                  <a:pt x="589" y="31"/>
                  <a:pt x="559" y="31"/>
                </a:cubicBezTo>
                <a:lnTo>
                  <a:pt x="559" y="31"/>
                </a:lnTo>
                <a:cubicBezTo>
                  <a:pt x="559" y="31"/>
                  <a:pt x="559" y="31"/>
                  <a:pt x="527" y="31"/>
                </a:cubicBezTo>
                <a:lnTo>
                  <a:pt x="496" y="63"/>
                </a:lnTo>
                <a:cubicBezTo>
                  <a:pt x="496" y="63"/>
                  <a:pt x="496" y="63"/>
                  <a:pt x="465" y="63"/>
                </a:cubicBezTo>
                <a:cubicBezTo>
                  <a:pt x="465" y="94"/>
                  <a:pt x="435" y="94"/>
                  <a:pt x="403" y="94"/>
                </a:cubicBezTo>
                <a:lnTo>
                  <a:pt x="403" y="94"/>
                </a:lnTo>
                <a:cubicBezTo>
                  <a:pt x="403" y="94"/>
                  <a:pt x="403" y="94"/>
                  <a:pt x="372" y="124"/>
                </a:cubicBezTo>
                <a:lnTo>
                  <a:pt x="372" y="124"/>
                </a:lnTo>
                <a:lnTo>
                  <a:pt x="372" y="124"/>
                </a:lnTo>
                <a:cubicBezTo>
                  <a:pt x="372" y="155"/>
                  <a:pt x="372" y="155"/>
                  <a:pt x="372" y="187"/>
                </a:cubicBezTo>
                <a:lnTo>
                  <a:pt x="372" y="187"/>
                </a:lnTo>
                <a:cubicBezTo>
                  <a:pt x="372" y="187"/>
                  <a:pt x="372" y="218"/>
                  <a:pt x="403" y="218"/>
                </a:cubicBezTo>
                <a:cubicBezTo>
                  <a:pt x="403" y="248"/>
                  <a:pt x="403" y="248"/>
                  <a:pt x="403" y="279"/>
                </a:cubicBezTo>
                <a:lnTo>
                  <a:pt x="403" y="311"/>
                </a:lnTo>
                <a:lnTo>
                  <a:pt x="403" y="311"/>
                </a:lnTo>
                <a:lnTo>
                  <a:pt x="403" y="311"/>
                </a:lnTo>
                <a:cubicBezTo>
                  <a:pt x="403" y="311"/>
                  <a:pt x="372" y="311"/>
                  <a:pt x="372" y="342"/>
                </a:cubicBezTo>
                <a:lnTo>
                  <a:pt x="372" y="342"/>
                </a:lnTo>
                <a:cubicBezTo>
                  <a:pt x="372" y="342"/>
                  <a:pt x="372" y="342"/>
                  <a:pt x="341" y="342"/>
                </a:cubicBezTo>
                <a:cubicBezTo>
                  <a:pt x="341" y="342"/>
                  <a:pt x="341" y="342"/>
                  <a:pt x="311" y="342"/>
                </a:cubicBezTo>
                <a:lnTo>
                  <a:pt x="311" y="342"/>
                </a:ln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cubicBezTo>
                  <a:pt x="279" y="372"/>
                  <a:pt x="279" y="372"/>
                  <a:pt x="248" y="372"/>
                </a:cubicBezTo>
                <a:cubicBezTo>
                  <a:pt x="248" y="403"/>
                  <a:pt x="248" y="403"/>
                  <a:pt x="248" y="403"/>
                </a:cubicBezTo>
                <a:cubicBezTo>
                  <a:pt x="248" y="403"/>
                  <a:pt x="248" y="435"/>
                  <a:pt x="217" y="435"/>
                </a:cubicBezTo>
                <a:lnTo>
                  <a:pt x="217" y="435"/>
                </a:lnTo>
                <a:lnTo>
                  <a:pt x="217" y="435"/>
                </a:lnTo>
                <a:cubicBezTo>
                  <a:pt x="186" y="435"/>
                  <a:pt x="186" y="435"/>
                  <a:pt x="186" y="435"/>
                </a:cubicBezTo>
                <a:lnTo>
                  <a:pt x="186" y="435"/>
                </a:lnTo>
                <a:lnTo>
                  <a:pt x="186" y="435"/>
                </a:lnTo>
                <a:cubicBezTo>
                  <a:pt x="186" y="466"/>
                  <a:pt x="155" y="466"/>
                  <a:pt x="155" y="466"/>
                </a:cubicBezTo>
                <a:cubicBezTo>
                  <a:pt x="124" y="466"/>
                  <a:pt x="124" y="466"/>
                  <a:pt x="124" y="466"/>
                </a:cubicBezTo>
                <a:lnTo>
                  <a:pt x="124" y="466"/>
                </a:lnTo>
                <a:lnTo>
                  <a:pt x="124" y="466"/>
                </a:lnTo>
                <a:lnTo>
                  <a:pt x="93" y="496"/>
                </a:lnTo>
                <a:cubicBezTo>
                  <a:pt x="93" y="496"/>
                  <a:pt x="93" y="496"/>
                  <a:pt x="63" y="496"/>
                </a:cubicBezTo>
                <a:lnTo>
                  <a:pt x="63" y="496"/>
                </a:lnTo>
                <a:lnTo>
                  <a:pt x="63" y="496"/>
                </a:lnTo>
                <a:cubicBezTo>
                  <a:pt x="31" y="496"/>
                  <a:pt x="31" y="496"/>
                  <a:pt x="31" y="496"/>
                </a:cubicBezTo>
                <a:lnTo>
                  <a:pt x="31" y="496"/>
                </a:lnTo>
                <a:lnTo>
                  <a:pt x="31" y="496"/>
                </a:lnTo>
                <a:cubicBezTo>
                  <a:pt x="0" y="527"/>
                  <a:pt x="0" y="527"/>
                  <a:pt x="0" y="527"/>
                </a:cubicBezTo>
                <a:lnTo>
                  <a:pt x="0" y="527"/>
                </a:lnTo>
                <a:cubicBezTo>
                  <a:pt x="0" y="559"/>
                  <a:pt x="0" y="559"/>
                  <a:pt x="0" y="559"/>
                </a:cubicBezTo>
                <a:lnTo>
                  <a:pt x="0" y="59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2" name="Freeform 19"/>
          <p:cNvSpPr>
            <a:spLocks noChangeArrowheads="1"/>
          </p:cNvSpPr>
          <p:nvPr/>
        </p:nvSpPr>
        <p:spPr bwMode="auto">
          <a:xfrm>
            <a:off x="4889357" y="3791095"/>
            <a:ext cx="141170" cy="205632"/>
          </a:xfrm>
          <a:custGeom>
            <a:avLst/>
            <a:gdLst>
              <a:gd name="T0" fmla="*/ 0 w 372"/>
              <a:gd name="T1" fmla="*/ 310 h 466"/>
              <a:gd name="T2" fmla="*/ 62 w 372"/>
              <a:gd name="T3" fmla="*/ 372 h 466"/>
              <a:gd name="T4" fmla="*/ 62 w 372"/>
              <a:gd name="T5" fmla="*/ 465 h 466"/>
              <a:gd name="T6" fmla="*/ 123 w 372"/>
              <a:gd name="T7" fmla="*/ 434 h 466"/>
              <a:gd name="T8" fmla="*/ 154 w 372"/>
              <a:gd name="T9" fmla="*/ 434 h 466"/>
              <a:gd name="T10" fmla="*/ 216 w 372"/>
              <a:gd name="T11" fmla="*/ 465 h 466"/>
              <a:gd name="T12" fmla="*/ 216 w 372"/>
              <a:gd name="T13" fmla="*/ 465 h 466"/>
              <a:gd name="T14" fmla="*/ 371 w 372"/>
              <a:gd name="T15" fmla="*/ 465 h 466"/>
              <a:gd name="T16" fmla="*/ 371 w 372"/>
              <a:gd name="T17" fmla="*/ 434 h 466"/>
              <a:gd name="T18" fmla="*/ 340 w 372"/>
              <a:gd name="T19" fmla="*/ 434 h 466"/>
              <a:gd name="T20" fmla="*/ 340 w 372"/>
              <a:gd name="T21" fmla="*/ 434 h 466"/>
              <a:gd name="T22" fmla="*/ 309 w 372"/>
              <a:gd name="T23" fmla="*/ 372 h 466"/>
              <a:gd name="T24" fmla="*/ 278 w 372"/>
              <a:gd name="T25" fmla="*/ 341 h 466"/>
              <a:gd name="T26" fmla="*/ 278 w 372"/>
              <a:gd name="T27" fmla="*/ 279 h 466"/>
              <a:gd name="T28" fmla="*/ 278 w 372"/>
              <a:gd name="T29" fmla="*/ 279 h 466"/>
              <a:gd name="T30" fmla="*/ 278 w 372"/>
              <a:gd name="T31" fmla="*/ 248 h 466"/>
              <a:gd name="T32" fmla="*/ 278 w 372"/>
              <a:gd name="T33" fmla="*/ 187 h 466"/>
              <a:gd name="T34" fmla="*/ 309 w 372"/>
              <a:gd name="T35" fmla="*/ 155 h 466"/>
              <a:gd name="T36" fmla="*/ 309 w 372"/>
              <a:gd name="T37" fmla="*/ 93 h 466"/>
              <a:gd name="T38" fmla="*/ 247 w 372"/>
              <a:gd name="T39" fmla="*/ 31 h 466"/>
              <a:gd name="T40" fmla="*/ 216 w 372"/>
              <a:gd name="T41" fmla="*/ 31 h 466"/>
              <a:gd name="T42" fmla="*/ 247 w 372"/>
              <a:gd name="T43" fmla="*/ 0 h 466"/>
              <a:gd name="T44" fmla="*/ 247 w 372"/>
              <a:gd name="T45" fmla="*/ 0 h 466"/>
              <a:gd name="T46" fmla="*/ 216 w 372"/>
              <a:gd name="T47" fmla="*/ 31 h 466"/>
              <a:gd name="T48" fmla="*/ 216 w 372"/>
              <a:gd name="T49" fmla="*/ 93 h 466"/>
              <a:gd name="T50" fmla="*/ 185 w 372"/>
              <a:gd name="T51" fmla="*/ 124 h 466"/>
              <a:gd name="T52" fmla="*/ 154 w 372"/>
              <a:gd name="T53" fmla="*/ 187 h 466"/>
              <a:gd name="T54" fmla="*/ 154 w 372"/>
              <a:gd name="T55" fmla="*/ 187 h 466"/>
              <a:gd name="T56" fmla="*/ 123 w 372"/>
              <a:gd name="T57" fmla="*/ 217 h 466"/>
              <a:gd name="T58" fmla="*/ 94 w 372"/>
              <a:gd name="T59" fmla="*/ 217 h 466"/>
              <a:gd name="T60" fmla="*/ 62 w 372"/>
              <a:gd name="T61" fmla="*/ 217 h 466"/>
              <a:gd name="T62" fmla="*/ 0 w 372"/>
              <a:gd name="T63" fmla="*/ 248 h 466"/>
              <a:gd name="T64" fmla="*/ 0 w 372"/>
              <a:gd name="T65" fmla="*/ 279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72" h="466">
                <a:moveTo>
                  <a:pt x="0" y="310"/>
                </a:moveTo>
                <a:lnTo>
                  <a:pt x="0" y="310"/>
                </a:lnTo>
                <a:lnTo>
                  <a:pt x="31" y="310"/>
                </a:lnTo>
                <a:cubicBezTo>
                  <a:pt x="62" y="341"/>
                  <a:pt x="62" y="341"/>
                  <a:pt x="62" y="372"/>
                </a:cubicBezTo>
                <a:lnTo>
                  <a:pt x="62" y="372"/>
                </a:lnTo>
                <a:cubicBezTo>
                  <a:pt x="62" y="403"/>
                  <a:pt x="62" y="434"/>
                  <a:pt x="62" y="465"/>
                </a:cubicBezTo>
                <a:cubicBezTo>
                  <a:pt x="94" y="465"/>
                  <a:pt x="94" y="465"/>
                  <a:pt x="94" y="465"/>
                </a:cubicBezTo>
                <a:cubicBezTo>
                  <a:pt x="123" y="434"/>
                  <a:pt x="123" y="434"/>
                  <a:pt x="123" y="434"/>
                </a:cubicBezTo>
                <a:cubicBezTo>
                  <a:pt x="154" y="434"/>
                  <a:pt x="154" y="434"/>
                  <a:pt x="154" y="434"/>
                </a:cubicBezTo>
                <a:lnTo>
                  <a:pt x="154" y="434"/>
                </a:lnTo>
                <a:cubicBezTo>
                  <a:pt x="154" y="434"/>
                  <a:pt x="185" y="434"/>
                  <a:pt x="216" y="465"/>
                </a:cubicBezTo>
                <a:lnTo>
                  <a:pt x="216" y="465"/>
                </a:lnTo>
                <a:lnTo>
                  <a:pt x="216" y="465"/>
                </a:lnTo>
                <a:lnTo>
                  <a:pt x="216" y="465"/>
                </a:lnTo>
                <a:cubicBezTo>
                  <a:pt x="340" y="465"/>
                  <a:pt x="340" y="465"/>
                  <a:pt x="340" y="465"/>
                </a:cubicBezTo>
                <a:cubicBezTo>
                  <a:pt x="340" y="465"/>
                  <a:pt x="340" y="465"/>
                  <a:pt x="371" y="465"/>
                </a:cubicBezTo>
                <a:lnTo>
                  <a:pt x="371" y="465"/>
                </a:lnTo>
                <a:lnTo>
                  <a:pt x="371" y="434"/>
                </a:lnTo>
                <a:lnTo>
                  <a:pt x="340" y="434"/>
                </a:lnTo>
                <a:lnTo>
                  <a:pt x="340" y="434"/>
                </a:lnTo>
                <a:lnTo>
                  <a:pt x="340" y="434"/>
                </a:lnTo>
                <a:lnTo>
                  <a:pt x="340" y="434"/>
                </a:lnTo>
                <a:cubicBezTo>
                  <a:pt x="340" y="403"/>
                  <a:pt x="309" y="403"/>
                  <a:pt x="309" y="403"/>
                </a:cubicBezTo>
                <a:lnTo>
                  <a:pt x="309" y="372"/>
                </a:lnTo>
                <a:cubicBezTo>
                  <a:pt x="309" y="341"/>
                  <a:pt x="309" y="341"/>
                  <a:pt x="309" y="341"/>
                </a:cubicBezTo>
                <a:lnTo>
                  <a:pt x="278" y="341"/>
                </a:lnTo>
                <a:cubicBezTo>
                  <a:pt x="278" y="310"/>
                  <a:pt x="278" y="310"/>
                  <a:pt x="278" y="310"/>
                </a:cubicBezTo>
                <a:cubicBezTo>
                  <a:pt x="278" y="310"/>
                  <a:pt x="278" y="310"/>
                  <a:pt x="278" y="279"/>
                </a:cubicBezTo>
                <a:lnTo>
                  <a:pt x="278" y="279"/>
                </a:lnTo>
                <a:lnTo>
                  <a:pt x="278" y="279"/>
                </a:lnTo>
                <a:cubicBezTo>
                  <a:pt x="278" y="248"/>
                  <a:pt x="278" y="248"/>
                  <a:pt x="278" y="248"/>
                </a:cubicBezTo>
                <a:lnTo>
                  <a:pt x="278" y="248"/>
                </a:lnTo>
                <a:lnTo>
                  <a:pt x="278" y="248"/>
                </a:lnTo>
                <a:cubicBezTo>
                  <a:pt x="278" y="217"/>
                  <a:pt x="278" y="187"/>
                  <a:pt x="278" y="187"/>
                </a:cubicBezTo>
                <a:lnTo>
                  <a:pt x="278" y="187"/>
                </a:lnTo>
                <a:lnTo>
                  <a:pt x="309" y="155"/>
                </a:lnTo>
                <a:lnTo>
                  <a:pt x="309" y="124"/>
                </a:lnTo>
                <a:cubicBezTo>
                  <a:pt x="309" y="93"/>
                  <a:pt x="309" y="93"/>
                  <a:pt x="309" y="93"/>
                </a:cubicBezTo>
                <a:cubicBezTo>
                  <a:pt x="309" y="63"/>
                  <a:pt x="278" y="63"/>
                  <a:pt x="278" y="63"/>
                </a:cubicBezTo>
                <a:cubicBezTo>
                  <a:pt x="278" y="63"/>
                  <a:pt x="278" y="63"/>
                  <a:pt x="247" y="31"/>
                </a:cubicBezTo>
                <a:lnTo>
                  <a:pt x="247" y="31"/>
                </a:lnTo>
                <a:cubicBezTo>
                  <a:pt x="216" y="31"/>
                  <a:pt x="216" y="31"/>
                  <a:pt x="216" y="31"/>
                </a:cubicBezTo>
                <a:cubicBezTo>
                  <a:pt x="247" y="31"/>
                  <a:pt x="247" y="31"/>
                  <a:pt x="247" y="31"/>
                </a:cubicBezTo>
                <a:cubicBezTo>
                  <a:pt x="247" y="0"/>
                  <a:pt x="247" y="0"/>
                  <a:pt x="247" y="0"/>
                </a:cubicBezTo>
                <a:lnTo>
                  <a:pt x="247" y="0"/>
                </a:lnTo>
                <a:lnTo>
                  <a:pt x="247" y="0"/>
                </a:lnTo>
                <a:cubicBezTo>
                  <a:pt x="247" y="0"/>
                  <a:pt x="247" y="0"/>
                  <a:pt x="247" y="31"/>
                </a:cubicBezTo>
                <a:lnTo>
                  <a:pt x="216" y="31"/>
                </a:lnTo>
                <a:cubicBezTo>
                  <a:pt x="216" y="31"/>
                  <a:pt x="216" y="31"/>
                  <a:pt x="216" y="63"/>
                </a:cubicBezTo>
                <a:cubicBezTo>
                  <a:pt x="216" y="63"/>
                  <a:pt x="216" y="63"/>
                  <a:pt x="216" y="93"/>
                </a:cubicBezTo>
                <a:lnTo>
                  <a:pt x="185" y="93"/>
                </a:lnTo>
                <a:lnTo>
                  <a:pt x="185" y="124"/>
                </a:lnTo>
                <a:cubicBezTo>
                  <a:pt x="185" y="155"/>
                  <a:pt x="154" y="187"/>
                  <a:pt x="154" y="187"/>
                </a:cubicBezTo>
                <a:lnTo>
                  <a:pt x="154" y="187"/>
                </a:lnTo>
                <a:lnTo>
                  <a:pt x="154" y="187"/>
                </a:lnTo>
                <a:lnTo>
                  <a:pt x="154" y="187"/>
                </a:lnTo>
                <a:cubicBezTo>
                  <a:pt x="154" y="187"/>
                  <a:pt x="154" y="217"/>
                  <a:pt x="123" y="217"/>
                </a:cubicBezTo>
                <a:lnTo>
                  <a:pt x="123" y="217"/>
                </a:lnTo>
                <a:cubicBezTo>
                  <a:pt x="93" y="217"/>
                  <a:pt x="94" y="217"/>
                  <a:pt x="94" y="217"/>
                </a:cubicBezTo>
                <a:lnTo>
                  <a:pt x="94" y="217"/>
                </a:lnTo>
                <a:lnTo>
                  <a:pt x="94" y="217"/>
                </a:lnTo>
                <a:lnTo>
                  <a:pt x="62" y="217"/>
                </a:lnTo>
                <a:lnTo>
                  <a:pt x="62" y="217"/>
                </a:lnTo>
                <a:cubicBezTo>
                  <a:pt x="31" y="217"/>
                  <a:pt x="0" y="248"/>
                  <a:pt x="0" y="248"/>
                </a:cubicBezTo>
                <a:lnTo>
                  <a:pt x="0" y="279"/>
                </a:lnTo>
                <a:lnTo>
                  <a:pt x="0" y="279"/>
                </a:lnTo>
                <a:cubicBezTo>
                  <a:pt x="0" y="310"/>
                  <a:pt x="0" y="310"/>
                  <a:pt x="0" y="31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3" name="Freeform 20"/>
          <p:cNvSpPr>
            <a:spLocks noChangeArrowheads="1"/>
          </p:cNvSpPr>
          <p:nvPr/>
        </p:nvSpPr>
        <p:spPr bwMode="auto">
          <a:xfrm>
            <a:off x="5324631" y="4105362"/>
            <a:ext cx="201671" cy="273528"/>
          </a:xfrm>
          <a:custGeom>
            <a:avLst/>
            <a:gdLst>
              <a:gd name="T0" fmla="*/ 465 w 528"/>
              <a:gd name="T1" fmla="*/ 310 h 621"/>
              <a:gd name="T2" fmla="*/ 465 w 528"/>
              <a:gd name="T3" fmla="*/ 248 h 621"/>
              <a:gd name="T4" fmla="*/ 465 w 528"/>
              <a:gd name="T5" fmla="*/ 217 h 621"/>
              <a:gd name="T6" fmla="*/ 403 w 528"/>
              <a:gd name="T7" fmla="*/ 124 h 621"/>
              <a:gd name="T8" fmla="*/ 62 w 528"/>
              <a:gd name="T9" fmla="*/ 0 h 621"/>
              <a:gd name="T10" fmla="*/ 62 w 528"/>
              <a:gd name="T11" fmla="*/ 62 h 621"/>
              <a:gd name="T12" fmla="*/ 62 w 528"/>
              <a:gd name="T13" fmla="*/ 93 h 621"/>
              <a:gd name="T14" fmla="*/ 62 w 528"/>
              <a:gd name="T15" fmla="*/ 124 h 621"/>
              <a:gd name="T16" fmla="*/ 62 w 528"/>
              <a:gd name="T17" fmla="*/ 155 h 621"/>
              <a:gd name="T18" fmla="*/ 31 w 528"/>
              <a:gd name="T19" fmla="*/ 155 h 621"/>
              <a:gd name="T20" fmla="*/ 31 w 528"/>
              <a:gd name="T21" fmla="*/ 186 h 621"/>
              <a:gd name="T22" fmla="*/ 0 w 528"/>
              <a:gd name="T23" fmla="*/ 217 h 621"/>
              <a:gd name="T24" fmla="*/ 0 w 528"/>
              <a:gd name="T25" fmla="*/ 248 h 621"/>
              <a:gd name="T26" fmla="*/ 0 w 528"/>
              <a:gd name="T27" fmla="*/ 279 h 621"/>
              <a:gd name="T28" fmla="*/ 31 w 528"/>
              <a:gd name="T29" fmla="*/ 341 h 621"/>
              <a:gd name="T30" fmla="*/ 62 w 528"/>
              <a:gd name="T31" fmla="*/ 403 h 621"/>
              <a:gd name="T32" fmla="*/ 62 w 528"/>
              <a:gd name="T33" fmla="*/ 434 h 621"/>
              <a:gd name="T34" fmla="*/ 124 w 528"/>
              <a:gd name="T35" fmla="*/ 465 h 621"/>
              <a:gd name="T36" fmla="*/ 186 w 528"/>
              <a:gd name="T37" fmla="*/ 496 h 621"/>
              <a:gd name="T38" fmla="*/ 186 w 528"/>
              <a:gd name="T39" fmla="*/ 496 h 621"/>
              <a:gd name="T40" fmla="*/ 217 w 528"/>
              <a:gd name="T41" fmla="*/ 496 h 621"/>
              <a:gd name="T42" fmla="*/ 217 w 528"/>
              <a:gd name="T43" fmla="*/ 496 h 621"/>
              <a:gd name="T44" fmla="*/ 248 w 528"/>
              <a:gd name="T45" fmla="*/ 496 h 621"/>
              <a:gd name="T46" fmla="*/ 248 w 528"/>
              <a:gd name="T47" fmla="*/ 496 h 621"/>
              <a:gd name="T48" fmla="*/ 248 w 528"/>
              <a:gd name="T49" fmla="*/ 496 h 621"/>
              <a:gd name="T50" fmla="*/ 279 w 528"/>
              <a:gd name="T51" fmla="*/ 527 h 621"/>
              <a:gd name="T52" fmla="*/ 279 w 528"/>
              <a:gd name="T53" fmla="*/ 558 h 621"/>
              <a:gd name="T54" fmla="*/ 279 w 528"/>
              <a:gd name="T55" fmla="*/ 620 h 621"/>
              <a:gd name="T56" fmla="*/ 279 w 528"/>
              <a:gd name="T57" fmla="*/ 620 h 621"/>
              <a:gd name="T58" fmla="*/ 310 w 528"/>
              <a:gd name="T59" fmla="*/ 620 h 621"/>
              <a:gd name="T60" fmla="*/ 341 w 528"/>
              <a:gd name="T61" fmla="*/ 620 h 621"/>
              <a:gd name="T62" fmla="*/ 372 w 528"/>
              <a:gd name="T63" fmla="*/ 620 h 621"/>
              <a:gd name="T64" fmla="*/ 403 w 528"/>
              <a:gd name="T65" fmla="*/ 620 h 621"/>
              <a:gd name="T66" fmla="*/ 434 w 528"/>
              <a:gd name="T67" fmla="*/ 589 h 621"/>
              <a:gd name="T68" fmla="*/ 465 w 528"/>
              <a:gd name="T69" fmla="*/ 589 h 621"/>
              <a:gd name="T70" fmla="*/ 496 w 528"/>
              <a:gd name="T71" fmla="*/ 589 h 621"/>
              <a:gd name="T72" fmla="*/ 496 w 528"/>
              <a:gd name="T73" fmla="*/ 589 h 621"/>
              <a:gd name="T74" fmla="*/ 496 w 528"/>
              <a:gd name="T75" fmla="*/ 589 h 621"/>
              <a:gd name="T76" fmla="*/ 527 w 528"/>
              <a:gd name="T77" fmla="*/ 589 h 621"/>
              <a:gd name="T78" fmla="*/ 527 w 528"/>
              <a:gd name="T79" fmla="*/ 589 h 621"/>
              <a:gd name="T80" fmla="*/ 527 w 528"/>
              <a:gd name="T81" fmla="*/ 589 h 621"/>
              <a:gd name="T82" fmla="*/ 496 w 528"/>
              <a:gd name="T83" fmla="*/ 527 h 621"/>
              <a:gd name="T84" fmla="*/ 496 w 528"/>
              <a:gd name="T85" fmla="*/ 496 h 621"/>
              <a:gd name="T86" fmla="*/ 496 w 528"/>
              <a:gd name="T87" fmla="*/ 403 h 621"/>
              <a:gd name="T88" fmla="*/ 465 w 528"/>
              <a:gd name="T89" fmla="*/ 341 h 6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528" h="621">
                <a:moveTo>
                  <a:pt x="465" y="310"/>
                </a:moveTo>
                <a:lnTo>
                  <a:pt x="465" y="310"/>
                </a:lnTo>
                <a:cubicBezTo>
                  <a:pt x="465" y="310"/>
                  <a:pt x="465" y="279"/>
                  <a:pt x="465" y="248"/>
                </a:cubicBezTo>
                <a:lnTo>
                  <a:pt x="465" y="248"/>
                </a:lnTo>
                <a:cubicBezTo>
                  <a:pt x="465" y="217"/>
                  <a:pt x="465" y="217"/>
                  <a:pt x="465" y="217"/>
                </a:cubicBezTo>
                <a:lnTo>
                  <a:pt x="465" y="217"/>
                </a:lnTo>
                <a:cubicBezTo>
                  <a:pt x="403" y="155"/>
                  <a:pt x="403" y="155"/>
                  <a:pt x="403" y="155"/>
                </a:cubicBezTo>
                <a:cubicBezTo>
                  <a:pt x="403" y="124"/>
                  <a:pt x="403" y="124"/>
                  <a:pt x="403" y="124"/>
                </a:cubicBezTo>
                <a:cubicBezTo>
                  <a:pt x="217" y="0"/>
                  <a:pt x="217" y="0"/>
                  <a:pt x="217" y="0"/>
                </a:cubicBezTo>
                <a:cubicBezTo>
                  <a:pt x="62" y="0"/>
                  <a:pt x="62" y="0"/>
                  <a:pt x="62" y="0"/>
                </a:cubicBezTo>
                <a:lnTo>
                  <a:pt x="93" y="31"/>
                </a:lnTo>
                <a:lnTo>
                  <a:pt x="62" y="62"/>
                </a:lnTo>
                <a:cubicBezTo>
                  <a:pt x="62" y="62"/>
                  <a:pt x="62" y="62"/>
                  <a:pt x="62" y="93"/>
                </a:cubicBezTo>
                <a:lnTo>
                  <a:pt x="62" y="93"/>
                </a:lnTo>
                <a:cubicBezTo>
                  <a:pt x="62" y="124"/>
                  <a:pt x="62" y="124"/>
                  <a:pt x="62" y="124"/>
                </a:cubicBezTo>
                <a:lnTo>
                  <a:pt x="62" y="124"/>
                </a:lnTo>
                <a:lnTo>
                  <a:pt x="62" y="155"/>
                </a:lnTo>
                <a:lnTo>
                  <a:pt x="62" y="155"/>
                </a:lnTo>
                <a:lnTo>
                  <a:pt x="31" y="155"/>
                </a:lnTo>
                <a:lnTo>
                  <a:pt x="31" y="155"/>
                </a:lnTo>
                <a:cubicBezTo>
                  <a:pt x="31" y="186"/>
                  <a:pt x="31" y="186"/>
                  <a:pt x="31" y="186"/>
                </a:cubicBezTo>
                <a:lnTo>
                  <a:pt x="31" y="186"/>
                </a:lnTo>
                <a:cubicBezTo>
                  <a:pt x="31" y="217"/>
                  <a:pt x="0" y="217"/>
                  <a:pt x="0" y="217"/>
                </a:cubicBezTo>
                <a:lnTo>
                  <a:pt x="0" y="217"/>
                </a:lnTo>
                <a:cubicBezTo>
                  <a:pt x="0" y="217"/>
                  <a:pt x="0" y="217"/>
                  <a:pt x="0" y="248"/>
                </a:cubicBezTo>
                <a:lnTo>
                  <a:pt x="0" y="248"/>
                </a:lnTo>
                <a:lnTo>
                  <a:pt x="0" y="279"/>
                </a:lnTo>
                <a:lnTo>
                  <a:pt x="0" y="279"/>
                </a:lnTo>
                <a:cubicBezTo>
                  <a:pt x="0" y="279"/>
                  <a:pt x="0" y="279"/>
                  <a:pt x="0" y="310"/>
                </a:cubicBezTo>
                <a:cubicBezTo>
                  <a:pt x="0" y="310"/>
                  <a:pt x="31" y="310"/>
                  <a:pt x="31" y="341"/>
                </a:cubicBezTo>
                <a:cubicBezTo>
                  <a:pt x="31" y="341"/>
                  <a:pt x="31" y="341"/>
                  <a:pt x="31" y="372"/>
                </a:cubicBezTo>
                <a:cubicBezTo>
                  <a:pt x="62" y="372"/>
                  <a:pt x="62" y="403"/>
                  <a:pt x="62" y="403"/>
                </a:cubicBezTo>
                <a:lnTo>
                  <a:pt x="62" y="403"/>
                </a:lnTo>
                <a:cubicBezTo>
                  <a:pt x="62" y="434"/>
                  <a:pt x="62" y="434"/>
                  <a:pt x="62" y="434"/>
                </a:cubicBezTo>
                <a:cubicBezTo>
                  <a:pt x="93" y="434"/>
                  <a:pt x="93" y="434"/>
                  <a:pt x="124" y="465"/>
                </a:cubicBezTo>
                <a:lnTo>
                  <a:pt x="124" y="465"/>
                </a:lnTo>
                <a:cubicBezTo>
                  <a:pt x="124" y="465"/>
                  <a:pt x="124" y="465"/>
                  <a:pt x="155" y="465"/>
                </a:cubicBezTo>
                <a:cubicBezTo>
                  <a:pt x="155" y="465"/>
                  <a:pt x="155" y="465"/>
                  <a:pt x="186" y="496"/>
                </a:cubicBezTo>
                <a:lnTo>
                  <a:pt x="186" y="496"/>
                </a:lnTo>
                <a:lnTo>
                  <a:pt x="186" y="496"/>
                </a:lnTo>
                <a:lnTo>
                  <a:pt x="186" y="496"/>
                </a:lnTo>
                <a:cubicBezTo>
                  <a:pt x="186" y="496"/>
                  <a:pt x="186" y="496"/>
                  <a:pt x="217" y="496"/>
                </a:cubicBezTo>
                <a:lnTo>
                  <a:pt x="217" y="496"/>
                </a:lnTo>
                <a:lnTo>
                  <a:pt x="217" y="496"/>
                </a:lnTo>
                <a:lnTo>
                  <a:pt x="248" y="496"/>
                </a:lnTo>
                <a:lnTo>
                  <a:pt x="248" y="496"/>
                </a:lnTo>
                <a:lnTo>
                  <a:pt x="248" y="496"/>
                </a:lnTo>
                <a:lnTo>
                  <a:pt x="248" y="496"/>
                </a:lnTo>
                <a:lnTo>
                  <a:pt x="248" y="496"/>
                </a:lnTo>
                <a:lnTo>
                  <a:pt x="248" y="496"/>
                </a:lnTo>
                <a:cubicBezTo>
                  <a:pt x="248" y="496"/>
                  <a:pt x="279" y="496"/>
                  <a:pt x="279" y="527"/>
                </a:cubicBezTo>
                <a:lnTo>
                  <a:pt x="279" y="527"/>
                </a:lnTo>
                <a:lnTo>
                  <a:pt x="279" y="527"/>
                </a:lnTo>
                <a:cubicBezTo>
                  <a:pt x="279" y="527"/>
                  <a:pt x="279" y="527"/>
                  <a:pt x="279" y="558"/>
                </a:cubicBezTo>
                <a:lnTo>
                  <a:pt x="279" y="589"/>
                </a:lnTo>
                <a:cubicBezTo>
                  <a:pt x="279" y="589"/>
                  <a:pt x="279" y="589"/>
                  <a:pt x="279" y="620"/>
                </a:cubicBezTo>
                <a:lnTo>
                  <a:pt x="279" y="620"/>
                </a:lnTo>
                <a:lnTo>
                  <a:pt x="279" y="620"/>
                </a:lnTo>
                <a:lnTo>
                  <a:pt x="310" y="620"/>
                </a:lnTo>
                <a:lnTo>
                  <a:pt x="310" y="620"/>
                </a:lnTo>
                <a:lnTo>
                  <a:pt x="310" y="620"/>
                </a:lnTo>
                <a:cubicBezTo>
                  <a:pt x="341" y="620"/>
                  <a:pt x="341" y="620"/>
                  <a:pt x="341" y="620"/>
                </a:cubicBezTo>
                <a:cubicBezTo>
                  <a:pt x="341" y="620"/>
                  <a:pt x="341" y="620"/>
                  <a:pt x="372" y="620"/>
                </a:cubicBezTo>
                <a:lnTo>
                  <a:pt x="372" y="620"/>
                </a:lnTo>
                <a:cubicBezTo>
                  <a:pt x="372" y="620"/>
                  <a:pt x="372" y="620"/>
                  <a:pt x="403" y="620"/>
                </a:cubicBezTo>
                <a:lnTo>
                  <a:pt x="403" y="620"/>
                </a:lnTo>
                <a:lnTo>
                  <a:pt x="403" y="620"/>
                </a:lnTo>
                <a:lnTo>
                  <a:pt x="434" y="589"/>
                </a:lnTo>
                <a:lnTo>
                  <a:pt x="465" y="589"/>
                </a:lnTo>
                <a:lnTo>
                  <a:pt x="465" y="589"/>
                </a:lnTo>
                <a:lnTo>
                  <a:pt x="465" y="589"/>
                </a:lnTo>
                <a:lnTo>
                  <a:pt x="496" y="589"/>
                </a:lnTo>
                <a:lnTo>
                  <a:pt x="496" y="589"/>
                </a:lnTo>
                <a:lnTo>
                  <a:pt x="496" y="589"/>
                </a:lnTo>
                <a:lnTo>
                  <a:pt x="496" y="589"/>
                </a:lnTo>
                <a:lnTo>
                  <a:pt x="496" y="589"/>
                </a:lnTo>
                <a:lnTo>
                  <a:pt x="496" y="589"/>
                </a:lnTo>
                <a:cubicBezTo>
                  <a:pt x="527" y="589"/>
                  <a:pt x="527" y="589"/>
                  <a:pt x="527" y="589"/>
                </a:cubicBezTo>
                <a:lnTo>
                  <a:pt x="527" y="589"/>
                </a:lnTo>
                <a:lnTo>
                  <a:pt x="527" y="589"/>
                </a:lnTo>
                <a:lnTo>
                  <a:pt x="527" y="589"/>
                </a:lnTo>
                <a:lnTo>
                  <a:pt x="527" y="589"/>
                </a:lnTo>
                <a:lnTo>
                  <a:pt x="527" y="558"/>
                </a:lnTo>
                <a:lnTo>
                  <a:pt x="496" y="527"/>
                </a:lnTo>
                <a:lnTo>
                  <a:pt x="496" y="527"/>
                </a:lnTo>
                <a:cubicBezTo>
                  <a:pt x="496" y="496"/>
                  <a:pt x="496" y="496"/>
                  <a:pt x="496" y="496"/>
                </a:cubicBezTo>
                <a:cubicBezTo>
                  <a:pt x="496" y="465"/>
                  <a:pt x="496" y="434"/>
                  <a:pt x="496" y="434"/>
                </a:cubicBezTo>
                <a:cubicBezTo>
                  <a:pt x="496" y="403"/>
                  <a:pt x="496" y="403"/>
                  <a:pt x="496" y="403"/>
                </a:cubicBezTo>
                <a:lnTo>
                  <a:pt x="496" y="372"/>
                </a:lnTo>
                <a:cubicBezTo>
                  <a:pt x="496" y="341"/>
                  <a:pt x="496" y="341"/>
                  <a:pt x="465" y="341"/>
                </a:cubicBezTo>
                <a:lnTo>
                  <a:pt x="465" y="31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4" name="Freeform 21"/>
          <p:cNvSpPr>
            <a:spLocks noChangeArrowheads="1"/>
          </p:cNvSpPr>
          <p:nvPr/>
        </p:nvSpPr>
        <p:spPr bwMode="auto">
          <a:xfrm>
            <a:off x="4946497" y="4241157"/>
            <a:ext cx="248728" cy="314267"/>
          </a:xfrm>
          <a:custGeom>
            <a:avLst/>
            <a:gdLst>
              <a:gd name="T0" fmla="*/ 31 w 652"/>
              <a:gd name="T1" fmla="*/ 682 h 714"/>
              <a:gd name="T2" fmla="*/ 31 w 652"/>
              <a:gd name="T3" fmla="*/ 682 h 714"/>
              <a:gd name="T4" fmla="*/ 62 w 652"/>
              <a:gd name="T5" fmla="*/ 651 h 714"/>
              <a:gd name="T6" fmla="*/ 93 w 652"/>
              <a:gd name="T7" fmla="*/ 651 h 714"/>
              <a:gd name="T8" fmla="*/ 124 w 652"/>
              <a:gd name="T9" fmla="*/ 682 h 714"/>
              <a:gd name="T10" fmla="*/ 279 w 652"/>
              <a:gd name="T11" fmla="*/ 682 h 714"/>
              <a:gd name="T12" fmla="*/ 279 w 652"/>
              <a:gd name="T13" fmla="*/ 682 h 714"/>
              <a:gd name="T14" fmla="*/ 372 w 652"/>
              <a:gd name="T15" fmla="*/ 682 h 714"/>
              <a:gd name="T16" fmla="*/ 496 w 652"/>
              <a:gd name="T17" fmla="*/ 713 h 714"/>
              <a:gd name="T18" fmla="*/ 589 w 652"/>
              <a:gd name="T19" fmla="*/ 713 h 714"/>
              <a:gd name="T20" fmla="*/ 527 w 652"/>
              <a:gd name="T21" fmla="*/ 651 h 714"/>
              <a:gd name="T22" fmla="*/ 527 w 652"/>
              <a:gd name="T23" fmla="*/ 651 h 714"/>
              <a:gd name="T24" fmla="*/ 651 w 652"/>
              <a:gd name="T25" fmla="*/ 402 h 714"/>
              <a:gd name="T26" fmla="*/ 589 w 652"/>
              <a:gd name="T27" fmla="*/ 341 h 714"/>
              <a:gd name="T28" fmla="*/ 589 w 652"/>
              <a:gd name="T29" fmla="*/ 341 h 714"/>
              <a:gd name="T30" fmla="*/ 527 w 652"/>
              <a:gd name="T31" fmla="*/ 310 h 714"/>
              <a:gd name="T32" fmla="*/ 527 w 652"/>
              <a:gd name="T33" fmla="*/ 248 h 714"/>
              <a:gd name="T34" fmla="*/ 527 w 652"/>
              <a:gd name="T35" fmla="*/ 248 h 714"/>
              <a:gd name="T36" fmla="*/ 527 w 652"/>
              <a:gd name="T37" fmla="*/ 248 h 714"/>
              <a:gd name="T38" fmla="*/ 527 w 652"/>
              <a:gd name="T39" fmla="*/ 186 h 714"/>
              <a:gd name="T40" fmla="*/ 527 w 652"/>
              <a:gd name="T41" fmla="*/ 124 h 714"/>
              <a:gd name="T42" fmla="*/ 527 w 652"/>
              <a:gd name="T43" fmla="*/ 93 h 714"/>
              <a:gd name="T44" fmla="*/ 434 w 652"/>
              <a:gd name="T45" fmla="*/ 93 h 714"/>
              <a:gd name="T46" fmla="*/ 434 w 652"/>
              <a:gd name="T47" fmla="*/ 62 h 714"/>
              <a:gd name="T48" fmla="*/ 434 w 652"/>
              <a:gd name="T49" fmla="*/ 124 h 714"/>
              <a:gd name="T50" fmla="*/ 403 w 652"/>
              <a:gd name="T51" fmla="*/ 155 h 714"/>
              <a:gd name="T52" fmla="*/ 372 w 652"/>
              <a:gd name="T53" fmla="*/ 124 h 714"/>
              <a:gd name="T54" fmla="*/ 341 w 652"/>
              <a:gd name="T55" fmla="*/ 155 h 714"/>
              <a:gd name="T56" fmla="*/ 279 w 652"/>
              <a:gd name="T57" fmla="*/ 155 h 714"/>
              <a:gd name="T58" fmla="*/ 279 w 652"/>
              <a:gd name="T59" fmla="*/ 93 h 714"/>
              <a:gd name="T60" fmla="*/ 248 w 652"/>
              <a:gd name="T61" fmla="*/ 62 h 714"/>
              <a:gd name="T62" fmla="*/ 31 w 652"/>
              <a:gd name="T63" fmla="*/ 0 h 714"/>
              <a:gd name="T64" fmla="*/ 93 w 652"/>
              <a:gd name="T65" fmla="*/ 155 h 714"/>
              <a:gd name="T66" fmla="*/ 93 w 652"/>
              <a:gd name="T67" fmla="*/ 186 h 714"/>
              <a:gd name="T68" fmla="*/ 124 w 652"/>
              <a:gd name="T69" fmla="*/ 279 h 714"/>
              <a:gd name="T70" fmla="*/ 124 w 652"/>
              <a:gd name="T71" fmla="*/ 372 h 714"/>
              <a:gd name="T72" fmla="*/ 93 w 652"/>
              <a:gd name="T73" fmla="*/ 434 h 714"/>
              <a:gd name="T74" fmla="*/ 31 w 652"/>
              <a:gd name="T75" fmla="*/ 465 h 714"/>
              <a:gd name="T76" fmla="*/ 0 w 652"/>
              <a:gd name="T77" fmla="*/ 619 h 714"/>
              <a:gd name="T78" fmla="*/ 0 w 652"/>
              <a:gd name="T79" fmla="*/ 682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652" h="714">
                <a:moveTo>
                  <a:pt x="31" y="682"/>
                </a:moveTo>
                <a:lnTo>
                  <a:pt x="31" y="682"/>
                </a:lnTo>
                <a:lnTo>
                  <a:pt x="31" y="682"/>
                </a:lnTo>
                <a:lnTo>
                  <a:pt x="31" y="682"/>
                </a:lnTo>
                <a:cubicBezTo>
                  <a:pt x="31" y="682"/>
                  <a:pt x="31" y="682"/>
                  <a:pt x="31" y="651"/>
                </a:cubicBezTo>
                <a:lnTo>
                  <a:pt x="62" y="651"/>
                </a:lnTo>
                <a:lnTo>
                  <a:pt x="93" y="651"/>
                </a:lnTo>
                <a:lnTo>
                  <a:pt x="93" y="651"/>
                </a:lnTo>
                <a:lnTo>
                  <a:pt x="93" y="651"/>
                </a:lnTo>
                <a:cubicBezTo>
                  <a:pt x="93" y="682"/>
                  <a:pt x="124" y="682"/>
                  <a:pt x="124" y="682"/>
                </a:cubicBezTo>
                <a:cubicBezTo>
                  <a:pt x="124" y="682"/>
                  <a:pt x="124" y="682"/>
                  <a:pt x="155" y="682"/>
                </a:cubicBezTo>
                <a:cubicBezTo>
                  <a:pt x="155" y="682"/>
                  <a:pt x="248" y="682"/>
                  <a:pt x="279" y="682"/>
                </a:cubicBezTo>
                <a:lnTo>
                  <a:pt x="279" y="682"/>
                </a:lnTo>
                <a:lnTo>
                  <a:pt x="279" y="682"/>
                </a:lnTo>
                <a:cubicBezTo>
                  <a:pt x="310" y="682"/>
                  <a:pt x="341" y="682"/>
                  <a:pt x="341" y="682"/>
                </a:cubicBezTo>
                <a:cubicBezTo>
                  <a:pt x="372" y="682"/>
                  <a:pt x="372" y="682"/>
                  <a:pt x="372" y="682"/>
                </a:cubicBezTo>
                <a:cubicBezTo>
                  <a:pt x="372" y="713"/>
                  <a:pt x="372" y="713"/>
                  <a:pt x="372" y="713"/>
                </a:cubicBezTo>
                <a:cubicBezTo>
                  <a:pt x="496" y="713"/>
                  <a:pt x="496" y="713"/>
                  <a:pt x="496" y="713"/>
                </a:cubicBezTo>
                <a:cubicBezTo>
                  <a:pt x="496" y="713"/>
                  <a:pt x="496" y="713"/>
                  <a:pt x="527" y="713"/>
                </a:cubicBezTo>
                <a:cubicBezTo>
                  <a:pt x="527" y="713"/>
                  <a:pt x="558" y="713"/>
                  <a:pt x="589" y="713"/>
                </a:cubicBezTo>
                <a:cubicBezTo>
                  <a:pt x="558" y="713"/>
                  <a:pt x="558" y="682"/>
                  <a:pt x="558" y="682"/>
                </a:cubicBezTo>
                <a:lnTo>
                  <a:pt x="527" y="651"/>
                </a:lnTo>
                <a:lnTo>
                  <a:pt x="527" y="651"/>
                </a:lnTo>
                <a:lnTo>
                  <a:pt x="527" y="651"/>
                </a:lnTo>
                <a:cubicBezTo>
                  <a:pt x="527" y="402"/>
                  <a:pt x="527" y="402"/>
                  <a:pt x="527" y="402"/>
                </a:cubicBezTo>
                <a:cubicBezTo>
                  <a:pt x="651" y="402"/>
                  <a:pt x="651" y="402"/>
                  <a:pt x="651" y="402"/>
                </a:cubicBezTo>
                <a:cubicBezTo>
                  <a:pt x="651" y="341"/>
                  <a:pt x="651" y="341"/>
                  <a:pt x="651" y="341"/>
                </a:cubicBezTo>
                <a:cubicBezTo>
                  <a:pt x="620" y="341"/>
                  <a:pt x="589" y="341"/>
                  <a:pt x="589" y="341"/>
                </a:cubicBezTo>
                <a:lnTo>
                  <a:pt x="589" y="341"/>
                </a:lnTo>
                <a:lnTo>
                  <a:pt x="589" y="341"/>
                </a:lnTo>
                <a:cubicBezTo>
                  <a:pt x="558" y="341"/>
                  <a:pt x="558" y="341"/>
                  <a:pt x="558" y="310"/>
                </a:cubicBezTo>
                <a:cubicBezTo>
                  <a:pt x="527" y="310"/>
                  <a:pt x="527" y="310"/>
                  <a:pt x="527" y="310"/>
                </a:cubicBezTo>
                <a:cubicBezTo>
                  <a:pt x="527" y="310"/>
                  <a:pt x="527" y="310"/>
                  <a:pt x="527" y="279"/>
                </a:cubicBezTo>
                <a:cubicBezTo>
                  <a:pt x="527" y="279"/>
                  <a:pt x="527" y="279"/>
                  <a:pt x="527" y="248"/>
                </a:cubicBezTo>
                <a:lnTo>
                  <a:pt x="527" y="248"/>
                </a:lnTo>
                <a:lnTo>
                  <a:pt x="527" y="248"/>
                </a:lnTo>
                <a:lnTo>
                  <a:pt x="527" y="248"/>
                </a:lnTo>
                <a:lnTo>
                  <a:pt x="527" y="248"/>
                </a:lnTo>
                <a:cubicBezTo>
                  <a:pt x="527" y="217"/>
                  <a:pt x="527" y="217"/>
                  <a:pt x="527" y="217"/>
                </a:cubicBezTo>
                <a:cubicBezTo>
                  <a:pt x="527" y="186"/>
                  <a:pt x="527" y="186"/>
                  <a:pt x="527" y="186"/>
                </a:cubicBezTo>
                <a:lnTo>
                  <a:pt x="527" y="155"/>
                </a:lnTo>
                <a:cubicBezTo>
                  <a:pt x="527" y="124"/>
                  <a:pt x="527" y="124"/>
                  <a:pt x="527" y="124"/>
                </a:cubicBezTo>
                <a:lnTo>
                  <a:pt x="527" y="124"/>
                </a:lnTo>
                <a:lnTo>
                  <a:pt x="527" y="93"/>
                </a:lnTo>
                <a:lnTo>
                  <a:pt x="527" y="93"/>
                </a:lnTo>
                <a:cubicBezTo>
                  <a:pt x="434" y="93"/>
                  <a:pt x="434" y="93"/>
                  <a:pt x="434" y="93"/>
                </a:cubicBezTo>
                <a:cubicBezTo>
                  <a:pt x="434" y="62"/>
                  <a:pt x="434" y="62"/>
                  <a:pt x="434" y="62"/>
                </a:cubicBezTo>
                <a:lnTo>
                  <a:pt x="434" y="62"/>
                </a:lnTo>
                <a:cubicBezTo>
                  <a:pt x="434" y="93"/>
                  <a:pt x="434" y="93"/>
                  <a:pt x="434" y="124"/>
                </a:cubicBezTo>
                <a:lnTo>
                  <a:pt x="434" y="124"/>
                </a:lnTo>
                <a:lnTo>
                  <a:pt x="434" y="124"/>
                </a:lnTo>
                <a:cubicBezTo>
                  <a:pt x="434" y="124"/>
                  <a:pt x="434" y="155"/>
                  <a:pt x="403" y="155"/>
                </a:cubicBezTo>
                <a:cubicBezTo>
                  <a:pt x="403" y="155"/>
                  <a:pt x="372" y="155"/>
                  <a:pt x="372" y="124"/>
                </a:cubicBezTo>
                <a:lnTo>
                  <a:pt x="372" y="124"/>
                </a:lnTo>
                <a:lnTo>
                  <a:pt x="372" y="124"/>
                </a:lnTo>
                <a:cubicBezTo>
                  <a:pt x="341" y="124"/>
                  <a:pt x="341" y="155"/>
                  <a:pt x="341" y="155"/>
                </a:cubicBezTo>
                <a:cubicBezTo>
                  <a:pt x="310" y="155"/>
                  <a:pt x="310" y="155"/>
                  <a:pt x="310" y="155"/>
                </a:cubicBezTo>
                <a:cubicBezTo>
                  <a:pt x="310" y="155"/>
                  <a:pt x="310" y="155"/>
                  <a:pt x="279" y="155"/>
                </a:cubicBezTo>
                <a:cubicBezTo>
                  <a:pt x="279" y="124"/>
                  <a:pt x="279" y="124"/>
                  <a:pt x="279" y="124"/>
                </a:cubicBezTo>
                <a:cubicBezTo>
                  <a:pt x="279" y="124"/>
                  <a:pt x="279" y="124"/>
                  <a:pt x="279" y="93"/>
                </a:cubicBezTo>
                <a:lnTo>
                  <a:pt x="248" y="93"/>
                </a:lnTo>
                <a:cubicBezTo>
                  <a:pt x="248" y="62"/>
                  <a:pt x="248" y="62"/>
                  <a:pt x="248" y="62"/>
                </a:cubicBezTo>
                <a:cubicBezTo>
                  <a:pt x="248" y="62"/>
                  <a:pt x="248" y="31"/>
                  <a:pt x="217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2" y="31"/>
                  <a:pt x="93" y="93"/>
                  <a:pt x="93" y="93"/>
                </a:cubicBezTo>
                <a:cubicBezTo>
                  <a:pt x="93" y="124"/>
                  <a:pt x="93" y="124"/>
                  <a:pt x="93" y="155"/>
                </a:cubicBezTo>
                <a:lnTo>
                  <a:pt x="93" y="155"/>
                </a:lnTo>
                <a:lnTo>
                  <a:pt x="93" y="186"/>
                </a:lnTo>
                <a:cubicBezTo>
                  <a:pt x="93" y="217"/>
                  <a:pt x="93" y="248"/>
                  <a:pt x="93" y="248"/>
                </a:cubicBezTo>
                <a:cubicBezTo>
                  <a:pt x="124" y="248"/>
                  <a:pt x="124" y="279"/>
                  <a:pt x="124" y="279"/>
                </a:cubicBezTo>
                <a:cubicBezTo>
                  <a:pt x="124" y="279"/>
                  <a:pt x="124" y="310"/>
                  <a:pt x="124" y="341"/>
                </a:cubicBezTo>
                <a:cubicBezTo>
                  <a:pt x="124" y="341"/>
                  <a:pt x="124" y="341"/>
                  <a:pt x="124" y="372"/>
                </a:cubicBezTo>
                <a:cubicBezTo>
                  <a:pt x="124" y="372"/>
                  <a:pt x="93" y="402"/>
                  <a:pt x="93" y="434"/>
                </a:cubicBezTo>
                <a:lnTo>
                  <a:pt x="93" y="434"/>
                </a:lnTo>
                <a:cubicBezTo>
                  <a:pt x="93" y="434"/>
                  <a:pt x="62" y="434"/>
                  <a:pt x="62" y="465"/>
                </a:cubicBezTo>
                <a:cubicBezTo>
                  <a:pt x="62" y="465"/>
                  <a:pt x="62" y="465"/>
                  <a:pt x="31" y="465"/>
                </a:cubicBezTo>
                <a:cubicBezTo>
                  <a:pt x="31" y="496"/>
                  <a:pt x="31" y="527"/>
                  <a:pt x="31" y="558"/>
                </a:cubicBezTo>
                <a:cubicBezTo>
                  <a:pt x="31" y="589"/>
                  <a:pt x="31" y="619"/>
                  <a:pt x="0" y="619"/>
                </a:cubicBezTo>
                <a:lnTo>
                  <a:pt x="0" y="619"/>
                </a:lnTo>
                <a:cubicBezTo>
                  <a:pt x="0" y="619"/>
                  <a:pt x="0" y="651"/>
                  <a:pt x="0" y="682"/>
                </a:cubicBezTo>
                <a:lnTo>
                  <a:pt x="31" y="68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5" name="Freeform 22"/>
          <p:cNvSpPr>
            <a:spLocks noChangeArrowheads="1"/>
          </p:cNvSpPr>
          <p:nvPr/>
        </p:nvSpPr>
        <p:spPr bwMode="auto">
          <a:xfrm>
            <a:off x="4983470" y="3408931"/>
            <a:ext cx="201671" cy="422902"/>
          </a:xfrm>
          <a:custGeom>
            <a:avLst/>
            <a:gdLst>
              <a:gd name="T0" fmla="*/ 93 w 528"/>
              <a:gd name="T1" fmla="*/ 898 h 961"/>
              <a:gd name="T2" fmla="*/ 124 w 528"/>
              <a:gd name="T3" fmla="*/ 960 h 961"/>
              <a:gd name="T4" fmla="*/ 155 w 528"/>
              <a:gd name="T5" fmla="*/ 960 h 961"/>
              <a:gd name="T6" fmla="*/ 186 w 528"/>
              <a:gd name="T7" fmla="*/ 960 h 961"/>
              <a:gd name="T8" fmla="*/ 186 w 528"/>
              <a:gd name="T9" fmla="*/ 960 h 961"/>
              <a:gd name="T10" fmla="*/ 217 w 528"/>
              <a:gd name="T11" fmla="*/ 930 h 961"/>
              <a:gd name="T12" fmla="*/ 248 w 528"/>
              <a:gd name="T13" fmla="*/ 930 h 961"/>
              <a:gd name="T14" fmla="*/ 248 w 528"/>
              <a:gd name="T15" fmla="*/ 930 h 961"/>
              <a:gd name="T16" fmla="*/ 279 w 528"/>
              <a:gd name="T17" fmla="*/ 930 h 961"/>
              <a:gd name="T18" fmla="*/ 279 w 528"/>
              <a:gd name="T19" fmla="*/ 930 h 961"/>
              <a:gd name="T20" fmla="*/ 279 w 528"/>
              <a:gd name="T21" fmla="*/ 898 h 961"/>
              <a:gd name="T22" fmla="*/ 310 w 528"/>
              <a:gd name="T23" fmla="*/ 867 h 961"/>
              <a:gd name="T24" fmla="*/ 310 w 528"/>
              <a:gd name="T25" fmla="*/ 867 h 961"/>
              <a:gd name="T26" fmla="*/ 341 w 528"/>
              <a:gd name="T27" fmla="*/ 867 h 961"/>
              <a:gd name="T28" fmla="*/ 372 w 528"/>
              <a:gd name="T29" fmla="*/ 867 h 961"/>
              <a:gd name="T30" fmla="*/ 403 w 528"/>
              <a:gd name="T31" fmla="*/ 836 h 961"/>
              <a:gd name="T32" fmla="*/ 434 w 528"/>
              <a:gd name="T33" fmla="*/ 806 h 961"/>
              <a:gd name="T34" fmla="*/ 434 w 528"/>
              <a:gd name="T35" fmla="*/ 774 h 961"/>
              <a:gd name="T36" fmla="*/ 465 w 528"/>
              <a:gd name="T37" fmla="*/ 743 h 961"/>
              <a:gd name="T38" fmla="*/ 465 w 528"/>
              <a:gd name="T39" fmla="*/ 712 h 961"/>
              <a:gd name="T40" fmla="*/ 465 w 528"/>
              <a:gd name="T41" fmla="*/ 712 h 961"/>
              <a:gd name="T42" fmla="*/ 434 w 528"/>
              <a:gd name="T43" fmla="*/ 650 h 961"/>
              <a:gd name="T44" fmla="*/ 434 w 528"/>
              <a:gd name="T45" fmla="*/ 619 h 961"/>
              <a:gd name="T46" fmla="*/ 465 w 528"/>
              <a:gd name="T47" fmla="*/ 558 h 961"/>
              <a:gd name="T48" fmla="*/ 465 w 528"/>
              <a:gd name="T49" fmla="*/ 558 h 961"/>
              <a:gd name="T50" fmla="*/ 496 w 528"/>
              <a:gd name="T51" fmla="*/ 496 h 961"/>
              <a:gd name="T52" fmla="*/ 496 w 528"/>
              <a:gd name="T53" fmla="*/ 496 h 961"/>
              <a:gd name="T54" fmla="*/ 527 w 528"/>
              <a:gd name="T55" fmla="*/ 465 h 961"/>
              <a:gd name="T56" fmla="*/ 124 w 528"/>
              <a:gd name="T57" fmla="*/ 0 h 961"/>
              <a:gd name="T58" fmla="*/ 93 w 528"/>
              <a:gd name="T59" fmla="*/ 31 h 961"/>
              <a:gd name="T60" fmla="*/ 93 w 528"/>
              <a:gd name="T61" fmla="*/ 93 h 961"/>
              <a:gd name="T62" fmla="*/ 124 w 528"/>
              <a:gd name="T63" fmla="*/ 155 h 961"/>
              <a:gd name="T64" fmla="*/ 155 w 528"/>
              <a:gd name="T65" fmla="*/ 187 h 961"/>
              <a:gd name="T66" fmla="*/ 124 w 528"/>
              <a:gd name="T67" fmla="*/ 248 h 961"/>
              <a:gd name="T68" fmla="*/ 124 w 528"/>
              <a:gd name="T69" fmla="*/ 435 h 961"/>
              <a:gd name="T70" fmla="*/ 93 w 528"/>
              <a:gd name="T71" fmla="*/ 465 h 961"/>
              <a:gd name="T72" fmla="*/ 62 w 528"/>
              <a:gd name="T73" fmla="*/ 496 h 961"/>
              <a:gd name="T74" fmla="*/ 31 w 528"/>
              <a:gd name="T75" fmla="*/ 526 h 961"/>
              <a:gd name="T76" fmla="*/ 31 w 528"/>
              <a:gd name="T77" fmla="*/ 588 h 961"/>
              <a:gd name="T78" fmla="*/ 31 w 528"/>
              <a:gd name="T79" fmla="*/ 619 h 961"/>
              <a:gd name="T80" fmla="*/ 31 w 528"/>
              <a:gd name="T81" fmla="*/ 619 h 961"/>
              <a:gd name="T82" fmla="*/ 31 w 528"/>
              <a:gd name="T83" fmla="*/ 619 h 961"/>
              <a:gd name="T84" fmla="*/ 62 w 528"/>
              <a:gd name="T85" fmla="*/ 619 h 961"/>
              <a:gd name="T86" fmla="*/ 62 w 528"/>
              <a:gd name="T87" fmla="*/ 650 h 961"/>
              <a:gd name="T88" fmla="*/ 93 w 528"/>
              <a:gd name="T89" fmla="*/ 712 h 961"/>
              <a:gd name="T90" fmla="*/ 93 w 528"/>
              <a:gd name="T91" fmla="*/ 806 h 961"/>
              <a:gd name="T92" fmla="*/ 124 w 528"/>
              <a:gd name="T93" fmla="*/ 867 h 961"/>
              <a:gd name="T94" fmla="*/ 93 w 528"/>
              <a:gd name="T95" fmla="*/ 898 h 961"/>
              <a:gd name="T96" fmla="*/ 93 w 528"/>
              <a:gd name="T97" fmla="*/ 898 h 961"/>
              <a:gd name="T98" fmla="*/ 62 w 528"/>
              <a:gd name="T99" fmla="*/ 898 h 961"/>
              <a:gd name="T100" fmla="*/ 62 w 528"/>
              <a:gd name="T101" fmla="*/ 898 h 9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28" h="961">
                <a:moveTo>
                  <a:pt x="93" y="898"/>
                </a:moveTo>
                <a:lnTo>
                  <a:pt x="93" y="898"/>
                </a:lnTo>
                <a:lnTo>
                  <a:pt x="93" y="898"/>
                </a:lnTo>
                <a:cubicBezTo>
                  <a:pt x="124" y="960"/>
                  <a:pt x="124" y="960"/>
                  <a:pt x="124" y="960"/>
                </a:cubicBezTo>
                <a:lnTo>
                  <a:pt x="124" y="960"/>
                </a:lnTo>
                <a:cubicBezTo>
                  <a:pt x="124" y="960"/>
                  <a:pt x="124" y="960"/>
                  <a:pt x="155" y="960"/>
                </a:cubicBezTo>
                <a:lnTo>
                  <a:pt x="155" y="960"/>
                </a:lnTo>
                <a:cubicBezTo>
                  <a:pt x="186" y="960"/>
                  <a:pt x="186" y="960"/>
                  <a:pt x="186" y="960"/>
                </a:cubicBezTo>
                <a:lnTo>
                  <a:pt x="186" y="960"/>
                </a:lnTo>
                <a:lnTo>
                  <a:pt x="186" y="960"/>
                </a:lnTo>
                <a:lnTo>
                  <a:pt x="186" y="960"/>
                </a:lnTo>
                <a:lnTo>
                  <a:pt x="217" y="930"/>
                </a:lnTo>
                <a:lnTo>
                  <a:pt x="217" y="930"/>
                </a:lnTo>
                <a:cubicBezTo>
                  <a:pt x="217" y="930"/>
                  <a:pt x="217" y="930"/>
                  <a:pt x="248" y="930"/>
                </a:cubicBezTo>
                <a:lnTo>
                  <a:pt x="248" y="930"/>
                </a:lnTo>
                <a:lnTo>
                  <a:pt x="248" y="930"/>
                </a:lnTo>
                <a:lnTo>
                  <a:pt x="279" y="930"/>
                </a:lnTo>
                <a:lnTo>
                  <a:pt x="279" y="930"/>
                </a:lnTo>
                <a:lnTo>
                  <a:pt x="279" y="930"/>
                </a:lnTo>
                <a:lnTo>
                  <a:pt x="279" y="930"/>
                </a:lnTo>
                <a:lnTo>
                  <a:pt x="279" y="930"/>
                </a:lnTo>
                <a:cubicBezTo>
                  <a:pt x="279" y="898"/>
                  <a:pt x="279" y="898"/>
                  <a:pt x="279" y="898"/>
                </a:cubicBezTo>
                <a:lnTo>
                  <a:pt x="279" y="898"/>
                </a:lnTo>
                <a:cubicBezTo>
                  <a:pt x="279" y="867"/>
                  <a:pt x="310" y="867"/>
                  <a:pt x="310" y="867"/>
                </a:cubicBezTo>
                <a:lnTo>
                  <a:pt x="310" y="867"/>
                </a:lnTo>
                <a:lnTo>
                  <a:pt x="310" y="867"/>
                </a:lnTo>
                <a:lnTo>
                  <a:pt x="310" y="867"/>
                </a:lnTo>
                <a:lnTo>
                  <a:pt x="341" y="867"/>
                </a:lnTo>
                <a:lnTo>
                  <a:pt x="341" y="867"/>
                </a:lnTo>
                <a:cubicBezTo>
                  <a:pt x="341" y="867"/>
                  <a:pt x="341" y="867"/>
                  <a:pt x="372" y="867"/>
                </a:cubicBezTo>
                <a:lnTo>
                  <a:pt x="372" y="867"/>
                </a:lnTo>
                <a:cubicBezTo>
                  <a:pt x="372" y="867"/>
                  <a:pt x="372" y="836"/>
                  <a:pt x="403" y="836"/>
                </a:cubicBezTo>
                <a:lnTo>
                  <a:pt x="403" y="806"/>
                </a:lnTo>
                <a:cubicBezTo>
                  <a:pt x="403" y="806"/>
                  <a:pt x="403" y="806"/>
                  <a:pt x="434" y="806"/>
                </a:cubicBezTo>
                <a:lnTo>
                  <a:pt x="434" y="806"/>
                </a:lnTo>
                <a:cubicBezTo>
                  <a:pt x="434" y="774"/>
                  <a:pt x="434" y="774"/>
                  <a:pt x="434" y="774"/>
                </a:cubicBezTo>
                <a:cubicBezTo>
                  <a:pt x="465" y="743"/>
                  <a:pt x="465" y="743"/>
                  <a:pt x="465" y="743"/>
                </a:cubicBezTo>
                <a:lnTo>
                  <a:pt x="465" y="743"/>
                </a:lnTo>
                <a:cubicBezTo>
                  <a:pt x="465" y="743"/>
                  <a:pt x="465" y="743"/>
                  <a:pt x="465" y="712"/>
                </a:cubicBezTo>
                <a:lnTo>
                  <a:pt x="465" y="712"/>
                </a:lnTo>
                <a:lnTo>
                  <a:pt x="465" y="712"/>
                </a:lnTo>
                <a:lnTo>
                  <a:pt x="465" y="712"/>
                </a:lnTo>
                <a:cubicBezTo>
                  <a:pt x="434" y="712"/>
                  <a:pt x="434" y="682"/>
                  <a:pt x="434" y="682"/>
                </a:cubicBezTo>
                <a:cubicBezTo>
                  <a:pt x="434" y="682"/>
                  <a:pt x="434" y="682"/>
                  <a:pt x="434" y="650"/>
                </a:cubicBezTo>
                <a:lnTo>
                  <a:pt x="434" y="619"/>
                </a:lnTo>
                <a:lnTo>
                  <a:pt x="434" y="619"/>
                </a:lnTo>
                <a:cubicBezTo>
                  <a:pt x="434" y="588"/>
                  <a:pt x="434" y="588"/>
                  <a:pt x="434" y="588"/>
                </a:cubicBezTo>
                <a:lnTo>
                  <a:pt x="465" y="558"/>
                </a:lnTo>
                <a:lnTo>
                  <a:pt x="465" y="558"/>
                </a:lnTo>
                <a:lnTo>
                  <a:pt x="465" y="558"/>
                </a:lnTo>
                <a:cubicBezTo>
                  <a:pt x="465" y="526"/>
                  <a:pt x="465" y="526"/>
                  <a:pt x="496" y="526"/>
                </a:cubicBezTo>
                <a:lnTo>
                  <a:pt x="496" y="496"/>
                </a:lnTo>
                <a:lnTo>
                  <a:pt x="496" y="496"/>
                </a:lnTo>
                <a:lnTo>
                  <a:pt x="496" y="496"/>
                </a:lnTo>
                <a:cubicBezTo>
                  <a:pt x="496" y="465"/>
                  <a:pt x="496" y="465"/>
                  <a:pt x="496" y="465"/>
                </a:cubicBezTo>
                <a:cubicBezTo>
                  <a:pt x="527" y="465"/>
                  <a:pt x="527" y="465"/>
                  <a:pt x="527" y="465"/>
                </a:cubicBezTo>
                <a:cubicBezTo>
                  <a:pt x="527" y="248"/>
                  <a:pt x="527" y="248"/>
                  <a:pt x="527" y="248"/>
                </a:cubicBezTo>
                <a:cubicBezTo>
                  <a:pt x="124" y="0"/>
                  <a:pt x="124" y="0"/>
                  <a:pt x="124" y="0"/>
                </a:cubicBezTo>
                <a:cubicBezTo>
                  <a:pt x="124" y="31"/>
                  <a:pt x="124" y="31"/>
                  <a:pt x="93" y="31"/>
                </a:cubicBezTo>
                <a:lnTo>
                  <a:pt x="93" y="31"/>
                </a:lnTo>
                <a:cubicBezTo>
                  <a:pt x="93" y="63"/>
                  <a:pt x="93" y="93"/>
                  <a:pt x="93" y="93"/>
                </a:cubicBezTo>
                <a:lnTo>
                  <a:pt x="93" y="93"/>
                </a:lnTo>
                <a:cubicBezTo>
                  <a:pt x="93" y="93"/>
                  <a:pt x="93" y="93"/>
                  <a:pt x="124" y="93"/>
                </a:cubicBezTo>
                <a:cubicBezTo>
                  <a:pt x="124" y="124"/>
                  <a:pt x="124" y="124"/>
                  <a:pt x="124" y="155"/>
                </a:cubicBezTo>
                <a:cubicBezTo>
                  <a:pt x="155" y="155"/>
                  <a:pt x="155" y="155"/>
                  <a:pt x="155" y="155"/>
                </a:cubicBezTo>
                <a:cubicBezTo>
                  <a:pt x="155" y="187"/>
                  <a:pt x="155" y="187"/>
                  <a:pt x="155" y="187"/>
                </a:cubicBezTo>
                <a:lnTo>
                  <a:pt x="155" y="187"/>
                </a:lnTo>
                <a:cubicBezTo>
                  <a:pt x="155" y="187"/>
                  <a:pt x="124" y="217"/>
                  <a:pt x="124" y="248"/>
                </a:cubicBezTo>
                <a:cubicBezTo>
                  <a:pt x="124" y="311"/>
                  <a:pt x="124" y="341"/>
                  <a:pt x="124" y="372"/>
                </a:cubicBezTo>
                <a:cubicBezTo>
                  <a:pt x="124" y="403"/>
                  <a:pt x="124" y="435"/>
                  <a:pt x="124" y="435"/>
                </a:cubicBezTo>
                <a:cubicBezTo>
                  <a:pt x="93" y="435"/>
                  <a:pt x="93" y="435"/>
                  <a:pt x="93" y="435"/>
                </a:cubicBezTo>
                <a:cubicBezTo>
                  <a:pt x="93" y="465"/>
                  <a:pt x="93" y="465"/>
                  <a:pt x="93" y="465"/>
                </a:cubicBezTo>
                <a:lnTo>
                  <a:pt x="62" y="496"/>
                </a:lnTo>
                <a:lnTo>
                  <a:pt x="62" y="496"/>
                </a:lnTo>
                <a:cubicBezTo>
                  <a:pt x="31" y="526"/>
                  <a:pt x="31" y="526"/>
                  <a:pt x="31" y="526"/>
                </a:cubicBezTo>
                <a:lnTo>
                  <a:pt x="31" y="526"/>
                </a:lnTo>
                <a:cubicBezTo>
                  <a:pt x="31" y="558"/>
                  <a:pt x="31" y="558"/>
                  <a:pt x="0" y="588"/>
                </a:cubicBezTo>
                <a:lnTo>
                  <a:pt x="31" y="588"/>
                </a:lnTo>
                <a:lnTo>
                  <a:pt x="31" y="619"/>
                </a:lnTo>
                <a:lnTo>
                  <a:pt x="31" y="619"/>
                </a:lnTo>
                <a:lnTo>
                  <a:pt x="31" y="619"/>
                </a:lnTo>
                <a:lnTo>
                  <a:pt x="31" y="619"/>
                </a:lnTo>
                <a:lnTo>
                  <a:pt x="31" y="619"/>
                </a:lnTo>
                <a:lnTo>
                  <a:pt x="31" y="619"/>
                </a:lnTo>
                <a:lnTo>
                  <a:pt x="31" y="619"/>
                </a:lnTo>
                <a:lnTo>
                  <a:pt x="62" y="619"/>
                </a:lnTo>
                <a:lnTo>
                  <a:pt x="62" y="619"/>
                </a:lnTo>
                <a:lnTo>
                  <a:pt x="62" y="650"/>
                </a:lnTo>
                <a:cubicBezTo>
                  <a:pt x="93" y="650"/>
                  <a:pt x="93" y="650"/>
                  <a:pt x="93" y="650"/>
                </a:cubicBezTo>
                <a:cubicBezTo>
                  <a:pt x="93" y="682"/>
                  <a:pt x="93" y="682"/>
                  <a:pt x="93" y="712"/>
                </a:cubicBezTo>
                <a:lnTo>
                  <a:pt x="93" y="712"/>
                </a:lnTo>
                <a:cubicBezTo>
                  <a:pt x="93" y="712"/>
                  <a:pt x="93" y="774"/>
                  <a:pt x="93" y="806"/>
                </a:cubicBezTo>
                <a:cubicBezTo>
                  <a:pt x="124" y="836"/>
                  <a:pt x="124" y="836"/>
                  <a:pt x="124" y="836"/>
                </a:cubicBezTo>
                <a:cubicBezTo>
                  <a:pt x="124" y="867"/>
                  <a:pt x="124" y="867"/>
                  <a:pt x="124" y="867"/>
                </a:cubicBezTo>
                <a:lnTo>
                  <a:pt x="124" y="867"/>
                </a:lnTo>
                <a:lnTo>
                  <a:pt x="93" y="898"/>
                </a:lnTo>
                <a:lnTo>
                  <a:pt x="93" y="898"/>
                </a:lnTo>
                <a:lnTo>
                  <a:pt x="93" y="898"/>
                </a:lnTo>
                <a:lnTo>
                  <a:pt x="93" y="898"/>
                </a:lnTo>
                <a:lnTo>
                  <a:pt x="62" y="898"/>
                </a:lnTo>
                <a:lnTo>
                  <a:pt x="62" y="898"/>
                </a:lnTo>
                <a:lnTo>
                  <a:pt x="62" y="898"/>
                </a:lnTo>
                <a:cubicBezTo>
                  <a:pt x="93" y="898"/>
                  <a:pt x="93" y="898"/>
                  <a:pt x="93" y="89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6" name="Freeform 23"/>
          <p:cNvSpPr>
            <a:spLocks noChangeArrowheads="1"/>
          </p:cNvSpPr>
          <p:nvPr/>
        </p:nvSpPr>
        <p:spPr bwMode="auto">
          <a:xfrm>
            <a:off x="4581809" y="3655301"/>
            <a:ext cx="154615" cy="122214"/>
          </a:xfrm>
          <a:custGeom>
            <a:avLst/>
            <a:gdLst>
              <a:gd name="T0" fmla="*/ 31 w 405"/>
              <a:gd name="T1" fmla="*/ 278 h 279"/>
              <a:gd name="T2" fmla="*/ 31 w 405"/>
              <a:gd name="T3" fmla="*/ 278 h 279"/>
              <a:gd name="T4" fmla="*/ 62 w 405"/>
              <a:gd name="T5" fmla="*/ 278 h 279"/>
              <a:gd name="T6" fmla="*/ 93 w 405"/>
              <a:gd name="T7" fmla="*/ 278 h 279"/>
              <a:gd name="T8" fmla="*/ 93 w 405"/>
              <a:gd name="T9" fmla="*/ 278 h 279"/>
              <a:gd name="T10" fmla="*/ 124 w 405"/>
              <a:gd name="T11" fmla="*/ 278 h 279"/>
              <a:gd name="T12" fmla="*/ 93 w 405"/>
              <a:gd name="T13" fmla="*/ 248 h 279"/>
              <a:gd name="T14" fmla="*/ 93 w 405"/>
              <a:gd name="T15" fmla="*/ 248 h 279"/>
              <a:gd name="T16" fmla="*/ 124 w 405"/>
              <a:gd name="T17" fmla="*/ 216 h 279"/>
              <a:gd name="T18" fmla="*/ 124 w 405"/>
              <a:gd name="T19" fmla="*/ 216 h 279"/>
              <a:gd name="T20" fmla="*/ 124 w 405"/>
              <a:gd name="T21" fmla="*/ 216 h 279"/>
              <a:gd name="T22" fmla="*/ 156 w 405"/>
              <a:gd name="T23" fmla="*/ 185 h 279"/>
              <a:gd name="T24" fmla="*/ 156 w 405"/>
              <a:gd name="T25" fmla="*/ 185 h 279"/>
              <a:gd name="T26" fmla="*/ 186 w 405"/>
              <a:gd name="T27" fmla="*/ 185 h 279"/>
              <a:gd name="T28" fmla="*/ 186 w 405"/>
              <a:gd name="T29" fmla="*/ 185 h 279"/>
              <a:gd name="T30" fmla="*/ 248 w 405"/>
              <a:gd name="T31" fmla="*/ 185 h 279"/>
              <a:gd name="T32" fmla="*/ 248 w 405"/>
              <a:gd name="T33" fmla="*/ 185 h 279"/>
              <a:gd name="T34" fmla="*/ 280 w 405"/>
              <a:gd name="T35" fmla="*/ 185 h 279"/>
              <a:gd name="T36" fmla="*/ 280 w 405"/>
              <a:gd name="T37" fmla="*/ 185 h 279"/>
              <a:gd name="T38" fmla="*/ 280 w 405"/>
              <a:gd name="T39" fmla="*/ 185 h 279"/>
              <a:gd name="T40" fmla="*/ 310 w 405"/>
              <a:gd name="T41" fmla="*/ 185 h 279"/>
              <a:gd name="T42" fmla="*/ 310 w 405"/>
              <a:gd name="T43" fmla="*/ 185 h 279"/>
              <a:gd name="T44" fmla="*/ 341 w 405"/>
              <a:gd name="T45" fmla="*/ 185 h 279"/>
              <a:gd name="T46" fmla="*/ 341 w 405"/>
              <a:gd name="T47" fmla="*/ 185 h 279"/>
              <a:gd name="T48" fmla="*/ 404 w 405"/>
              <a:gd name="T49" fmla="*/ 154 h 279"/>
              <a:gd name="T50" fmla="*/ 404 w 405"/>
              <a:gd name="T51" fmla="*/ 154 h 279"/>
              <a:gd name="T52" fmla="*/ 404 w 405"/>
              <a:gd name="T53" fmla="*/ 154 h 279"/>
              <a:gd name="T54" fmla="*/ 404 w 405"/>
              <a:gd name="T55" fmla="*/ 154 h 279"/>
              <a:gd name="T56" fmla="*/ 372 w 405"/>
              <a:gd name="T57" fmla="*/ 154 h 279"/>
              <a:gd name="T58" fmla="*/ 372 w 405"/>
              <a:gd name="T59" fmla="*/ 154 h 279"/>
              <a:gd name="T60" fmla="*/ 372 w 405"/>
              <a:gd name="T61" fmla="*/ 154 h 279"/>
              <a:gd name="T62" fmla="*/ 372 w 405"/>
              <a:gd name="T63" fmla="*/ 124 h 279"/>
              <a:gd name="T64" fmla="*/ 341 w 405"/>
              <a:gd name="T65" fmla="*/ 124 h 279"/>
              <a:gd name="T66" fmla="*/ 341 w 405"/>
              <a:gd name="T67" fmla="*/ 124 h 279"/>
              <a:gd name="T68" fmla="*/ 341 w 405"/>
              <a:gd name="T69" fmla="*/ 92 h 279"/>
              <a:gd name="T70" fmla="*/ 341 w 405"/>
              <a:gd name="T71" fmla="*/ 92 h 279"/>
              <a:gd name="T72" fmla="*/ 310 w 405"/>
              <a:gd name="T73" fmla="*/ 30 h 279"/>
              <a:gd name="T74" fmla="*/ 280 w 405"/>
              <a:gd name="T75" fmla="*/ 0 h 279"/>
              <a:gd name="T76" fmla="*/ 280 w 405"/>
              <a:gd name="T77" fmla="*/ 0 h 279"/>
              <a:gd name="T78" fmla="*/ 217 w 405"/>
              <a:gd name="T79" fmla="*/ 0 h 279"/>
              <a:gd name="T80" fmla="*/ 217 w 405"/>
              <a:gd name="T81" fmla="*/ 30 h 279"/>
              <a:gd name="T82" fmla="*/ 217 w 405"/>
              <a:gd name="T83" fmla="*/ 30 h 279"/>
              <a:gd name="T84" fmla="*/ 217 w 405"/>
              <a:gd name="T85" fmla="*/ 61 h 279"/>
              <a:gd name="T86" fmla="*/ 186 w 405"/>
              <a:gd name="T87" fmla="*/ 61 h 279"/>
              <a:gd name="T88" fmla="*/ 156 w 405"/>
              <a:gd name="T89" fmla="*/ 61 h 279"/>
              <a:gd name="T90" fmla="*/ 156 w 405"/>
              <a:gd name="T91" fmla="*/ 92 h 279"/>
              <a:gd name="T92" fmla="*/ 156 w 405"/>
              <a:gd name="T93" fmla="*/ 92 h 279"/>
              <a:gd name="T94" fmla="*/ 156 w 405"/>
              <a:gd name="T95" fmla="*/ 92 h 279"/>
              <a:gd name="T96" fmla="*/ 93 w 405"/>
              <a:gd name="T97" fmla="*/ 124 h 279"/>
              <a:gd name="T98" fmla="*/ 93 w 405"/>
              <a:gd name="T99" fmla="*/ 124 h 279"/>
              <a:gd name="T100" fmla="*/ 93 w 405"/>
              <a:gd name="T101" fmla="*/ 124 h 279"/>
              <a:gd name="T102" fmla="*/ 62 w 405"/>
              <a:gd name="T103" fmla="*/ 124 h 279"/>
              <a:gd name="T104" fmla="*/ 62 w 405"/>
              <a:gd name="T105" fmla="*/ 154 h 279"/>
              <a:gd name="T106" fmla="*/ 62 w 405"/>
              <a:gd name="T107" fmla="*/ 154 h 279"/>
              <a:gd name="T108" fmla="*/ 31 w 405"/>
              <a:gd name="T109" fmla="*/ 185 h 279"/>
              <a:gd name="T110" fmla="*/ 31 w 405"/>
              <a:gd name="T111" fmla="*/ 185 h 279"/>
              <a:gd name="T112" fmla="*/ 31 w 405"/>
              <a:gd name="T113" fmla="*/ 185 h 279"/>
              <a:gd name="T114" fmla="*/ 31 w 405"/>
              <a:gd name="T115" fmla="*/ 185 h 279"/>
              <a:gd name="T116" fmla="*/ 31 w 405"/>
              <a:gd name="T117" fmla="*/ 185 h 279"/>
              <a:gd name="T118" fmla="*/ 31 w 405"/>
              <a:gd name="T119" fmla="*/ 216 h 279"/>
              <a:gd name="T120" fmla="*/ 0 w 405"/>
              <a:gd name="T121" fmla="*/ 248 h 279"/>
              <a:gd name="T122" fmla="*/ 31 w 405"/>
              <a:gd name="T123" fmla="*/ 278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5" h="279">
                <a:moveTo>
                  <a:pt x="31" y="278"/>
                </a:moveTo>
                <a:lnTo>
                  <a:pt x="31" y="278"/>
                </a:lnTo>
                <a:cubicBezTo>
                  <a:pt x="62" y="278"/>
                  <a:pt x="62" y="278"/>
                  <a:pt x="62" y="278"/>
                </a:cubicBezTo>
                <a:lnTo>
                  <a:pt x="93" y="278"/>
                </a:lnTo>
                <a:lnTo>
                  <a:pt x="93" y="278"/>
                </a:lnTo>
                <a:lnTo>
                  <a:pt x="124" y="278"/>
                </a:lnTo>
                <a:lnTo>
                  <a:pt x="93" y="248"/>
                </a:lnTo>
                <a:lnTo>
                  <a:pt x="93" y="248"/>
                </a:lnTo>
                <a:cubicBezTo>
                  <a:pt x="93" y="248"/>
                  <a:pt x="124" y="248"/>
                  <a:pt x="124" y="216"/>
                </a:cubicBezTo>
                <a:lnTo>
                  <a:pt x="124" y="216"/>
                </a:lnTo>
                <a:lnTo>
                  <a:pt x="124" y="216"/>
                </a:lnTo>
                <a:cubicBezTo>
                  <a:pt x="124" y="185"/>
                  <a:pt x="156" y="185"/>
                  <a:pt x="156" y="185"/>
                </a:cubicBezTo>
                <a:lnTo>
                  <a:pt x="156" y="185"/>
                </a:lnTo>
                <a:lnTo>
                  <a:pt x="186" y="185"/>
                </a:lnTo>
                <a:lnTo>
                  <a:pt x="186" y="185"/>
                </a:lnTo>
                <a:cubicBezTo>
                  <a:pt x="217" y="185"/>
                  <a:pt x="248" y="185"/>
                  <a:pt x="248" y="185"/>
                </a:cubicBezTo>
                <a:lnTo>
                  <a:pt x="248" y="185"/>
                </a:lnTo>
                <a:cubicBezTo>
                  <a:pt x="280" y="185"/>
                  <a:pt x="280" y="185"/>
                  <a:pt x="280" y="185"/>
                </a:cubicBezTo>
                <a:lnTo>
                  <a:pt x="280" y="185"/>
                </a:lnTo>
                <a:lnTo>
                  <a:pt x="280" y="185"/>
                </a:lnTo>
                <a:lnTo>
                  <a:pt x="310" y="185"/>
                </a:lnTo>
                <a:lnTo>
                  <a:pt x="310" y="185"/>
                </a:lnTo>
                <a:lnTo>
                  <a:pt x="341" y="185"/>
                </a:lnTo>
                <a:lnTo>
                  <a:pt x="341" y="185"/>
                </a:lnTo>
                <a:cubicBezTo>
                  <a:pt x="404" y="154"/>
                  <a:pt x="404" y="154"/>
                  <a:pt x="404" y="154"/>
                </a:cubicBezTo>
                <a:lnTo>
                  <a:pt x="404" y="154"/>
                </a:lnTo>
                <a:lnTo>
                  <a:pt x="404" y="154"/>
                </a:lnTo>
                <a:lnTo>
                  <a:pt x="404" y="154"/>
                </a:lnTo>
                <a:cubicBezTo>
                  <a:pt x="372" y="154"/>
                  <a:pt x="372" y="154"/>
                  <a:pt x="372" y="154"/>
                </a:cubicBezTo>
                <a:lnTo>
                  <a:pt x="372" y="154"/>
                </a:lnTo>
                <a:lnTo>
                  <a:pt x="372" y="154"/>
                </a:lnTo>
                <a:lnTo>
                  <a:pt x="372" y="124"/>
                </a:lnTo>
                <a:cubicBezTo>
                  <a:pt x="341" y="124"/>
                  <a:pt x="341" y="124"/>
                  <a:pt x="341" y="124"/>
                </a:cubicBezTo>
                <a:lnTo>
                  <a:pt x="341" y="124"/>
                </a:lnTo>
                <a:cubicBezTo>
                  <a:pt x="341" y="92"/>
                  <a:pt x="341" y="92"/>
                  <a:pt x="341" y="92"/>
                </a:cubicBezTo>
                <a:lnTo>
                  <a:pt x="341" y="92"/>
                </a:lnTo>
                <a:cubicBezTo>
                  <a:pt x="310" y="61"/>
                  <a:pt x="310" y="61"/>
                  <a:pt x="310" y="30"/>
                </a:cubicBezTo>
                <a:cubicBezTo>
                  <a:pt x="310" y="30"/>
                  <a:pt x="280" y="30"/>
                  <a:pt x="280" y="0"/>
                </a:cubicBezTo>
                <a:lnTo>
                  <a:pt x="280" y="0"/>
                </a:lnTo>
                <a:cubicBezTo>
                  <a:pt x="280" y="0"/>
                  <a:pt x="248" y="0"/>
                  <a:pt x="217" y="0"/>
                </a:cubicBezTo>
                <a:cubicBezTo>
                  <a:pt x="217" y="30"/>
                  <a:pt x="217" y="30"/>
                  <a:pt x="217" y="30"/>
                </a:cubicBezTo>
                <a:lnTo>
                  <a:pt x="217" y="30"/>
                </a:lnTo>
                <a:cubicBezTo>
                  <a:pt x="217" y="61"/>
                  <a:pt x="217" y="61"/>
                  <a:pt x="217" y="61"/>
                </a:cubicBezTo>
                <a:cubicBezTo>
                  <a:pt x="186" y="61"/>
                  <a:pt x="186" y="61"/>
                  <a:pt x="186" y="61"/>
                </a:cubicBezTo>
                <a:cubicBezTo>
                  <a:pt x="156" y="61"/>
                  <a:pt x="156" y="61"/>
                  <a:pt x="156" y="61"/>
                </a:cubicBezTo>
                <a:lnTo>
                  <a:pt x="156" y="92"/>
                </a:lnTo>
                <a:lnTo>
                  <a:pt x="156" y="92"/>
                </a:lnTo>
                <a:lnTo>
                  <a:pt x="156" y="92"/>
                </a:lnTo>
                <a:cubicBezTo>
                  <a:pt x="124" y="92"/>
                  <a:pt x="124" y="124"/>
                  <a:pt x="93" y="124"/>
                </a:cubicBezTo>
                <a:lnTo>
                  <a:pt x="93" y="124"/>
                </a:lnTo>
                <a:lnTo>
                  <a:pt x="93" y="124"/>
                </a:lnTo>
                <a:cubicBezTo>
                  <a:pt x="62" y="124"/>
                  <a:pt x="62" y="124"/>
                  <a:pt x="62" y="124"/>
                </a:cubicBezTo>
                <a:lnTo>
                  <a:pt x="62" y="154"/>
                </a:lnTo>
                <a:lnTo>
                  <a:pt x="62" y="154"/>
                </a:lnTo>
                <a:cubicBezTo>
                  <a:pt x="62" y="185"/>
                  <a:pt x="62" y="185"/>
                  <a:pt x="31" y="185"/>
                </a:cubicBezTo>
                <a:lnTo>
                  <a:pt x="31" y="185"/>
                </a:lnTo>
                <a:lnTo>
                  <a:pt x="31" y="185"/>
                </a:lnTo>
                <a:lnTo>
                  <a:pt x="31" y="185"/>
                </a:lnTo>
                <a:lnTo>
                  <a:pt x="31" y="185"/>
                </a:lnTo>
                <a:cubicBezTo>
                  <a:pt x="31" y="216"/>
                  <a:pt x="31" y="216"/>
                  <a:pt x="31" y="216"/>
                </a:cubicBezTo>
                <a:cubicBezTo>
                  <a:pt x="31" y="248"/>
                  <a:pt x="31" y="248"/>
                  <a:pt x="0" y="248"/>
                </a:cubicBezTo>
                <a:cubicBezTo>
                  <a:pt x="31" y="248"/>
                  <a:pt x="31" y="278"/>
                  <a:pt x="31" y="27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7" name="Freeform 24"/>
          <p:cNvSpPr>
            <a:spLocks noChangeArrowheads="1"/>
          </p:cNvSpPr>
          <p:nvPr/>
        </p:nvSpPr>
        <p:spPr bwMode="auto">
          <a:xfrm>
            <a:off x="5006999" y="3763937"/>
            <a:ext cx="236964" cy="203691"/>
          </a:xfrm>
          <a:custGeom>
            <a:avLst/>
            <a:gdLst>
              <a:gd name="T0" fmla="*/ 93 w 621"/>
              <a:gd name="T1" fmla="*/ 464 h 465"/>
              <a:gd name="T2" fmla="*/ 93 w 621"/>
              <a:gd name="T3" fmla="*/ 433 h 465"/>
              <a:gd name="T4" fmla="*/ 186 w 621"/>
              <a:gd name="T5" fmla="*/ 433 h 465"/>
              <a:gd name="T6" fmla="*/ 186 w 621"/>
              <a:gd name="T7" fmla="*/ 433 h 465"/>
              <a:gd name="T8" fmla="*/ 217 w 621"/>
              <a:gd name="T9" fmla="*/ 371 h 465"/>
              <a:gd name="T10" fmla="*/ 217 w 621"/>
              <a:gd name="T11" fmla="*/ 340 h 465"/>
              <a:gd name="T12" fmla="*/ 248 w 621"/>
              <a:gd name="T13" fmla="*/ 340 h 465"/>
              <a:gd name="T14" fmla="*/ 279 w 621"/>
              <a:gd name="T15" fmla="*/ 309 h 465"/>
              <a:gd name="T16" fmla="*/ 341 w 621"/>
              <a:gd name="T17" fmla="*/ 371 h 465"/>
              <a:gd name="T18" fmla="*/ 341 w 621"/>
              <a:gd name="T19" fmla="*/ 371 h 465"/>
              <a:gd name="T20" fmla="*/ 372 w 621"/>
              <a:gd name="T21" fmla="*/ 371 h 465"/>
              <a:gd name="T22" fmla="*/ 403 w 621"/>
              <a:gd name="T23" fmla="*/ 371 h 465"/>
              <a:gd name="T24" fmla="*/ 403 w 621"/>
              <a:gd name="T25" fmla="*/ 371 h 465"/>
              <a:gd name="T26" fmla="*/ 434 w 621"/>
              <a:gd name="T27" fmla="*/ 340 h 465"/>
              <a:gd name="T28" fmla="*/ 434 w 621"/>
              <a:gd name="T29" fmla="*/ 340 h 465"/>
              <a:gd name="T30" fmla="*/ 465 w 621"/>
              <a:gd name="T31" fmla="*/ 371 h 465"/>
              <a:gd name="T32" fmla="*/ 526 w 621"/>
              <a:gd name="T33" fmla="*/ 340 h 465"/>
              <a:gd name="T34" fmla="*/ 558 w 621"/>
              <a:gd name="T35" fmla="*/ 340 h 465"/>
              <a:gd name="T36" fmla="*/ 558 w 621"/>
              <a:gd name="T37" fmla="*/ 340 h 465"/>
              <a:gd name="T38" fmla="*/ 589 w 621"/>
              <a:gd name="T39" fmla="*/ 309 h 465"/>
              <a:gd name="T40" fmla="*/ 589 w 621"/>
              <a:gd name="T41" fmla="*/ 309 h 465"/>
              <a:gd name="T42" fmla="*/ 620 w 621"/>
              <a:gd name="T43" fmla="*/ 278 h 465"/>
              <a:gd name="T44" fmla="*/ 620 w 621"/>
              <a:gd name="T45" fmla="*/ 278 h 465"/>
              <a:gd name="T46" fmla="*/ 620 w 621"/>
              <a:gd name="T47" fmla="*/ 248 h 465"/>
              <a:gd name="T48" fmla="*/ 589 w 621"/>
              <a:gd name="T49" fmla="*/ 248 h 465"/>
              <a:gd name="T50" fmla="*/ 589 w 621"/>
              <a:gd name="T51" fmla="*/ 248 h 465"/>
              <a:gd name="T52" fmla="*/ 558 w 621"/>
              <a:gd name="T53" fmla="*/ 248 h 465"/>
              <a:gd name="T54" fmla="*/ 558 w 621"/>
              <a:gd name="T55" fmla="*/ 185 h 465"/>
              <a:gd name="T56" fmla="*/ 496 w 621"/>
              <a:gd name="T57" fmla="*/ 154 h 465"/>
              <a:gd name="T58" fmla="*/ 465 w 621"/>
              <a:gd name="T59" fmla="*/ 154 h 465"/>
              <a:gd name="T60" fmla="*/ 465 w 621"/>
              <a:gd name="T61" fmla="*/ 92 h 465"/>
              <a:gd name="T62" fmla="*/ 465 w 621"/>
              <a:gd name="T63" fmla="*/ 92 h 465"/>
              <a:gd name="T64" fmla="*/ 465 w 621"/>
              <a:gd name="T65" fmla="*/ 30 h 465"/>
              <a:gd name="T66" fmla="*/ 434 w 621"/>
              <a:gd name="T67" fmla="*/ 30 h 465"/>
              <a:gd name="T68" fmla="*/ 434 w 621"/>
              <a:gd name="T69" fmla="*/ 0 h 465"/>
              <a:gd name="T70" fmla="*/ 372 w 621"/>
              <a:gd name="T71" fmla="*/ 61 h 465"/>
              <a:gd name="T72" fmla="*/ 341 w 621"/>
              <a:gd name="T73" fmla="*/ 124 h 465"/>
              <a:gd name="T74" fmla="*/ 310 w 621"/>
              <a:gd name="T75" fmla="*/ 124 h 465"/>
              <a:gd name="T76" fmla="*/ 248 w 621"/>
              <a:gd name="T77" fmla="*/ 124 h 465"/>
              <a:gd name="T78" fmla="*/ 248 w 621"/>
              <a:gd name="T79" fmla="*/ 185 h 465"/>
              <a:gd name="T80" fmla="*/ 217 w 621"/>
              <a:gd name="T81" fmla="*/ 185 h 465"/>
              <a:gd name="T82" fmla="*/ 217 w 621"/>
              <a:gd name="T83" fmla="*/ 185 h 465"/>
              <a:gd name="T84" fmla="*/ 186 w 621"/>
              <a:gd name="T85" fmla="*/ 185 h 465"/>
              <a:gd name="T86" fmla="*/ 155 w 621"/>
              <a:gd name="T87" fmla="*/ 185 h 465"/>
              <a:gd name="T88" fmla="*/ 124 w 621"/>
              <a:gd name="T89" fmla="*/ 216 h 465"/>
              <a:gd name="T90" fmla="*/ 93 w 621"/>
              <a:gd name="T91" fmla="*/ 216 h 465"/>
              <a:gd name="T92" fmla="*/ 93 w 621"/>
              <a:gd name="T93" fmla="*/ 216 h 465"/>
              <a:gd name="T94" fmla="*/ 62 w 621"/>
              <a:gd name="T95" fmla="*/ 216 h 465"/>
              <a:gd name="T96" fmla="*/ 62 w 621"/>
              <a:gd name="T97" fmla="*/ 216 h 465"/>
              <a:gd name="T98" fmla="*/ 31 w 621"/>
              <a:gd name="T99" fmla="*/ 278 h 465"/>
              <a:gd name="T100" fmla="*/ 0 w 621"/>
              <a:gd name="T101" fmla="*/ 309 h 465"/>
              <a:gd name="T102" fmla="*/ 0 w 621"/>
              <a:gd name="T103" fmla="*/ 340 h 465"/>
              <a:gd name="T104" fmla="*/ 0 w 621"/>
              <a:gd name="T105" fmla="*/ 340 h 465"/>
              <a:gd name="T106" fmla="*/ 31 w 621"/>
              <a:gd name="T107" fmla="*/ 402 h 465"/>
              <a:gd name="T108" fmla="*/ 31 w 621"/>
              <a:gd name="T109" fmla="*/ 402 h 465"/>
              <a:gd name="T110" fmla="*/ 31 w 621"/>
              <a:gd name="T111" fmla="*/ 433 h 465"/>
              <a:gd name="T112" fmla="*/ 62 w 621"/>
              <a:gd name="T113" fmla="*/ 433 h 465"/>
              <a:gd name="T114" fmla="*/ 62 w 621"/>
              <a:gd name="T115" fmla="*/ 464 h 4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21" h="465">
                <a:moveTo>
                  <a:pt x="93" y="464"/>
                </a:moveTo>
                <a:lnTo>
                  <a:pt x="93" y="464"/>
                </a:lnTo>
                <a:cubicBezTo>
                  <a:pt x="93" y="433"/>
                  <a:pt x="93" y="433"/>
                  <a:pt x="93" y="433"/>
                </a:cubicBezTo>
                <a:lnTo>
                  <a:pt x="93" y="433"/>
                </a:lnTo>
                <a:cubicBezTo>
                  <a:pt x="93" y="433"/>
                  <a:pt x="124" y="402"/>
                  <a:pt x="155" y="402"/>
                </a:cubicBezTo>
                <a:cubicBezTo>
                  <a:pt x="155" y="402"/>
                  <a:pt x="155" y="433"/>
                  <a:pt x="186" y="433"/>
                </a:cubicBezTo>
                <a:lnTo>
                  <a:pt x="186" y="433"/>
                </a:lnTo>
                <a:lnTo>
                  <a:pt x="186" y="433"/>
                </a:lnTo>
                <a:lnTo>
                  <a:pt x="186" y="433"/>
                </a:lnTo>
                <a:cubicBezTo>
                  <a:pt x="186" y="402"/>
                  <a:pt x="186" y="371"/>
                  <a:pt x="217" y="371"/>
                </a:cubicBezTo>
                <a:cubicBezTo>
                  <a:pt x="217" y="371"/>
                  <a:pt x="217" y="371"/>
                  <a:pt x="217" y="340"/>
                </a:cubicBezTo>
                <a:lnTo>
                  <a:pt x="217" y="340"/>
                </a:lnTo>
                <a:cubicBezTo>
                  <a:pt x="217" y="340"/>
                  <a:pt x="217" y="340"/>
                  <a:pt x="248" y="340"/>
                </a:cubicBezTo>
                <a:lnTo>
                  <a:pt x="248" y="340"/>
                </a:lnTo>
                <a:cubicBezTo>
                  <a:pt x="248" y="340"/>
                  <a:pt x="248" y="309"/>
                  <a:pt x="279" y="309"/>
                </a:cubicBezTo>
                <a:lnTo>
                  <a:pt x="279" y="309"/>
                </a:lnTo>
                <a:lnTo>
                  <a:pt x="279" y="309"/>
                </a:lnTo>
                <a:cubicBezTo>
                  <a:pt x="310" y="309"/>
                  <a:pt x="310" y="340"/>
                  <a:pt x="341" y="371"/>
                </a:cubicBezTo>
                <a:lnTo>
                  <a:pt x="341" y="371"/>
                </a:lnTo>
                <a:lnTo>
                  <a:pt x="341" y="371"/>
                </a:lnTo>
                <a:cubicBezTo>
                  <a:pt x="341" y="371"/>
                  <a:pt x="341" y="371"/>
                  <a:pt x="372" y="371"/>
                </a:cubicBezTo>
                <a:lnTo>
                  <a:pt x="372" y="371"/>
                </a:lnTo>
                <a:cubicBezTo>
                  <a:pt x="403" y="371"/>
                  <a:pt x="403" y="402"/>
                  <a:pt x="403" y="402"/>
                </a:cubicBezTo>
                <a:cubicBezTo>
                  <a:pt x="403" y="371"/>
                  <a:pt x="403" y="371"/>
                  <a:pt x="403" y="371"/>
                </a:cubicBezTo>
                <a:lnTo>
                  <a:pt x="403" y="371"/>
                </a:lnTo>
                <a:lnTo>
                  <a:pt x="403" y="371"/>
                </a:lnTo>
                <a:cubicBezTo>
                  <a:pt x="434" y="371"/>
                  <a:pt x="434" y="340"/>
                  <a:pt x="434" y="340"/>
                </a:cubicBezTo>
                <a:lnTo>
                  <a:pt x="434" y="340"/>
                </a:lnTo>
                <a:lnTo>
                  <a:pt x="434" y="340"/>
                </a:lnTo>
                <a:lnTo>
                  <a:pt x="434" y="340"/>
                </a:lnTo>
                <a:cubicBezTo>
                  <a:pt x="465" y="340"/>
                  <a:pt x="465" y="340"/>
                  <a:pt x="465" y="340"/>
                </a:cubicBezTo>
                <a:cubicBezTo>
                  <a:pt x="465" y="371"/>
                  <a:pt x="465" y="371"/>
                  <a:pt x="465" y="371"/>
                </a:cubicBezTo>
                <a:cubicBezTo>
                  <a:pt x="465" y="340"/>
                  <a:pt x="496" y="340"/>
                  <a:pt x="496" y="340"/>
                </a:cubicBezTo>
                <a:lnTo>
                  <a:pt x="526" y="340"/>
                </a:lnTo>
                <a:lnTo>
                  <a:pt x="526" y="340"/>
                </a:lnTo>
                <a:lnTo>
                  <a:pt x="558" y="340"/>
                </a:lnTo>
                <a:lnTo>
                  <a:pt x="558" y="340"/>
                </a:lnTo>
                <a:lnTo>
                  <a:pt x="558" y="340"/>
                </a:lnTo>
                <a:lnTo>
                  <a:pt x="558" y="340"/>
                </a:lnTo>
                <a:cubicBezTo>
                  <a:pt x="558" y="309"/>
                  <a:pt x="589" y="309"/>
                  <a:pt x="589" y="309"/>
                </a:cubicBezTo>
                <a:lnTo>
                  <a:pt x="589" y="309"/>
                </a:lnTo>
                <a:lnTo>
                  <a:pt x="589" y="309"/>
                </a:lnTo>
                <a:cubicBezTo>
                  <a:pt x="620" y="309"/>
                  <a:pt x="620" y="309"/>
                  <a:pt x="620" y="309"/>
                </a:cubicBezTo>
                <a:cubicBezTo>
                  <a:pt x="620" y="309"/>
                  <a:pt x="620" y="309"/>
                  <a:pt x="620" y="278"/>
                </a:cubicBezTo>
                <a:lnTo>
                  <a:pt x="620" y="278"/>
                </a:lnTo>
                <a:lnTo>
                  <a:pt x="620" y="278"/>
                </a:lnTo>
                <a:cubicBezTo>
                  <a:pt x="620" y="278"/>
                  <a:pt x="620" y="278"/>
                  <a:pt x="620" y="248"/>
                </a:cubicBezTo>
                <a:lnTo>
                  <a:pt x="620" y="248"/>
                </a:lnTo>
                <a:lnTo>
                  <a:pt x="620" y="248"/>
                </a:lnTo>
                <a:cubicBezTo>
                  <a:pt x="620" y="248"/>
                  <a:pt x="620" y="248"/>
                  <a:pt x="589" y="248"/>
                </a:cubicBezTo>
                <a:lnTo>
                  <a:pt x="589" y="248"/>
                </a:lnTo>
                <a:lnTo>
                  <a:pt x="589" y="248"/>
                </a:lnTo>
                <a:lnTo>
                  <a:pt x="589" y="248"/>
                </a:lnTo>
                <a:cubicBezTo>
                  <a:pt x="589" y="248"/>
                  <a:pt x="589" y="248"/>
                  <a:pt x="558" y="248"/>
                </a:cubicBezTo>
                <a:cubicBezTo>
                  <a:pt x="558" y="216"/>
                  <a:pt x="558" y="216"/>
                  <a:pt x="558" y="185"/>
                </a:cubicBezTo>
                <a:lnTo>
                  <a:pt x="558" y="185"/>
                </a:lnTo>
                <a:cubicBezTo>
                  <a:pt x="526" y="185"/>
                  <a:pt x="526" y="185"/>
                  <a:pt x="526" y="185"/>
                </a:cubicBezTo>
                <a:cubicBezTo>
                  <a:pt x="496" y="185"/>
                  <a:pt x="496" y="154"/>
                  <a:pt x="496" y="154"/>
                </a:cubicBezTo>
                <a:lnTo>
                  <a:pt x="496" y="154"/>
                </a:lnTo>
                <a:cubicBezTo>
                  <a:pt x="465" y="154"/>
                  <a:pt x="465" y="154"/>
                  <a:pt x="465" y="154"/>
                </a:cubicBezTo>
                <a:cubicBezTo>
                  <a:pt x="465" y="124"/>
                  <a:pt x="465" y="124"/>
                  <a:pt x="465" y="124"/>
                </a:cubicBezTo>
                <a:cubicBezTo>
                  <a:pt x="465" y="92"/>
                  <a:pt x="465" y="92"/>
                  <a:pt x="465" y="92"/>
                </a:cubicBezTo>
                <a:lnTo>
                  <a:pt x="465" y="92"/>
                </a:lnTo>
                <a:lnTo>
                  <a:pt x="465" y="92"/>
                </a:lnTo>
                <a:cubicBezTo>
                  <a:pt x="465" y="61"/>
                  <a:pt x="465" y="61"/>
                  <a:pt x="465" y="61"/>
                </a:cubicBezTo>
                <a:cubicBezTo>
                  <a:pt x="465" y="61"/>
                  <a:pt x="465" y="61"/>
                  <a:pt x="465" y="30"/>
                </a:cubicBezTo>
                <a:lnTo>
                  <a:pt x="465" y="30"/>
                </a:lnTo>
                <a:lnTo>
                  <a:pt x="434" y="30"/>
                </a:lnTo>
                <a:lnTo>
                  <a:pt x="434" y="30"/>
                </a:lnTo>
                <a:lnTo>
                  <a:pt x="434" y="0"/>
                </a:lnTo>
                <a:cubicBezTo>
                  <a:pt x="403" y="30"/>
                  <a:pt x="403" y="30"/>
                  <a:pt x="403" y="30"/>
                </a:cubicBezTo>
                <a:cubicBezTo>
                  <a:pt x="403" y="30"/>
                  <a:pt x="403" y="30"/>
                  <a:pt x="372" y="61"/>
                </a:cubicBezTo>
                <a:lnTo>
                  <a:pt x="372" y="61"/>
                </a:lnTo>
                <a:cubicBezTo>
                  <a:pt x="372" y="92"/>
                  <a:pt x="341" y="92"/>
                  <a:pt x="341" y="124"/>
                </a:cubicBezTo>
                <a:lnTo>
                  <a:pt x="310" y="124"/>
                </a:lnTo>
                <a:lnTo>
                  <a:pt x="310" y="124"/>
                </a:lnTo>
                <a:cubicBezTo>
                  <a:pt x="279" y="124"/>
                  <a:pt x="279" y="124"/>
                  <a:pt x="279" y="124"/>
                </a:cubicBezTo>
                <a:lnTo>
                  <a:pt x="248" y="124"/>
                </a:lnTo>
                <a:lnTo>
                  <a:pt x="248" y="124"/>
                </a:lnTo>
                <a:cubicBezTo>
                  <a:pt x="248" y="154"/>
                  <a:pt x="248" y="154"/>
                  <a:pt x="248" y="185"/>
                </a:cubicBezTo>
                <a:cubicBezTo>
                  <a:pt x="248" y="185"/>
                  <a:pt x="248" y="185"/>
                  <a:pt x="217" y="185"/>
                </a:cubicBezTo>
                <a:lnTo>
                  <a:pt x="217" y="185"/>
                </a:lnTo>
                <a:lnTo>
                  <a:pt x="217" y="185"/>
                </a:lnTo>
                <a:lnTo>
                  <a:pt x="217" y="185"/>
                </a:lnTo>
                <a:lnTo>
                  <a:pt x="217" y="185"/>
                </a:lnTo>
                <a:lnTo>
                  <a:pt x="186" y="185"/>
                </a:lnTo>
                <a:lnTo>
                  <a:pt x="186" y="185"/>
                </a:lnTo>
                <a:lnTo>
                  <a:pt x="155" y="185"/>
                </a:lnTo>
                <a:cubicBezTo>
                  <a:pt x="155" y="216"/>
                  <a:pt x="155" y="216"/>
                  <a:pt x="124" y="216"/>
                </a:cubicBezTo>
                <a:lnTo>
                  <a:pt x="124" y="216"/>
                </a:lnTo>
                <a:lnTo>
                  <a:pt x="124" y="216"/>
                </a:lnTo>
                <a:cubicBezTo>
                  <a:pt x="124" y="216"/>
                  <a:pt x="124" y="216"/>
                  <a:pt x="93" y="216"/>
                </a:cubicBezTo>
                <a:lnTo>
                  <a:pt x="93" y="216"/>
                </a:lnTo>
                <a:lnTo>
                  <a:pt x="93" y="216"/>
                </a:lnTo>
                <a:lnTo>
                  <a:pt x="62" y="216"/>
                </a:lnTo>
                <a:lnTo>
                  <a:pt x="62" y="216"/>
                </a:lnTo>
                <a:lnTo>
                  <a:pt x="62" y="216"/>
                </a:lnTo>
                <a:lnTo>
                  <a:pt x="62" y="216"/>
                </a:lnTo>
                <a:cubicBezTo>
                  <a:pt x="62" y="248"/>
                  <a:pt x="31" y="248"/>
                  <a:pt x="31" y="248"/>
                </a:cubicBezTo>
                <a:cubicBezTo>
                  <a:pt x="31" y="278"/>
                  <a:pt x="31" y="278"/>
                  <a:pt x="31" y="278"/>
                </a:cubicBezTo>
                <a:lnTo>
                  <a:pt x="0" y="278"/>
                </a:lnTo>
                <a:lnTo>
                  <a:pt x="0" y="309"/>
                </a:lnTo>
                <a:cubicBezTo>
                  <a:pt x="0" y="309"/>
                  <a:pt x="0" y="309"/>
                  <a:pt x="0" y="340"/>
                </a:cubicBezTo>
                <a:lnTo>
                  <a:pt x="0" y="340"/>
                </a:lnTo>
                <a:lnTo>
                  <a:pt x="0" y="340"/>
                </a:lnTo>
                <a:lnTo>
                  <a:pt x="0" y="340"/>
                </a:lnTo>
                <a:lnTo>
                  <a:pt x="0" y="340"/>
                </a:lnTo>
                <a:cubicBezTo>
                  <a:pt x="31" y="371"/>
                  <a:pt x="31" y="402"/>
                  <a:pt x="31" y="402"/>
                </a:cubicBezTo>
                <a:lnTo>
                  <a:pt x="31" y="402"/>
                </a:lnTo>
                <a:lnTo>
                  <a:pt x="31" y="402"/>
                </a:lnTo>
                <a:lnTo>
                  <a:pt x="31" y="433"/>
                </a:lnTo>
                <a:lnTo>
                  <a:pt x="31" y="433"/>
                </a:lnTo>
                <a:lnTo>
                  <a:pt x="62" y="433"/>
                </a:lnTo>
                <a:lnTo>
                  <a:pt x="62" y="433"/>
                </a:lnTo>
                <a:lnTo>
                  <a:pt x="62" y="433"/>
                </a:lnTo>
                <a:cubicBezTo>
                  <a:pt x="62" y="464"/>
                  <a:pt x="62" y="464"/>
                  <a:pt x="62" y="464"/>
                </a:cubicBezTo>
                <a:cubicBezTo>
                  <a:pt x="62" y="464"/>
                  <a:pt x="62" y="464"/>
                  <a:pt x="93" y="46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8" name="Freeform 25"/>
          <p:cNvSpPr>
            <a:spLocks noChangeArrowheads="1"/>
          </p:cNvSpPr>
          <p:nvPr/>
        </p:nvSpPr>
        <p:spPr bwMode="auto">
          <a:xfrm>
            <a:off x="4970026" y="3926890"/>
            <a:ext cx="378134" cy="477220"/>
          </a:xfrm>
          <a:custGeom>
            <a:avLst/>
            <a:gdLst>
              <a:gd name="T0" fmla="*/ 868 w 993"/>
              <a:gd name="T1" fmla="*/ 682 h 1086"/>
              <a:gd name="T2" fmla="*/ 868 w 993"/>
              <a:gd name="T3" fmla="*/ 620 h 1086"/>
              <a:gd name="T4" fmla="*/ 868 w 993"/>
              <a:gd name="T5" fmla="*/ 589 h 1086"/>
              <a:gd name="T6" fmla="*/ 868 w 993"/>
              <a:gd name="T7" fmla="*/ 527 h 1086"/>
              <a:gd name="T8" fmla="*/ 868 w 993"/>
              <a:gd name="T9" fmla="*/ 496 h 1086"/>
              <a:gd name="T10" fmla="*/ 868 w 993"/>
              <a:gd name="T11" fmla="*/ 496 h 1086"/>
              <a:gd name="T12" fmla="*/ 868 w 993"/>
              <a:gd name="T13" fmla="*/ 434 h 1086"/>
              <a:gd name="T14" fmla="*/ 868 w 993"/>
              <a:gd name="T15" fmla="*/ 403 h 1086"/>
              <a:gd name="T16" fmla="*/ 899 w 993"/>
              <a:gd name="T17" fmla="*/ 372 h 1086"/>
              <a:gd name="T18" fmla="*/ 961 w 993"/>
              <a:gd name="T19" fmla="*/ 186 h 1086"/>
              <a:gd name="T20" fmla="*/ 961 w 993"/>
              <a:gd name="T21" fmla="*/ 124 h 1086"/>
              <a:gd name="T22" fmla="*/ 868 w 993"/>
              <a:gd name="T23" fmla="*/ 62 h 1086"/>
              <a:gd name="T24" fmla="*/ 837 w 993"/>
              <a:gd name="T25" fmla="*/ 62 h 1086"/>
              <a:gd name="T26" fmla="*/ 744 w 993"/>
              <a:gd name="T27" fmla="*/ 0 h 1086"/>
              <a:gd name="T28" fmla="*/ 651 w 993"/>
              <a:gd name="T29" fmla="*/ 31 h 1086"/>
              <a:gd name="T30" fmla="*/ 619 w 993"/>
              <a:gd name="T31" fmla="*/ 31 h 1086"/>
              <a:gd name="T32" fmla="*/ 527 w 993"/>
              <a:gd name="T33" fmla="*/ 62 h 1086"/>
              <a:gd name="T34" fmla="*/ 434 w 993"/>
              <a:gd name="T35" fmla="*/ 62 h 1086"/>
              <a:gd name="T36" fmla="*/ 372 w 993"/>
              <a:gd name="T37" fmla="*/ 31 h 1086"/>
              <a:gd name="T38" fmla="*/ 341 w 993"/>
              <a:gd name="T39" fmla="*/ 31 h 1086"/>
              <a:gd name="T40" fmla="*/ 341 w 993"/>
              <a:gd name="T41" fmla="*/ 62 h 1086"/>
              <a:gd name="T42" fmla="*/ 310 w 993"/>
              <a:gd name="T43" fmla="*/ 155 h 1086"/>
              <a:gd name="T44" fmla="*/ 248 w 993"/>
              <a:gd name="T45" fmla="*/ 372 h 1086"/>
              <a:gd name="T46" fmla="*/ 217 w 993"/>
              <a:gd name="T47" fmla="*/ 403 h 1086"/>
              <a:gd name="T48" fmla="*/ 186 w 993"/>
              <a:gd name="T49" fmla="*/ 496 h 1086"/>
              <a:gd name="T50" fmla="*/ 124 w 993"/>
              <a:gd name="T51" fmla="*/ 620 h 1086"/>
              <a:gd name="T52" fmla="*/ 93 w 993"/>
              <a:gd name="T53" fmla="*/ 651 h 1086"/>
              <a:gd name="T54" fmla="*/ 62 w 993"/>
              <a:gd name="T55" fmla="*/ 620 h 1086"/>
              <a:gd name="T56" fmla="*/ 31 w 993"/>
              <a:gd name="T57" fmla="*/ 651 h 1086"/>
              <a:gd name="T58" fmla="*/ 0 w 993"/>
              <a:gd name="T59" fmla="*/ 651 h 1086"/>
              <a:gd name="T60" fmla="*/ 217 w 993"/>
              <a:gd name="T61" fmla="*/ 744 h 1086"/>
              <a:gd name="T62" fmla="*/ 310 w 993"/>
              <a:gd name="T63" fmla="*/ 806 h 1086"/>
              <a:gd name="T64" fmla="*/ 341 w 993"/>
              <a:gd name="T65" fmla="*/ 775 h 1086"/>
              <a:gd name="T66" fmla="*/ 434 w 993"/>
              <a:gd name="T67" fmla="*/ 744 h 1086"/>
              <a:gd name="T68" fmla="*/ 496 w 993"/>
              <a:gd name="T69" fmla="*/ 806 h 1086"/>
              <a:gd name="T70" fmla="*/ 496 w 993"/>
              <a:gd name="T71" fmla="*/ 930 h 1086"/>
              <a:gd name="T72" fmla="*/ 527 w 993"/>
              <a:gd name="T73" fmla="*/ 961 h 1086"/>
              <a:gd name="T74" fmla="*/ 589 w 993"/>
              <a:gd name="T75" fmla="*/ 992 h 1086"/>
              <a:gd name="T76" fmla="*/ 589 w 993"/>
              <a:gd name="T77" fmla="*/ 992 h 1086"/>
              <a:gd name="T78" fmla="*/ 619 w 993"/>
              <a:gd name="T79" fmla="*/ 992 h 1086"/>
              <a:gd name="T80" fmla="*/ 651 w 993"/>
              <a:gd name="T81" fmla="*/ 992 h 1086"/>
              <a:gd name="T82" fmla="*/ 713 w 993"/>
              <a:gd name="T83" fmla="*/ 1054 h 1086"/>
              <a:gd name="T84" fmla="*/ 775 w 993"/>
              <a:gd name="T85" fmla="*/ 1023 h 1086"/>
              <a:gd name="T86" fmla="*/ 806 w 993"/>
              <a:gd name="T87" fmla="*/ 1054 h 1086"/>
              <a:gd name="T88" fmla="*/ 837 w 993"/>
              <a:gd name="T89" fmla="*/ 992 h 1086"/>
              <a:gd name="T90" fmla="*/ 837 w 993"/>
              <a:gd name="T91" fmla="*/ 930 h 1086"/>
              <a:gd name="T92" fmla="*/ 868 w 993"/>
              <a:gd name="T93" fmla="*/ 837 h 1086"/>
              <a:gd name="T94" fmla="*/ 899 w 993"/>
              <a:gd name="T95" fmla="*/ 775 h 10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993" h="1086">
                <a:moveTo>
                  <a:pt x="899" y="744"/>
                </a:moveTo>
                <a:lnTo>
                  <a:pt x="899" y="744"/>
                </a:lnTo>
                <a:lnTo>
                  <a:pt x="868" y="713"/>
                </a:lnTo>
                <a:lnTo>
                  <a:pt x="868" y="682"/>
                </a:lnTo>
                <a:lnTo>
                  <a:pt x="868" y="682"/>
                </a:lnTo>
                <a:cubicBezTo>
                  <a:pt x="868" y="682"/>
                  <a:pt x="868" y="682"/>
                  <a:pt x="868" y="651"/>
                </a:cubicBezTo>
                <a:lnTo>
                  <a:pt x="868" y="651"/>
                </a:lnTo>
                <a:cubicBezTo>
                  <a:pt x="868" y="620"/>
                  <a:pt x="868" y="620"/>
                  <a:pt x="868" y="620"/>
                </a:cubicBezTo>
                <a:lnTo>
                  <a:pt x="868" y="620"/>
                </a:lnTo>
                <a:cubicBezTo>
                  <a:pt x="868" y="589"/>
                  <a:pt x="868" y="589"/>
                  <a:pt x="868" y="589"/>
                </a:cubicBezTo>
                <a:lnTo>
                  <a:pt x="868" y="589"/>
                </a:lnTo>
                <a:lnTo>
                  <a:pt x="868" y="589"/>
                </a:lnTo>
                <a:cubicBezTo>
                  <a:pt x="868" y="558"/>
                  <a:pt x="868" y="558"/>
                  <a:pt x="868" y="558"/>
                </a:cubicBezTo>
                <a:cubicBezTo>
                  <a:pt x="868" y="527"/>
                  <a:pt x="868" y="527"/>
                  <a:pt x="868" y="527"/>
                </a:cubicBezTo>
                <a:lnTo>
                  <a:pt x="868" y="527"/>
                </a:lnTo>
                <a:lnTo>
                  <a:pt x="868" y="527"/>
                </a:lnTo>
                <a:lnTo>
                  <a:pt x="868" y="527"/>
                </a:lnTo>
                <a:lnTo>
                  <a:pt x="868" y="527"/>
                </a:lnTo>
                <a:lnTo>
                  <a:pt x="868" y="527"/>
                </a:lnTo>
                <a:cubicBezTo>
                  <a:pt x="868" y="496"/>
                  <a:pt x="868" y="496"/>
                  <a:pt x="868" y="496"/>
                </a:cubicBezTo>
                <a:lnTo>
                  <a:pt x="868" y="496"/>
                </a:lnTo>
                <a:lnTo>
                  <a:pt x="868" y="496"/>
                </a:lnTo>
                <a:lnTo>
                  <a:pt x="868" y="496"/>
                </a:lnTo>
                <a:lnTo>
                  <a:pt x="868" y="496"/>
                </a:lnTo>
                <a:lnTo>
                  <a:pt x="868" y="496"/>
                </a:lnTo>
                <a:cubicBezTo>
                  <a:pt x="837" y="496"/>
                  <a:pt x="837" y="496"/>
                  <a:pt x="837" y="465"/>
                </a:cubicBezTo>
                <a:lnTo>
                  <a:pt x="837" y="465"/>
                </a:lnTo>
                <a:lnTo>
                  <a:pt x="868" y="434"/>
                </a:lnTo>
                <a:lnTo>
                  <a:pt x="868" y="434"/>
                </a:lnTo>
                <a:lnTo>
                  <a:pt x="868" y="434"/>
                </a:lnTo>
                <a:lnTo>
                  <a:pt x="868" y="403"/>
                </a:lnTo>
                <a:lnTo>
                  <a:pt x="868" y="403"/>
                </a:lnTo>
                <a:lnTo>
                  <a:pt x="868" y="403"/>
                </a:lnTo>
                <a:lnTo>
                  <a:pt x="868" y="403"/>
                </a:lnTo>
                <a:cubicBezTo>
                  <a:pt x="868" y="372"/>
                  <a:pt x="868" y="372"/>
                  <a:pt x="899" y="372"/>
                </a:cubicBezTo>
                <a:lnTo>
                  <a:pt x="899" y="372"/>
                </a:lnTo>
                <a:cubicBezTo>
                  <a:pt x="899" y="372"/>
                  <a:pt x="899" y="341"/>
                  <a:pt x="899" y="310"/>
                </a:cubicBezTo>
                <a:lnTo>
                  <a:pt x="899" y="310"/>
                </a:lnTo>
                <a:cubicBezTo>
                  <a:pt x="899" y="279"/>
                  <a:pt x="899" y="248"/>
                  <a:pt x="930" y="217"/>
                </a:cubicBezTo>
                <a:cubicBezTo>
                  <a:pt x="930" y="217"/>
                  <a:pt x="961" y="217"/>
                  <a:pt x="961" y="186"/>
                </a:cubicBezTo>
                <a:lnTo>
                  <a:pt x="961" y="186"/>
                </a:lnTo>
                <a:lnTo>
                  <a:pt x="992" y="186"/>
                </a:lnTo>
                <a:cubicBezTo>
                  <a:pt x="961" y="186"/>
                  <a:pt x="961" y="155"/>
                  <a:pt x="961" y="124"/>
                </a:cubicBezTo>
                <a:lnTo>
                  <a:pt x="961" y="124"/>
                </a:lnTo>
                <a:cubicBezTo>
                  <a:pt x="961" y="124"/>
                  <a:pt x="961" y="124"/>
                  <a:pt x="961" y="93"/>
                </a:cubicBezTo>
                <a:cubicBezTo>
                  <a:pt x="930" y="93"/>
                  <a:pt x="930" y="62"/>
                  <a:pt x="930" y="62"/>
                </a:cubicBezTo>
                <a:cubicBezTo>
                  <a:pt x="930" y="62"/>
                  <a:pt x="930" y="62"/>
                  <a:pt x="899" y="62"/>
                </a:cubicBezTo>
                <a:cubicBezTo>
                  <a:pt x="868" y="62"/>
                  <a:pt x="868" y="62"/>
                  <a:pt x="868" y="62"/>
                </a:cubicBezTo>
                <a:lnTo>
                  <a:pt x="868" y="62"/>
                </a:lnTo>
                <a:cubicBezTo>
                  <a:pt x="837" y="62"/>
                  <a:pt x="837" y="62"/>
                  <a:pt x="837" y="62"/>
                </a:cubicBezTo>
                <a:lnTo>
                  <a:pt x="837" y="62"/>
                </a:lnTo>
                <a:lnTo>
                  <a:pt x="837" y="62"/>
                </a:lnTo>
                <a:cubicBezTo>
                  <a:pt x="806" y="31"/>
                  <a:pt x="806" y="31"/>
                  <a:pt x="806" y="31"/>
                </a:cubicBezTo>
                <a:cubicBezTo>
                  <a:pt x="806" y="31"/>
                  <a:pt x="775" y="31"/>
                  <a:pt x="775" y="0"/>
                </a:cubicBezTo>
                <a:cubicBezTo>
                  <a:pt x="775" y="0"/>
                  <a:pt x="775" y="0"/>
                  <a:pt x="744" y="0"/>
                </a:cubicBezTo>
                <a:lnTo>
                  <a:pt x="744" y="0"/>
                </a:lnTo>
                <a:lnTo>
                  <a:pt x="713" y="0"/>
                </a:lnTo>
                <a:lnTo>
                  <a:pt x="682" y="0"/>
                </a:lnTo>
                <a:lnTo>
                  <a:pt x="682" y="0"/>
                </a:lnTo>
                <a:cubicBezTo>
                  <a:pt x="682" y="0"/>
                  <a:pt x="682" y="31"/>
                  <a:pt x="651" y="31"/>
                </a:cubicBezTo>
                <a:lnTo>
                  <a:pt x="651" y="31"/>
                </a:lnTo>
                <a:cubicBezTo>
                  <a:pt x="619" y="31"/>
                  <a:pt x="619" y="31"/>
                  <a:pt x="619" y="31"/>
                </a:cubicBezTo>
                <a:lnTo>
                  <a:pt x="619" y="31"/>
                </a:lnTo>
                <a:lnTo>
                  <a:pt x="619" y="31"/>
                </a:lnTo>
                <a:cubicBezTo>
                  <a:pt x="589" y="31"/>
                  <a:pt x="589" y="31"/>
                  <a:pt x="558" y="31"/>
                </a:cubicBezTo>
                <a:lnTo>
                  <a:pt x="558" y="31"/>
                </a:lnTo>
                <a:cubicBezTo>
                  <a:pt x="558" y="62"/>
                  <a:pt x="527" y="62"/>
                  <a:pt x="527" y="62"/>
                </a:cubicBezTo>
                <a:lnTo>
                  <a:pt x="527" y="62"/>
                </a:lnTo>
                <a:cubicBezTo>
                  <a:pt x="527" y="62"/>
                  <a:pt x="527" y="62"/>
                  <a:pt x="496" y="62"/>
                </a:cubicBezTo>
                <a:lnTo>
                  <a:pt x="465" y="62"/>
                </a:lnTo>
                <a:lnTo>
                  <a:pt x="434" y="62"/>
                </a:lnTo>
                <a:lnTo>
                  <a:pt x="434" y="62"/>
                </a:lnTo>
                <a:lnTo>
                  <a:pt x="434" y="62"/>
                </a:lnTo>
                <a:cubicBezTo>
                  <a:pt x="403" y="62"/>
                  <a:pt x="403" y="62"/>
                  <a:pt x="372" y="31"/>
                </a:cubicBezTo>
                <a:lnTo>
                  <a:pt x="372" y="31"/>
                </a:lnTo>
                <a:lnTo>
                  <a:pt x="372" y="31"/>
                </a:lnTo>
                <a:lnTo>
                  <a:pt x="372" y="0"/>
                </a:lnTo>
                <a:lnTo>
                  <a:pt x="372" y="0"/>
                </a:lnTo>
                <a:lnTo>
                  <a:pt x="341" y="0"/>
                </a:lnTo>
                <a:lnTo>
                  <a:pt x="341" y="31"/>
                </a:lnTo>
                <a:lnTo>
                  <a:pt x="341" y="31"/>
                </a:lnTo>
                <a:lnTo>
                  <a:pt x="341" y="31"/>
                </a:lnTo>
                <a:cubicBezTo>
                  <a:pt x="341" y="31"/>
                  <a:pt x="341" y="31"/>
                  <a:pt x="341" y="62"/>
                </a:cubicBezTo>
                <a:lnTo>
                  <a:pt x="341" y="62"/>
                </a:lnTo>
                <a:lnTo>
                  <a:pt x="341" y="62"/>
                </a:lnTo>
                <a:lnTo>
                  <a:pt x="341" y="62"/>
                </a:lnTo>
                <a:lnTo>
                  <a:pt x="341" y="62"/>
                </a:lnTo>
                <a:cubicBezTo>
                  <a:pt x="341" y="93"/>
                  <a:pt x="310" y="124"/>
                  <a:pt x="310" y="155"/>
                </a:cubicBezTo>
                <a:cubicBezTo>
                  <a:pt x="310" y="186"/>
                  <a:pt x="279" y="186"/>
                  <a:pt x="279" y="248"/>
                </a:cubicBezTo>
                <a:cubicBezTo>
                  <a:pt x="279" y="279"/>
                  <a:pt x="279" y="310"/>
                  <a:pt x="279" y="310"/>
                </a:cubicBezTo>
                <a:cubicBezTo>
                  <a:pt x="279" y="341"/>
                  <a:pt x="279" y="372"/>
                  <a:pt x="248" y="372"/>
                </a:cubicBezTo>
                <a:lnTo>
                  <a:pt x="248" y="372"/>
                </a:lnTo>
                <a:cubicBezTo>
                  <a:pt x="248" y="372"/>
                  <a:pt x="248" y="372"/>
                  <a:pt x="248" y="403"/>
                </a:cubicBezTo>
                <a:cubicBezTo>
                  <a:pt x="248" y="403"/>
                  <a:pt x="248" y="403"/>
                  <a:pt x="217" y="403"/>
                </a:cubicBezTo>
                <a:lnTo>
                  <a:pt x="217" y="403"/>
                </a:lnTo>
                <a:lnTo>
                  <a:pt x="217" y="403"/>
                </a:lnTo>
                <a:lnTo>
                  <a:pt x="217" y="434"/>
                </a:lnTo>
                <a:cubicBezTo>
                  <a:pt x="186" y="465"/>
                  <a:pt x="186" y="465"/>
                  <a:pt x="186" y="465"/>
                </a:cubicBezTo>
                <a:lnTo>
                  <a:pt x="186" y="465"/>
                </a:lnTo>
                <a:lnTo>
                  <a:pt x="186" y="496"/>
                </a:lnTo>
                <a:cubicBezTo>
                  <a:pt x="186" y="527"/>
                  <a:pt x="186" y="527"/>
                  <a:pt x="186" y="558"/>
                </a:cubicBezTo>
                <a:lnTo>
                  <a:pt x="186" y="558"/>
                </a:lnTo>
                <a:lnTo>
                  <a:pt x="186" y="558"/>
                </a:lnTo>
                <a:cubicBezTo>
                  <a:pt x="186" y="589"/>
                  <a:pt x="155" y="589"/>
                  <a:pt x="124" y="620"/>
                </a:cubicBezTo>
                <a:lnTo>
                  <a:pt x="124" y="620"/>
                </a:lnTo>
                <a:lnTo>
                  <a:pt x="124" y="620"/>
                </a:lnTo>
                <a:lnTo>
                  <a:pt x="124" y="620"/>
                </a:lnTo>
                <a:cubicBezTo>
                  <a:pt x="93" y="651"/>
                  <a:pt x="93" y="651"/>
                  <a:pt x="93" y="651"/>
                </a:cubicBezTo>
                <a:lnTo>
                  <a:pt x="93" y="651"/>
                </a:lnTo>
                <a:cubicBezTo>
                  <a:pt x="62" y="651"/>
                  <a:pt x="62" y="651"/>
                  <a:pt x="62" y="620"/>
                </a:cubicBezTo>
                <a:lnTo>
                  <a:pt x="62" y="620"/>
                </a:lnTo>
                <a:lnTo>
                  <a:pt x="62" y="620"/>
                </a:lnTo>
                <a:lnTo>
                  <a:pt x="62" y="620"/>
                </a:lnTo>
                <a:lnTo>
                  <a:pt x="62" y="620"/>
                </a:lnTo>
                <a:cubicBezTo>
                  <a:pt x="62" y="620"/>
                  <a:pt x="31" y="620"/>
                  <a:pt x="31" y="651"/>
                </a:cubicBezTo>
                <a:lnTo>
                  <a:pt x="31" y="651"/>
                </a:lnTo>
                <a:cubicBezTo>
                  <a:pt x="0" y="651"/>
                  <a:pt x="0" y="651"/>
                  <a:pt x="0" y="651"/>
                </a:cubicBezTo>
                <a:lnTo>
                  <a:pt x="0" y="651"/>
                </a:lnTo>
                <a:lnTo>
                  <a:pt x="0" y="651"/>
                </a:lnTo>
                <a:lnTo>
                  <a:pt x="0" y="651"/>
                </a:lnTo>
                <a:cubicBezTo>
                  <a:pt x="217" y="651"/>
                  <a:pt x="217" y="651"/>
                  <a:pt x="217" y="651"/>
                </a:cubicBezTo>
                <a:cubicBezTo>
                  <a:pt x="217" y="682"/>
                  <a:pt x="217" y="682"/>
                  <a:pt x="217" y="682"/>
                </a:cubicBezTo>
                <a:lnTo>
                  <a:pt x="217" y="713"/>
                </a:lnTo>
                <a:cubicBezTo>
                  <a:pt x="217" y="744"/>
                  <a:pt x="217" y="744"/>
                  <a:pt x="217" y="744"/>
                </a:cubicBezTo>
                <a:cubicBezTo>
                  <a:pt x="217" y="744"/>
                  <a:pt x="248" y="744"/>
                  <a:pt x="248" y="775"/>
                </a:cubicBezTo>
                <a:lnTo>
                  <a:pt x="248" y="775"/>
                </a:lnTo>
                <a:lnTo>
                  <a:pt x="248" y="806"/>
                </a:lnTo>
                <a:cubicBezTo>
                  <a:pt x="279" y="806"/>
                  <a:pt x="279" y="806"/>
                  <a:pt x="310" y="806"/>
                </a:cubicBezTo>
                <a:lnTo>
                  <a:pt x="310" y="806"/>
                </a:lnTo>
                <a:lnTo>
                  <a:pt x="310" y="806"/>
                </a:lnTo>
                <a:cubicBezTo>
                  <a:pt x="341" y="775"/>
                  <a:pt x="341" y="775"/>
                  <a:pt x="341" y="775"/>
                </a:cubicBezTo>
                <a:lnTo>
                  <a:pt x="341" y="775"/>
                </a:lnTo>
                <a:lnTo>
                  <a:pt x="341" y="775"/>
                </a:lnTo>
                <a:cubicBezTo>
                  <a:pt x="310" y="744"/>
                  <a:pt x="310" y="744"/>
                  <a:pt x="310" y="744"/>
                </a:cubicBezTo>
                <a:cubicBezTo>
                  <a:pt x="434" y="744"/>
                  <a:pt x="434" y="744"/>
                  <a:pt x="434" y="744"/>
                </a:cubicBezTo>
                <a:lnTo>
                  <a:pt x="434" y="744"/>
                </a:lnTo>
                <a:cubicBezTo>
                  <a:pt x="527" y="744"/>
                  <a:pt x="527" y="744"/>
                  <a:pt x="527" y="744"/>
                </a:cubicBezTo>
                <a:cubicBezTo>
                  <a:pt x="496" y="775"/>
                  <a:pt x="496" y="775"/>
                  <a:pt x="496" y="775"/>
                </a:cubicBezTo>
                <a:cubicBezTo>
                  <a:pt x="496" y="806"/>
                  <a:pt x="496" y="806"/>
                  <a:pt x="496" y="806"/>
                </a:cubicBezTo>
                <a:lnTo>
                  <a:pt x="496" y="806"/>
                </a:lnTo>
                <a:lnTo>
                  <a:pt x="496" y="806"/>
                </a:lnTo>
                <a:lnTo>
                  <a:pt x="496" y="837"/>
                </a:lnTo>
                <a:cubicBezTo>
                  <a:pt x="496" y="837"/>
                  <a:pt x="496" y="837"/>
                  <a:pt x="496" y="868"/>
                </a:cubicBezTo>
                <a:cubicBezTo>
                  <a:pt x="496" y="868"/>
                  <a:pt x="496" y="899"/>
                  <a:pt x="496" y="930"/>
                </a:cubicBezTo>
                <a:lnTo>
                  <a:pt x="496" y="930"/>
                </a:lnTo>
                <a:lnTo>
                  <a:pt x="496" y="930"/>
                </a:lnTo>
                <a:cubicBezTo>
                  <a:pt x="527" y="930"/>
                  <a:pt x="527" y="930"/>
                  <a:pt x="527" y="961"/>
                </a:cubicBezTo>
                <a:lnTo>
                  <a:pt x="527" y="961"/>
                </a:lnTo>
                <a:lnTo>
                  <a:pt x="527" y="961"/>
                </a:lnTo>
                <a:lnTo>
                  <a:pt x="527" y="961"/>
                </a:lnTo>
                <a:cubicBezTo>
                  <a:pt x="527" y="992"/>
                  <a:pt x="527" y="992"/>
                  <a:pt x="527" y="992"/>
                </a:cubicBezTo>
                <a:cubicBezTo>
                  <a:pt x="558" y="992"/>
                  <a:pt x="558" y="992"/>
                  <a:pt x="589" y="992"/>
                </a:cubicBezTo>
                <a:lnTo>
                  <a:pt x="589" y="992"/>
                </a:lnTo>
                <a:lnTo>
                  <a:pt x="589" y="992"/>
                </a:lnTo>
                <a:lnTo>
                  <a:pt x="589" y="992"/>
                </a:lnTo>
                <a:lnTo>
                  <a:pt x="589" y="992"/>
                </a:lnTo>
                <a:lnTo>
                  <a:pt x="619" y="992"/>
                </a:lnTo>
                <a:lnTo>
                  <a:pt x="619" y="992"/>
                </a:lnTo>
                <a:lnTo>
                  <a:pt x="619" y="992"/>
                </a:lnTo>
                <a:lnTo>
                  <a:pt x="619" y="992"/>
                </a:lnTo>
                <a:lnTo>
                  <a:pt x="619" y="992"/>
                </a:lnTo>
                <a:lnTo>
                  <a:pt x="651" y="1023"/>
                </a:lnTo>
                <a:lnTo>
                  <a:pt x="651" y="992"/>
                </a:lnTo>
                <a:lnTo>
                  <a:pt x="651" y="992"/>
                </a:lnTo>
                <a:cubicBezTo>
                  <a:pt x="682" y="992"/>
                  <a:pt x="682" y="1023"/>
                  <a:pt x="682" y="1023"/>
                </a:cubicBezTo>
                <a:lnTo>
                  <a:pt x="682" y="1023"/>
                </a:lnTo>
                <a:lnTo>
                  <a:pt x="682" y="1023"/>
                </a:lnTo>
                <a:cubicBezTo>
                  <a:pt x="713" y="1054"/>
                  <a:pt x="713" y="1054"/>
                  <a:pt x="713" y="1054"/>
                </a:cubicBezTo>
                <a:lnTo>
                  <a:pt x="744" y="1054"/>
                </a:lnTo>
                <a:lnTo>
                  <a:pt x="744" y="1054"/>
                </a:lnTo>
                <a:cubicBezTo>
                  <a:pt x="744" y="1054"/>
                  <a:pt x="744" y="1054"/>
                  <a:pt x="775" y="1023"/>
                </a:cubicBezTo>
                <a:lnTo>
                  <a:pt x="775" y="1023"/>
                </a:lnTo>
                <a:lnTo>
                  <a:pt x="775" y="1023"/>
                </a:lnTo>
                <a:lnTo>
                  <a:pt x="806" y="1054"/>
                </a:lnTo>
                <a:lnTo>
                  <a:pt x="806" y="1054"/>
                </a:lnTo>
                <a:lnTo>
                  <a:pt x="806" y="1054"/>
                </a:lnTo>
                <a:cubicBezTo>
                  <a:pt x="806" y="1054"/>
                  <a:pt x="806" y="1054"/>
                  <a:pt x="837" y="1085"/>
                </a:cubicBezTo>
                <a:cubicBezTo>
                  <a:pt x="806" y="1054"/>
                  <a:pt x="806" y="1054"/>
                  <a:pt x="806" y="1054"/>
                </a:cubicBezTo>
                <a:cubicBezTo>
                  <a:pt x="806" y="1023"/>
                  <a:pt x="837" y="1023"/>
                  <a:pt x="837" y="1023"/>
                </a:cubicBezTo>
                <a:cubicBezTo>
                  <a:pt x="837" y="992"/>
                  <a:pt x="837" y="992"/>
                  <a:pt x="837" y="992"/>
                </a:cubicBezTo>
                <a:cubicBezTo>
                  <a:pt x="837" y="992"/>
                  <a:pt x="837" y="992"/>
                  <a:pt x="837" y="961"/>
                </a:cubicBezTo>
                <a:cubicBezTo>
                  <a:pt x="837" y="961"/>
                  <a:pt x="837" y="961"/>
                  <a:pt x="837" y="930"/>
                </a:cubicBezTo>
                <a:lnTo>
                  <a:pt x="837" y="930"/>
                </a:lnTo>
                <a:lnTo>
                  <a:pt x="837" y="930"/>
                </a:lnTo>
                <a:cubicBezTo>
                  <a:pt x="837" y="930"/>
                  <a:pt x="806" y="930"/>
                  <a:pt x="806" y="899"/>
                </a:cubicBezTo>
                <a:lnTo>
                  <a:pt x="837" y="868"/>
                </a:lnTo>
                <a:lnTo>
                  <a:pt x="837" y="868"/>
                </a:lnTo>
                <a:cubicBezTo>
                  <a:pt x="837" y="837"/>
                  <a:pt x="868" y="837"/>
                  <a:pt x="868" y="837"/>
                </a:cubicBezTo>
                <a:cubicBezTo>
                  <a:pt x="868" y="837"/>
                  <a:pt x="868" y="837"/>
                  <a:pt x="899" y="837"/>
                </a:cubicBezTo>
                <a:cubicBezTo>
                  <a:pt x="899" y="806"/>
                  <a:pt x="930" y="806"/>
                  <a:pt x="930" y="806"/>
                </a:cubicBezTo>
                <a:lnTo>
                  <a:pt x="930" y="806"/>
                </a:lnTo>
                <a:cubicBezTo>
                  <a:pt x="930" y="775"/>
                  <a:pt x="930" y="775"/>
                  <a:pt x="899" y="775"/>
                </a:cubicBezTo>
                <a:cubicBezTo>
                  <a:pt x="899" y="744"/>
                  <a:pt x="899" y="744"/>
                  <a:pt x="899" y="74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9" name="Freeform 26"/>
          <p:cNvSpPr>
            <a:spLocks noChangeArrowheads="1"/>
          </p:cNvSpPr>
          <p:nvPr/>
        </p:nvSpPr>
        <p:spPr bwMode="auto">
          <a:xfrm>
            <a:off x="5312867" y="4118941"/>
            <a:ext cx="23529" cy="13580"/>
          </a:xfrm>
          <a:custGeom>
            <a:avLst/>
            <a:gdLst>
              <a:gd name="T0" fmla="*/ 31 w 63"/>
              <a:gd name="T1" fmla="*/ 0 h 32"/>
              <a:gd name="T2" fmla="*/ 31 w 63"/>
              <a:gd name="T3" fmla="*/ 0 h 32"/>
              <a:gd name="T4" fmla="*/ 31 w 63"/>
              <a:gd name="T5" fmla="*/ 0 h 32"/>
              <a:gd name="T6" fmla="*/ 0 w 63"/>
              <a:gd name="T7" fmla="*/ 0 h 32"/>
              <a:gd name="T8" fmla="*/ 0 w 63"/>
              <a:gd name="T9" fmla="*/ 0 h 32"/>
              <a:gd name="T10" fmla="*/ 0 w 63"/>
              <a:gd name="T11" fmla="*/ 0 h 32"/>
              <a:gd name="T12" fmla="*/ 0 w 63"/>
              <a:gd name="T13" fmla="*/ 0 h 32"/>
              <a:gd name="T14" fmla="*/ 0 w 63"/>
              <a:gd name="T15" fmla="*/ 0 h 32"/>
              <a:gd name="T16" fmla="*/ 0 w 63"/>
              <a:gd name="T17" fmla="*/ 31 h 32"/>
              <a:gd name="T18" fmla="*/ 0 w 63"/>
              <a:gd name="T19" fmla="*/ 31 h 32"/>
              <a:gd name="T20" fmla="*/ 31 w 63"/>
              <a:gd name="T21" fmla="*/ 0 h 32"/>
              <a:gd name="T22" fmla="*/ 62 w 63"/>
              <a:gd name="T23" fmla="*/ 0 h 32"/>
              <a:gd name="T24" fmla="*/ 62 w 63"/>
              <a:gd name="T25" fmla="*/ 0 h 32"/>
              <a:gd name="T26" fmla="*/ 62 w 63"/>
              <a:gd name="T27" fmla="*/ 0 h 32"/>
              <a:gd name="T28" fmla="*/ 62 w 63"/>
              <a:gd name="T29" fmla="*/ 0 h 32"/>
              <a:gd name="T30" fmla="*/ 62 w 63"/>
              <a:gd name="T31" fmla="*/ 0 h 32"/>
              <a:gd name="T32" fmla="*/ 31 w 63"/>
              <a:gd name="T33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" h="32">
                <a:moveTo>
                  <a:pt x="31" y="0"/>
                </a:moveTo>
                <a:lnTo>
                  <a:pt x="31" y="0"/>
                </a:lnTo>
                <a:lnTo>
                  <a:pt x="31" y="0"/>
                </a:lnTo>
                <a:cubicBezTo>
                  <a:pt x="31" y="0"/>
                  <a:pt x="31" y="0"/>
                  <a:pt x="0" y="0"/>
                </a:cubicBez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0" y="31"/>
                  <a:pt x="0" y="31"/>
                  <a:pt x="0" y="31"/>
                </a:cubicBezTo>
                <a:lnTo>
                  <a:pt x="0" y="31"/>
                </a:lnTo>
                <a:cubicBezTo>
                  <a:pt x="31" y="0"/>
                  <a:pt x="31" y="0"/>
                  <a:pt x="31" y="0"/>
                </a:cubicBezTo>
                <a:cubicBezTo>
                  <a:pt x="62" y="0"/>
                  <a:pt x="62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cubicBezTo>
                  <a:pt x="31" y="0"/>
                  <a:pt x="31" y="0"/>
                  <a:pt x="31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0" name="Freeform 27"/>
          <p:cNvSpPr>
            <a:spLocks noChangeArrowheads="1"/>
          </p:cNvSpPr>
          <p:nvPr/>
        </p:nvSpPr>
        <p:spPr bwMode="auto">
          <a:xfrm>
            <a:off x="5312867" y="4146100"/>
            <a:ext cx="11765" cy="27159"/>
          </a:xfrm>
          <a:custGeom>
            <a:avLst/>
            <a:gdLst>
              <a:gd name="T0" fmla="*/ 31 w 32"/>
              <a:gd name="T1" fmla="*/ 62 h 63"/>
              <a:gd name="T2" fmla="*/ 31 w 32"/>
              <a:gd name="T3" fmla="*/ 62 h 63"/>
              <a:gd name="T4" fmla="*/ 31 w 32"/>
              <a:gd name="T5" fmla="*/ 31 h 63"/>
              <a:gd name="T6" fmla="*/ 31 w 32"/>
              <a:gd name="T7" fmla="*/ 31 h 63"/>
              <a:gd name="T8" fmla="*/ 31 w 32"/>
              <a:gd name="T9" fmla="*/ 31 h 63"/>
              <a:gd name="T10" fmla="*/ 31 w 32"/>
              <a:gd name="T11" fmla="*/ 31 h 63"/>
              <a:gd name="T12" fmla="*/ 31 w 32"/>
              <a:gd name="T13" fmla="*/ 31 h 63"/>
              <a:gd name="T14" fmla="*/ 31 w 32"/>
              <a:gd name="T15" fmla="*/ 0 h 63"/>
              <a:gd name="T16" fmla="*/ 31 w 32"/>
              <a:gd name="T17" fmla="*/ 0 h 63"/>
              <a:gd name="T18" fmla="*/ 31 w 32"/>
              <a:gd name="T19" fmla="*/ 0 h 63"/>
              <a:gd name="T20" fmla="*/ 0 w 32"/>
              <a:gd name="T21" fmla="*/ 31 h 63"/>
              <a:gd name="T22" fmla="*/ 0 w 32"/>
              <a:gd name="T23" fmla="*/ 31 h 63"/>
              <a:gd name="T24" fmla="*/ 0 w 32"/>
              <a:gd name="T25" fmla="*/ 31 h 63"/>
              <a:gd name="T26" fmla="*/ 0 w 32"/>
              <a:gd name="T27" fmla="*/ 31 h 63"/>
              <a:gd name="T28" fmla="*/ 0 w 32"/>
              <a:gd name="T29" fmla="*/ 62 h 63"/>
              <a:gd name="T30" fmla="*/ 0 w 32"/>
              <a:gd name="T31" fmla="*/ 62 h 63"/>
              <a:gd name="T32" fmla="*/ 31 w 32"/>
              <a:gd name="T33" fmla="*/ 6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2" h="63">
                <a:moveTo>
                  <a:pt x="31" y="62"/>
                </a:moveTo>
                <a:lnTo>
                  <a:pt x="31" y="62"/>
                </a:ln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cubicBezTo>
                  <a:pt x="31" y="31"/>
                  <a:pt x="31" y="31"/>
                  <a:pt x="31" y="0"/>
                </a:cubicBezTo>
                <a:lnTo>
                  <a:pt x="31" y="0"/>
                </a:lnTo>
                <a:lnTo>
                  <a:pt x="31" y="0"/>
                </a:lnTo>
                <a:cubicBezTo>
                  <a:pt x="31" y="31"/>
                  <a:pt x="31" y="31"/>
                  <a:pt x="0" y="31"/>
                </a:cubicBez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cubicBezTo>
                  <a:pt x="0" y="62"/>
                  <a:pt x="0" y="62"/>
                  <a:pt x="0" y="62"/>
                </a:cubicBezTo>
                <a:lnTo>
                  <a:pt x="0" y="62"/>
                </a:lnTo>
                <a:cubicBezTo>
                  <a:pt x="0" y="62"/>
                  <a:pt x="0" y="62"/>
                  <a:pt x="31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1" name="Freeform 28"/>
          <p:cNvSpPr>
            <a:spLocks noChangeArrowheads="1"/>
          </p:cNvSpPr>
          <p:nvPr/>
        </p:nvSpPr>
        <p:spPr bwMode="auto">
          <a:xfrm>
            <a:off x="5324631" y="3967627"/>
            <a:ext cx="94113" cy="122216"/>
          </a:xfrm>
          <a:custGeom>
            <a:avLst/>
            <a:gdLst>
              <a:gd name="T0" fmla="*/ 186 w 249"/>
              <a:gd name="T1" fmla="*/ 186 h 280"/>
              <a:gd name="T2" fmla="*/ 186 w 249"/>
              <a:gd name="T3" fmla="*/ 186 h 280"/>
              <a:gd name="T4" fmla="*/ 186 w 249"/>
              <a:gd name="T5" fmla="*/ 186 h 280"/>
              <a:gd name="T6" fmla="*/ 217 w 249"/>
              <a:gd name="T7" fmla="*/ 124 h 280"/>
              <a:gd name="T8" fmla="*/ 248 w 249"/>
              <a:gd name="T9" fmla="*/ 124 h 280"/>
              <a:gd name="T10" fmla="*/ 248 w 249"/>
              <a:gd name="T11" fmla="*/ 93 h 280"/>
              <a:gd name="T12" fmla="*/ 248 w 249"/>
              <a:gd name="T13" fmla="*/ 62 h 280"/>
              <a:gd name="T14" fmla="*/ 217 w 249"/>
              <a:gd name="T15" fmla="*/ 0 h 280"/>
              <a:gd name="T16" fmla="*/ 217 w 249"/>
              <a:gd name="T17" fmla="*/ 0 h 280"/>
              <a:gd name="T18" fmla="*/ 217 w 249"/>
              <a:gd name="T19" fmla="*/ 0 h 280"/>
              <a:gd name="T20" fmla="*/ 186 w 249"/>
              <a:gd name="T21" fmla="*/ 0 h 280"/>
              <a:gd name="T22" fmla="*/ 186 w 249"/>
              <a:gd name="T23" fmla="*/ 0 h 280"/>
              <a:gd name="T24" fmla="*/ 155 w 249"/>
              <a:gd name="T25" fmla="*/ 0 h 280"/>
              <a:gd name="T26" fmla="*/ 155 w 249"/>
              <a:gd name="T27" fmla="*/ 0 h 280"/>
              <a:gd name="T28" fmla="*/ 155 w 249"/>
              <a:gd name="T29" fmla="*/ 0 h 280"/>
              <a:gd name="T30" fmla="*/ 155 w 249"/>
              <a:gd name="T31" fmla="*/ 0 h 280"/>
              <a:gd name="T32" fmla="*/ 124 w 249"/>
              <a:gd name="T33" fmla="*/ 0 h 280"/>
              <a:gd name="T34" fmla="*/ 124 w 249"/>
              <a:gd name="T35" fmla="*/ 0 h 280"/>
              <a:gd name="T36" fmla="*/ 93 w 249"/>
              <a:gd name="T37" fmla="*/ 0 h 280"/>
              <a:gd name="T38" fmla="*/ 62 w 249"/>
              <a:gd name="T39" fmla="*/ 0 h 280"/>
              <a:gd name="T40" fmla="*/ 62 w 249"/>
              <a:gd name="T41" fmla="*/ 0 h 280"/>
              <a:gd name="T42" fmla="*/ 62 w 249"/>
              <a:gd name="T43" fmla="*/ 0 h 280"/>
              <a:gd name="T44" fmla="*/ 62 w 249"/>
              <a:gd name="T45" fmla="*/ 31 h 280"/>
              <a:gd name="T46" fmla="*/ 93 w 249"/>
              <a:gd name="T47" fmla="*/ 62 h 280"/>
              <a:gd name="T48" fmla="*/ 93 w 249"/>
              <a:gd name="T49" fmla="*/ 62 h 280"/>
              <a:gd name="T50" fmla="*/ 93 w 249"/>
              <a:gd name="T51" fmla="*/ 93 h 280"/>
              <a:gd name="T52" fmla="*/ 93 w 249"/>
              <a:gd name="T53" fmla="*/ 93 h 280"/>
              <a:gd name="T54" fmla="*/ 62 w 249"/>
              <a:gd name="T55" fmla="*/ 155 h 280"/>
              <a:gd name="T56" fmla="*/ 62 w 249"/>
              <a:gd name="T57" fmla="*/ 155 h 280"/>
              <a:gd name="T58" fmla="*/ 31 w 249"/>
              <a:gd name="T59" fmla="*/ 186 h 280"/>
              <a:gd name="T60" fmla="*/ 0 w 249"/>
              <a:gd name="T61" fmla="*/ 217 h 280"/>
              <a:gd name="T62" fmla="*/ 0 w 249"/>
              <a:gd name="T63" fmla="*/ 248 h 280"/>
              <a:gd name="T64" fmla="*/ 0 w 249"/>
              <a:gd name="T65" fmla="*/ 279 h 280"/>
              <a:gd name="T66" fmla="*/ 0 w 249"/>
              <a:gd name="T67" fmla="*/ 279 h 280"/>
              <a:gd name="T68" fmla="*/ 0 w 249"/>
              <a:gd name="T69" fmla="*/ 279 h 280"/>
              <a:gd name="T70" fmla="*/ 31 w 249"/>
              <a:gd name="T71" fmla="*/ 248 h 280"/>
              <a:gd name="T72" fmla="*/ 31 w 249"/>
              <a:gd name="T73" fmla="*/ 248 h 280"/>
              <a:gd name="T74" fmla="*/ 186 w 249"/>
              <a:gd name="T75" fmla="*/ 248 h 280"/>
              <a:gd name="T76" fmla="*/ 186 w 249"/>
              <a:gd name="T77" fmla="*/ 186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49" h="280">
                <a:moveTo>
                  <a:pt x="186" y="186"/>
                </a:moveTo>
                <a:lnTo>
                  <a:pt x="186" y="186"/>
                </a:lnTo>
                <a:lnTo>
                  <a:pt x="186" y="186"/>
                </a:lnTo>
                <a:cubicBezTo>
                  <a:pt x="186" y="186"/>
                  <a:pt x="217" y="155"/>
                  <a:pt x="217" y="124"/>
                </a:cubicBezTo>
                <a:cubicBezTo>
                  <a:pt x="248" y="124"/>
                  <a:pt x="248" y="124"/>
                  <a:pt x="248" y="124"/>
                </a:cubicBezTo>
                <a:lnTo>
                  <a:pt x="248" y="93"/>
                </a:lnTo>
                <a:lnTo>
                  <a:pt x="248" y="62"/>
                </a:lnTo>
                <a:cubicBezTo>
                  <a:pt x="217" y="31"/>
                  <a:pt x="217" y="0"/>
                  <a:pt x="217" y="0"/>
                </a:cubicBezTo>
                <a:lnTo>
                  <a:pt x="217" y="0"/>
                </a:lnTo>
                <a:lnTo>
                  <a:pt x="217" y="0"/>
                </a:lnTo>
                <a:cubicBezTo>
                  <a:pt x="217" y="0"/>
                  <a:pt x="217" y="0"/>
                  <a:pt x="186" y="0"/>
                </a:cubicBezTo>
                <a:lnTo>
                  <a:pt x="186" y="0"/>
                </a:lnTo>
                <a:cubicBezTo>
                  <a:pt x="186" y="0"/>
                  <a:pt x="186" y="0"/>
                  <a:pt x="155" y="0"/>
                </a:cubicBezTo>
                <a:lnTo>
                  <a:pt x="155" y="0"/>
                </a:lnTo>
                <a:lnTo>
                  <a:pt x="155" y="0"/>
                </a:lnTo>
                <a:lnTo>
                  <a:pt x="155" y="0"/>
                </a:lnTo>
                <a:lnTo>
                  <a:pt x="124" y="0"/>
                </a:lnTo>
                <a:lnTo>
                  <a:pt x="124" y="0"/>
                </a:lnTo>
                <a:cubicBezTo>
                  <a:pt x="93" y="0"/>
                  <a:pt x="93" y="0"/>
                  <a:pt x="93" y="0"/>
                </a:cubicBezTo>
                <a:cubicBezTo>
                  <a:pt x="93" y="0"/>
                  <a:pt x="93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cubicBezTo>
                  <a:pt x="62" y="31"/>
                  <a:pt x="62" y="31"/>
                  <a:pt x="62" y="31"/>
                </a:cubicBezTo>
                <a:cubicBezTo>
                  <a:pt x="93" y="31"/>
                  <a:pt x="93" y="62"/>
                  <a:pt x="93" y="62"/>
                </a:cubicBezTo>
                <a:lnTo>
                  <a:pt x="93" y="62"/>
                </a:lnTo>
                <a:lnTo>
                  <a:pt x="93" y="93"/>
                </a:lnTo>
                <a:lnTo>
                  <a:pt x="93" y="93"/>
                </a:lnTo>
                <a:cubicBezTo>
                  <a:pt x="93" y="93"/>
                  <a:pt x="93" y="124"/>
                  <a:pt x="62" y="155"/>
                </a:cubicBezTo>
                <a:lnTo>
                  <a:pt x="62" y="155"/>
                </a:lnTo>
                <a:cubicBezTo>
                  <a:pt x="31" y="155"/>
                  <a:pt x="31" y="155"/>
                  <a:pt x="31" y="186"/>
                </a:cubicBezTo>
                <a:lnTo>
                  <a:pt x="0" y="217"/>
                </a:lnTo>
                <a:lnTo>
                  <a:pt x="0" y="248"/>
                </a:lnTo>
                <a:cubicBezTo>
                  <a:pt x="0" y="248"/>
                  <a:pt x="0" y="248"/>
                  <a:pt x="0" y="279"/>
                </a:cubicBezTo>
                <a:lnTo>
                  <a:pt x="0" y="279"/>
                </a:lnTo>
                <a:lnTo>
                  <a:pt x="0" y="279"/>
                </a:lnTo>
                <a:cubicBezTo>
                  <a:pt x="31" y="248"/>
                  <a:pt x="31" y="248"/>
                  <a:pt x="31" y="248"/>
                </a:cubicBezTo>
                <a:lnTo>
                  <a:pt x="31" y="248"/>
                </a:lnTo>
                <a:cubicBezTo>
                  <a:pt x="186" y="248"/>
                  <a:pt x="186" y="248"/>
                  <a:pt x="186" y="248"/>
                </a:cubicBezTo>
                <a:cubicBezTo>
                  <a:pt x="186" y="217"/>
                  <a:pt x="186" y="217"/>
                  <a:pt x="186" y="18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2" name="Freeform 29"/>
          <p:cNvSpPr>
            <a:spLocks noChangeArrowheads="1"/>
          </p:cNvSpPr>
          <p:nvPr/>
        </p:nvSpPr>
        <p:spPr bwMode="auto">
          <a:xfrm>
            <a:off x="5218753" y="3178081"/>
            <a:ext cx="213436" cy="259949"/>
          </a:xfrm>
          <a:custGeom>
            <a:avLst/>
            <a:gdLst>
              <a:gd name="T0" fmla="*/ 434 w 559"/>
              <a:gd name="T1" fmla="*/ 93 h 590"/>
              <a:gd name="T2" fmla="*/ 496 w 559"/>
              <a:gd name="T3" fmla="*/ 185 h 590"/>
              <a:gd name="T4" fmla="*/ 496 w 559"/>
              <a:gd name="T5" fmla="*/ 185 h 590"/>
              <a:gd name="T6" fmla="*/ 527 w 559"/>
              <a:gd name="T7" fmla="*/ 185 h 590"/>
              <a:gd name="T8" fmla="*/ 527 w 559"/>
              <a:gd name="T9" fmla="*/ 124 h 590"/>
              <a:gd name="T10" fmla="*/ 496 w 559"/>
              <a:gd name="T11" fmla="*/ 61 h 590"/>
              <a:gd name="T12" fmla="*/ 496 w 559"/>
              <a:gd name="T13" fmla="*/ 30 h 590"/>
              <a:gd name="T14" fmla="*/ 465 w 559"/>
              <a:gd name="T15" fmla="*/ 30 h 590"/>
              <a:gd name="T16" fmla="*/ 403 w 559"/>
              <a:gd name="T17" fmla="*/ 30 h 590"/>
              <a:gd name="T18" fmla="*/ 341 w 559"/>
              <a:gd name="T19" fmla="*/ 0 h 590"/>
              <a:gd name="T20" fmla="*/ 310 w 559"/>
              <a:gd name="T21" fmla="*/ 30 h 590"/>
              <a:gd name="T22" fmla="*/ 217 w 559"/>
              <a:gd name="T23" fmla="*/ 61 h 590"/>
              <a:gd name="T24" fmla="*/ 62 w 559"/>
              <a:gd name="T25" fmla="*/ 30 h 590"/>
              <a:gd name="T26" fmla="*/ 62 w 559"/>
              <a:gd name="T27" fmla="*/ 30 h 590"/>
              <a:gd name="T28" fmla="*/ 31 w 559"/>
              <a:gd name="T29" fmla="*/ 30 h 590"/>
              <a:gd name="T30" fmla="*/ 31 w 559"/>
              <a:gd name="T31" fmla="*/ 30 h 590"/>
              <a:gd name="T32" fmla="*/ 31 w 559"/>
              <a:gd name="T33" fmla="*/ 93 h 590"/>
              <a:gd name="T34" fmla="*/ 0 w 559"/>
              <a:gd name="T35" fmla="*/ 93 h 590"/>
              <a:gd name="T36" fmla="*/ 31 w 559"/>
              <a:gd name="T37" fmla="*/ 124 h 590"/>
              <a:gd name="T38" fmla="*/ 31 w 559"/>
              <a:gd name="T39" fmla="*/ 185 h 590"/>
              <a:gd name="T40" fmla="*/ 31 w 559"/>
              <a:gd name="T41" fmla="*/ 341 h 590"/>
              <a:gd name="T42" fmla="*/ 341 w 559"/>
              <a:gd name="T43" fmla="*/ 589 h 590"/>
              <a:gd name="T44" fmla="*/ 372 w 559"/>
              <a:gd name="T45" fmla="*/ 557 h 590"/>
              <a:gd name="T46" fmla="*/ 403 w 559"/>
              <a:gd name="T47" fmla="*/ 589 h 590"/>
              <a:gd name="T48" fmla="*/ 496 w 559"/>
              <a:gd name="T49" fmla="*/ 589 h 590"/>
              <a:gd name="T50" fmla="*/ 527 w 559"/>
              <a:gd name="T51" fmla="*/ 557 h 590"/>
              <a:gd name="T52" fmla="*/ 527 w 559"/>
              <a:gd name="T53" fmla="*/ 557 h 590"/>
              <a:gd name="T54" fmla="*/ 558 w 559"/>
              <a:gd name="T55" fmla="*/ 526 h 590"/>
              <a:gd name="T56" fmla="*/ 558 w 559"/>
              <a:gd name="T57" fmla="*/ 526 h 590"/>
              <a:gd name="T58" fmla="*/ 465 w 559"/>
              <a:gd name="T59" fmla="*/ 309 h 590"/>
              <a:gd name="T60" fmla="*/ 465 w 559"/>
              <a:gd name="T61" fmla="*/ 217 h 590"/>
              <a:gd name="T62" fmla="*/ 372 w 559"/>
              <a:gd name="T63" fmla="*/ 154 h 590"/>
              <a:gd name="T64" fmla="*/ 434 w 559"/>
              <a:gd name="T65" fmla="*/ 93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59" h="590">
                <a:moveTo>
                  <a:pt x="434" y="93"/>
                </a:moveTo>
                <a:lnTo>
                  <a:pt x="434" y="93"/>
                </a:lnTo>
                <a:cubicBezTo>
                  <a:pt x="434" y="93"/>
                  <a:pt x="465" y="124"/>
                  <a:pt x="465" y="154"/>
                </a:cubicBezTo>
                <a:cubicBezTo>
                  <a:pt x="465" y="185"/>
                  <a:pt x="496" y="185"/>
                  <a:pt x="496" y="185"/>
                </a:cubicBez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527" y="185"/>
                </a:lnTo>
                <a:cubicBezTo>
                  <a:pt x="527" y="154"/>
                  <a:pt x="527" y="154"/>
                  <a:pt x="527" y="124"/>
                </a:cubicBezTo>
                <a:lnTo>
                  <a:pt x="527" y="124"/>
                </a:lnTo>
                <a:cubicBezTo>
                  <a:pt x="527" y="93"/>
                  <a:pt x="527" y="93"/>
                  <a:pt x="527" y="93"/>
                </a:cubicBezTo>
                <a:cubicBezTo>
                  <a:pt x="496" y="93"/>
                  <a:pt x="496" y="61"/>
                  <a:pt x="496" y="61"/>
                </a:cubicBezTo>
                <a:cubicBezTo>
                  <a:pt x="496" y="61"/>
                  <a:pt x="496" y="61"/>
                  <a:pt x="496" y="30"/>
                </a:cubicBezTo>
                <a:lnTo>
                  <a:pt x="496" y="30"/>
                </a:lnTo>
                <a:lnTo>
                  <a:pt x="496" y="30"/>
                </a:lnTo>
                <a:lnTo>
                  <a:pt x="465" y="30"/>
                </a:lnTo>
                <a:lnTo>
                  <a:pt x="465" y="30"/>
                </a:lnTo>
                <a:cubicBezTo>
                  <a:pt x="434" y="30"/>
                  <a:pt x="403" y="30"/>
                  <a:pt x="403" y="30"/>
                </a:cubicBezTo>
                <a:lnTo>
                  <a:pt x="372" y="30"/>
                </a:lnTo>
                <a:cubicBezTo>
                  <a:pt x="372" y="30"/>
                  <a:pt x="341" y="30"/>
                  <a:pt x="341" y="0"/>
                </a:cubicBezTo>
                <a:lnTo>
                  <a:pt x="341" y="0"/>
                </a:lnTo>
                <a:cubicBezTo>
                  <a:pt x="341" y="0"/>
                  <a:pt x="341" y="30"/>
                  <a:pt x="310" y="30"/>
                </a:cubicBezTo>
                <a:lnTo>
                  <a:pt x="310" y="30"/>
                </a:lnTo>
                <a:cubicBezTo>
                  <a:pt x="279" y="30"/>
                  <a:pt x="248" y="61"/>
                  <a:pt x="217" y="61"/>
                </a:cubicBezTo>
                <a:lnTo>
                  <a:pt x="217" y="61"/>
                </a:lnTo>
                <a:lnTo>
                  <a:pt x="62" y="30"/>
                </a:lnTo>
                <a:lnTo>
                  <a:pt x="62" y="30"/>
                </a:lnTo>
                <a:lnTo>
                  <a:pt x="62" y="30"/>
                </a:lnTo>
                <a:lnTo>
                  <a:pt x="31" y="30"/>
                </a:lnTo>
                <a:lnTo>
                  <a:pt x="31" y="30"/>
                </a:lnTo>
                <a:lnTo>
                  <a:pt x="31" y="30"/>
                </a:lnTo>
                <a:lnTo>
                  <a:pt x="31" y="30"/>
                </a:lnTo>
                <a:lnTo>
                  <a:pt x="31" y="30"/>
                </a:lnTo>
                <a:cubicBezTo>
                  <a:pt x="31" y="61"/>
                  <a:pt x="31" y="61"/>
                  <a:pt x="31" y="93"/>
                </a:cubicBezTo>
                <a:lnTo>
                  <a:pt x="31" y="93"/>
                </a:lnTo>
                <a:cubicBezTo>
                  <a:pt x="0" y="93"/>
                  <a:pt x="0" y="93"/>
                  <a:pt x="0" y="93"/>
                </a:cubicBezTo>
                <a:cubicBezTo>
                  <a:pt x="0" y="93"/>
                  <a:pt x="31" y="93"/>
                  <a:pt x="31" y="124"/>
                </a:cubicBezTo>
                <a:lnTo>
                  <a:pt x="31" y="124"/>
                </a:lnTo>
                <a:lnTo>
                  <a:pt x="31" y="124"/>
                </a:lnTo>
                <a:cubicBezTo>
                  <a:pt x="31" y="154"/>
                  <a:pt x="31" y="154"/>
                  <a:pt x="31" y="185"/>
                </a:cubicBezTo>
                <a:lnTo>
                  <a:pt x="31" y="185"/>
                </a:lnTo>
                <a:cubicBezTo>
                  <a:pt x="31" y="217"/>
                  <a:pt x="31" y="248"/>
                  <a:pt x="31" y="341"/>
                </a:cubicBezTo>
                <a:cubicBezTo>
                  <a:pt x="31" y="433"/>
                  <a:pt x="31" y="526"/>
                  <a:pt x="31" y="589"/>
                </a:cubicBezTo>
                <a:cubicBezTo>
                  <a:pt x="341" y="589"/>
                  <a:pt x="341" y="589"/>
                  <a:pt x="341" y="589"/>
                </a:cubicBezTo>
                <a:cubicBezTo>
                  <a:pt x="341" y="557"/>
                  <a:pt x="341" y="557"/>
                  <a:pt x="372" y="557"/>
                </a:cubicBezTo>
                <a:lnTo>
                  <a:pt x="372" y="557"/>
                </a:lnTo>
                <a:lnTo>
                  <a:pt x="372" y="557"/>
                </a:lnTo>
                <a:cubicBezTo>
                  <a:pt x="372" y="557"/>
                  <a:pt x="372" y="589"/>
                  <a:pt x="403" y="589"/>
                </a:cubicBezTo>
                <a:cubicBezTo>
                  <a:pt x="496" y="589"/>
                  <a:pt x="496" y="589"/>
                  <a:pt x="496" y="589"/>
                </a:cubicBezTo>
                <a:lnTo>
                  <a:pt x="496" y="589"/>
                </a:lnTo>
                <a:lnTo>
                  <a:pt x="496" y="589"/>
                </a:lnTo>
                <a:cubicBezTo>
                  <a:pt x="496" y="557"/>
                  <a:pt x="496" y="557"/>
                  <a:pt x="527" y="557"/>
                </a:cubicBezTo>
                <a:lnTo>
                  <a:pt x="527" y="557"/>
                </a:lnTo>
                <a:lnTo>
                  <a:pt x="527" y="557"/>
                </a:lnTo>
                <a:cubicBezTo>
                  <a:pt x="527" y="557"/>
                  <a:pt x="527" y="557"/>
                  <a:pt x="527" y="526"/>
                </a:cubicBezTo>
                <a:cubicBezTo>
                  <a:pt x="527" y="526"/>
                  <a:pt x="527" y="526"/>
                  <a:pt x="558" y="526"/>
                </a:cubicBezTo>
                <a:lnTo>
                  <a:pt x="558" y="526"/>
                </a:lnTo>
                <a:lnTo>
                  <a:pt x="558" y="526"/>
                </a:lnTo>
                <a:cubicBezTo>
                  <a:pt x="527" y="465"/>
                  <a:pt x="496" y="372"/>
                  <a:pt x="496" y="372"/>
                </a:cubicBezTo>
                <a:cubicBezTo>
                  <a:pt x="496" y="341"/>
                  <a:pt x="496" y="341"/>
                  <a:pt x="465" y="309"/>
                </a:cubicBezTo>
                <a:lnTo>
                  <a:pt x="465" y="309"/>
                </a:lnTo>
                <a:cubicBezTo>
                  <a:pt x="465" y="278"/>
                  <a:pt x="465" y="248"/>
                  <a:pt x="465" y="217"/>
                </a:cubicBezTo>
                <a:cubicBezTo>
                  <a:pt x="434" y="217"/>
                  <a:pt x="403" y="185"/>
                  <a:pt x="403" y="154"/>
                </a:cubicBezTo>
                <a:cubicBezTo>
                  <a:pt x="372" y="154"/>
                  <a:pt x="372" y="154"/>
                  <a:pt x="372" y="154"/>
                </a:cubicBezTo>
                <a:cubicBezTo>
                  <a:pt x="403" y="30"/>
                  <a:pt x="403" y="30"/>
                  <a:pt x="403" y="30"/>
                </a:cubicBezTo>
                <a:lnTo>
                  <a:pt x="434" y="9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3" name="Freeform 30"/>
          <p:cNvSpPr>
            <a:spLocks noChangeArrowheads="1"/>
          </p:cNvSpPr>
          <p:nvPr/>
        </p:nvSpPr>
        <p:spPr bwMode="auto">
          <a:xfrm>
            <a:off x="4901122" y="3150922"/>
            <a:ext cx="307548" cy="341426"/>
          </a:xfrm>
          <a:custGeom>
            <a:avLst/>
            <a:gdLst>
              <a:gd name="T0" fmla="*/ 804 w 805"/>
              <a:gd name="T1" fmla="*/ 187 h 777"/>
              <a:gd name="T2" fmla="*/ 804 w 805"/>
              <a:gd name="T3" fmla="*/ 156 h 777"/>
              <a:gd name="T4" fmla="*/ 804 w 805"/>
              <a:gd name="T5" fmla="*/ 124 h 777"/>
              <a:gd name="T6" fmla="*/ 804 w 805"/>
              <a:gd name="T7" fmla="*/ 93 h 777"/>
              <a:gd name="T8" fmla="*/ 804 w 805"/>
              <a:gd name="T9" fmla="*/ 93 h 777"/>
              <a:gd name="T10" fmla="*/ 774 w 805"/>
              <a:gd name="T11" fmla="*/ 32 h 777"/>
              <a:gd name="T12" fmla="*/ 743 w 805"/>
              <a:gd name="T13" fmla="*/ 32 h 777"/>
              <a:gd name="T14" fmla="*/ 712 w 805"/>
              <a:gd name="T15" fmla="*/ 0 h 777"/>
              <a:gd name="T16" fmla="*/ 650 w 805"/>
              <a:gd name="T17" fmla="*/ 0 h 777"/>
              <a:gd name="T18" fmla="*/ 588 w 805"/>
              <a:gd name="T19" fmla="*/ 32 h 777"/>
              <a:gd name="T20" fmla="*/ 588 w 805"/>
              <a:gd name="T21" fmla="*/ 63 h 777"/>
              <a:gd name="T22" fmla="*/ 495 w 805"/>
              <a:gd name="T23" fmla="*/ 156 h 777"/>
              <a:gd name="T24" fmla="*/ 433 w 805"/>
              <a:gd name="T25" fmla="*/ 124 h 777"/>
              <a:gd name="T26" fmla="*/ 371 w 805"/>
              <a:gd name="T27" fmla="*/ 93 h 777"/>
              <a:gd name="T28" fmla="*/ 309 w 805"/>
              <a:gd name="T29" fmla="*/ 63 h 777"/>
              <a:gd name="T30" fmla="*/ 278 w 805"/>
              <a:gd name="T31" fmla="*/ 32 h 777"/>
              <a:gd name="T32" fmla="*/ 278 w 805"/>
              <a:gd name="T33" fmla="*/ 32 h 777"/>
              <a:gd name="T34" fmla="*/ 247 w 805"/>
              <a:gd name="T35" fmla="*/ 0 h 777"/>
              <a:gd name="T36" fmla="*/ 216 w 805"/>
              <a:gd name="T37" fmla="*/ 0 h 777"/>
              <a:gd name="T38" fmla="*/ 185 w 805"/>
              <a:gd name="T39" fmla="*/ 0 h 777"/>
              <a:gd name="T40" fmla="*/ 154 w 805"/>
              <a:gd name="T41" fmla="*/ 0 h 777"/>
              <a:gd name="T42" fmla="*/ 123 w 805"/>
              <a:gd name="T43" fmla="*/ 0 h 777"/>
              <a:gd name="T44" fmla="*/ 31 w 805"/>
              <a:gd name="T45" fmla="*/ 63 h 777"/>
              <a:gd name="T46" fmla="*/ 31 w 805"/>
              <a:gd name="T47" fmla="*/ 93 h 777"/>
              <a:gd name="T48" fmla="*/ 31 w 805"/>
              <a:gd name="T49" fmla="*/ 124 h 777"/>
              <a:gd name="T50" fmla="*/ 31 w 805"/>
              <a:gd name="T51" fmla="*/ 187 h 777"/>
              <a:gd name="T52" fmla="*/ 31 w 805"/>
              <a:gd name="T53" fmla="*/ 187 h 777"/>
              <a:gd name="T54" fmla="*/ 31 w 805"/>
              <a:gd name="T55" fmla="*/ 248 h 777"/>
              <a:gd name="T56" fmla="*/ 31 w 805"/>
              <a:gd name="T57" fmla="*/ 311 h 777"/>
              <a:gd name="T58" fmla="*/ 31 w 805"/>
              <a:gd name="T59" fmla="*/ 341 h 777"/>
              <a:gd name="T60" fmla="*/ 31 w 805"/>
              <a:gd name="T61" fmla="*/ 372 h 777"/>
              <a:gd name="T62" fmla="*/ 31 w 805"/>
              <a:gd name="T63" fmla="*/ 372 h 777"/>
              <a:gd name="T64" fmla="*/ 0 w 805"/>
              <a:gd name="T65" fmla="*/ 404 h 777"/>
              <a:gd name="T66" fmla="*/ 31 w 805"/>
              <a:gd name="T67" fmla="*/ 465 h 777"/>
              <a:gd name="T68" fmla="*/ 63 w 805"/>
              <a:gd name="T69" fmla="*/ 465 h 777"/>
              <a:gd name="T70" fmla="*/ 123 w 805"/>
              <a:gd name="T71" fmla="*/ 496 h 777"/>
              <a:gd name="T72" fmla="*/ 216 w 805"/>
              <a:gd name="T73" fmla="*/ 558 h 777"/>
              <a:gd name="T74" fmla="*/ 278 w 805"/>
              <a:gd name="T75" fmla="*/ 589 h 777"/>
              <a:gd name="T76" fmla="*/ 278 w 805"/>
              <a:gd name="T77" fmla="*/ 589 h 777"/>
              <a:gd name="T78" fmla="*/ 309 w 805"/>
              <a:gd name="T79" fmla="*/ 558 h 777"/>
              <a:gd name="T80" fmla="*/ 340 w 805"/>
              <a:gd name="T81" fmla="*/ 528 h 777"/>
              <a:gd name="T82" fmla="*/ 743 w 805"/>
              <a:gd name="T83" fmla="*/ 776 h 777"/>
              <a:gd name="T84" fmla="*/ 804 w 805"/>
              <a:gd name="T85" fmla="*/ 682 h 777"/>
              <a:gd name="T86" fmla="*/ 804 w 805"/>
              <a:gd name="T87" fmla="*/ 404 h 777"/>
              <a:gd name="T88" fmla="*/ 804 w 805"/>
              <a:gd name="T89" fmla="*/ 248 h 777"/>
              <a:gd name="T90" fmla="*/ 804 w 805"/>
              <a:gd name="T91" fmla="*/ 187 h 7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5" h="777">
                <a:moveTo>
                  <a:pt x="804" y="187"/>
                </a:moveTo>
                <a:lnTo>
                  <a:pt x="804" y="187"/>
                </a:lnTo>
                <a:lnTo>
                  <a:pt x="804" y="187"/>
                </a:lnTo>
                <a:cubicBezTo>
                  <a:pt x="804" y="187"/>
                  <a:pt x="804" y="187"/>
                  <a:pt x="804" y="156"/>
                </a:cubicBezTo>
                <a:cubicBezTo>
                  <a:pt x="804" y="156"/>
                  <a:pt x="804" y="156"/>
                  <a:pt x="804" y="124"/>
                </a:cubicBezTo>
                <a:lnTo>
                  <a:pt x="804" y="124"/>
                </a:lnTo>
                <a:lnTo>
                  <a:pt x="804" y="93"/>
                </a:lnTo>
                <a:lnTo>
                  <a:pt x="804" y="93"/>
                </a:lnTo>
                <a:lnTo>
                  <a:pt x="804" y="93"/>
                </a:lnTo>
                <a:lnTo>
                  <a:pt x="804" y="93"/>
                </a:lnTo>
                <a:cubicBezTo>
                  <a:pt x="804" y="63"/>
                  <a:pt x="804" y="63"/>
                  <a:pt x="804" y="63"/>
                </a:cubicBezTo>
                <a:cubicBezTo>
                  <a:pt x="804" y="63"/>
                  <a:pt x="774" y="63"/>
                  <a:pt x="774" y="32"/>
                </a:cubicBezTo>
                <a:cubicBezTo>
                  <a:pt x="774" y="32"/>
                  <a:pt x="774" y="32"/>
                  <a:pt x="743" y="32"/>
                </a:cubicBezTo>
                <a:lnTo>
                  <a:pt x="743" y="32"/>
                </a:lnTo>
                <a:cubicBezTo>
                  <a:pt x="743" y="32"/>
                  <a:pt x="712" y="32"/>
                  <a:pt x="712" y="0"/>
                </a:cubicBezTo>
                <a:lnTo>
                  <a:pt x="712" y="0"/>
                </a:lnTo>
                <a:lnTo>
                  <a:pt x="681" y="0"/>
                </a:lnTo>
                <a:lnTo>
                  <a:pt x="650" y="0"/>
                </a:lnTo>
                <a:cubicBezTo>
                  <a:pt x="650" y="0"/>
                  <a:pt x="588" y="0"/>
                  <a:pt x="588" y="32"/>
                </a:cubicBezTo>
                <a:lnTo>
                  <a:pt x="588" y="32"/>
                </a:lnTo>
                <a:cubicBezTo>
                  <a:pt x="588" y="32"/>
                  <a:pt x="588" y="32"/>
                  <a:pt x="588" y="63"/>
                </a:cubicBezTo>
                <a:lnTo>
                  <a:pt x="588" y="63"/>
                </a:lnTo>
                <a:cubicBezTo>
                  <a:pt x="588" y="93"/>
                  <a:pt x="557" y="156"/>
                  <a:pt x="526" y="156"/>
                </a:cubicBezTo>
                <a:cubicBezTo>
                  <a:pt x="526" y="156"/>
                  <a:pt x="526" y="156"/>
                  <a:pt x="495" y="156"/>
                </a:cubicBezTo>
                <a:lnTo>
                  <a:pt x="495" y="156"/>
                </a:lnTo>
                <a:cubicBezTo>
                  <a:pt x="495" y="156"/>
                  <a:pt x="464" y="156"/>
                  <a:pt x="433" y="124"/>
                </a:cubicBezTo>
                <a:lnTo>
                  <a:pt x="433" y="124"/>
                </a:lnTo>
                <a:cubicBezTo>
                  <a:pt x="402" y="93"/>
                  <a:pt x="402" y="93"/>
                  <a:pt x="371" y="93"/>
                </a:cubicBezTo>
                <a:lnTo>
                  <a:pt x="371" y="93"/>
                </a:lnTo>
                <a:cubicBezTo>
                  <a:pt x="340" y="93"/>
                  <a:pt x="309" y="93"/>
                  <a:pt x="309" y="63"/>
                </a:cubicBezTo>
                <a:lnTo>
                  <a:pt x="309" y="63"/>
                </a:lnTo>
                <a:lnTo>
                  <a:pt x="278" y="32"/>
                </a:lnTo>
                <a:lnTo>
                  <a:pt x="278" y="32"/>
                </a:lnTo>
                <a:lnTo>
                  <a:pt x="278" y="32"/>
                </a:lnTo>
                <a:lnTo>
                  <a:pt x="247" y="0"/>
                </a:lnTo>
                <a:lnTo>
                  <a:pt x="247" y="0"/>
                </a:lnTo>
                <a:cubicBezTo>
                  <a:pt x="216" y="0"/>
                  <a:pt x="216" y="0"/>
                  <a:pt x="216" y="0"/>
                </a:cubicBezTo>
                <a:lnTo>
                  <a:pt x="216" y="0"/>
                </a:lnTo>
                <a:lnTo>
                  <a:pt x="216" y="0"/>
                </a:lnTo>
                <a:cubicBezTo>
                  <a:pt x="185" y="0"/>
                  <a:pt x="185" y="0"/>
                  <a:pt x="185" y="0"/>
                </a:cubicBezTo>
                <a:lnTo>
                  <a:pt x="185" y="0"/>
                </a:lnTo>
                <a:cubicBezTo>
                  <a:pt x="154" y="0"/>
                  <a:pt x="154" y="0"/>
                  <a:pt x="154" y="0"/>
                </a:cubicBezTo>
                <a:cubicBezTo>
                  <a:pt x="123" y="0"/>
                  <a:pt x="123" y="0"/>
                  <a:pt x="123" y="0"/>
                </a:cubicBezTo>
                <a:lnTo>
                  <a:pt x="123" y="0"/>
                </a:lnTo>
                <a:cubicBezTo>
                  <a:pt x="123" y="32"/>
                  <a:pt x="92" y="32"/>
                  <a:pt x="92" y="32"/>
                </a:cubicBezTo>
                <a:cubicBezTo>
                  <a:pt x="62" y="32"/>
                  <a:pt x="63" y="63"/>
                  <a:pt x="31" y="63"/>
                </a:cubicBezTo>
                <a:cubicBezTo>
                  <a:pt x="31" y="63"/>
                  <a:pt x="31" y="63"/>
                  <a:pt x="31" y="93"/>
                </a:cubicBezTo>
                <a:lnTo>
                  <a:pt x="31" y="93"/>
                </a:lnTo>
                <a:cubicBezTo>
                  <a:pt x="31" y="124"/>
                  <a:pt x="31" y="124"/>
                  <a:pt x="31" y="124"/>
                </a:cubicBezTo>
                <a:lnTo>
                  <a:pt x="31" y="124"/>
                </a:lnTo>
                <a:cubicBezTo>
                  <a:pt x="31" y="156"/>
                  <a:pt x="31" y="156"/>
                  <a:pt x="0" y="156"/>
                </a:cubicBezTo>
                <a:lnTo>
                  <a:pt x="31" y="187"/>
                </a:lnTo>
                <a:lnTo>
                  <a:pt x="31" y="187"/>
                </a:lnTo>
                <a:lnTo>
                  <a:pt x="31" y="187"/>
                </a:lnTo>
                <a:cubicBezTo>
                  <a:pt x="31" y="217"/>
                  <a:pt x="31" y="217"/>
                  <a:pt x="31" y="217"/>
                </a:cubicBezTo>
                <a:lnTo>
                  <a:pt x="31" y="248"/>
                </a:lnTo>
                <a:lnTo>
                  <a:pt x="31" y="280"/>
                </a:lnTo>
                <a:cubicBezTo>
                  <a:pt x="31" y="311"/>
                  <a:pt x="31" y="311"/>
                  <a:pt x="31" y="311"/>
                </a:cubicBezTo>
                <a:lnTo>
                  <a:pt x="31" y="311"/>
                </a:lnTo>
                <a:cubicBezTo>
                  <a:pt x="31" y="311"/>
                  <a:pt x="31" y="311"/>
                  <a:pt x="31" y="341"/>
                </a:cubicBezTo>
                <a:cubicBezTo>
                  <a:pt x="31" y="341"/>
                  <a:pt x="31" y="341"/>
                  <a:pt x="31" y="372"/>
                </a:cubicBezTo>
                <a:lnTo>
                  <a:pt x="31" y="372"/>
                </a:lnTo>
                <a:lnTo>
                  <a:pt x="31" y="372"/>
                </a:lnTo>
                <a:lnTo>
                  <a:pt x="31" y="372"/>
                </a:lnTo>
                <a:lnTo>
                  <a:pt x="31" y="372"/>
                </a:lnTo>
                <a:cubicBezTo>
                  <a:pt x="31" y="372"/>
                  <a:pt x="31" y="404"/>
                  <a:pt x="0" y="404"/>
                </a:cubicBezTo>
                <a:cubicBezTo>
                  <a:pt x="31" y="404"/>
                  <a:pt x="31" y="404"/>
                  <a:pt x="31" y="435"/>
                </a:cubicBezTo>
                <a:cubicBezTo>
                  <a:pt x="31" y="435"/>
                  <a:pt x="31" y="435"/>
                  <a:pt x="31" y="465"/>
                </a:cubicBezTo>
                <a:lnTo>
                  <a:pt x="31" y="465"/>
                </a:lnTo>
                <a:lnTo>
                  <a:pt x="63" y="465"/>
                </a:lnTo>
                <a:cubicBezTo>
                  <a:pt x="63" y="465"/>
                  <a:pt x="92" y="496"/>
                  <a:pt x="123" y="496"/>
                </a:cubicBezTo>
                <a:lnTo>
                  <a:pt x="123" y="496"/>
                </a:lnTo>
                <a:cubicBezTo>
                  <a:pt x="123" y="496"/>
                  <a:pt x="123" y="528"/>
                  <a:pt x="154" y="558"/>
                </a:cubicBezTo>
                <a:cubicBezTo>
                  <a:pt x="185" y="558"/>
                  <a:pt x="185" y="558"/>
                  <a:pt x="216" y="558"/>
                </a:cubicBezTo>
                <a:lnTo>
                  <a:pt x="247" y="589"/>
                </a:lnTo>
                <a:cubicBezTo>
                  <a:pt x="247" y="589"/>
                  <a:pt x="247" y="589"/>
                  <a:pt x="278" y="589"/>
                </a:cubicBezTo>
                <a:lnTo>
                  <a:pt x="278" y="589"/>
                </a:lnTo>
                <a:lnTo>
                  <a:pt x="278" y="589"/>
                </a:lnTo>
                <a:lnTo>
                  <a:pt x="278" y="589"/>
                </a:lnTo>
                <a:cubicBezTo>
                  <a:pt x="278" y="558"/>
                  <a:pt x="278" y="558"/>
                  <a:pt x="309" y="558"/>
                </a:cubicBezTo>
                <a:lnTo>
                  <a:pt x="340" y="558"/>
                </a:lnTo>
                <a:cubicBezTo>
                  <a:pt x="340" y="528"/>
                  <a:pt x="340" y="528"/>
                  <a:pt x="340" y="528"/>
                </a:cubicBezTo>
                <a:cubicBezTo>
                  <a:pt x="743" y="776"/>
                  <a:pt x="743" y="776"/>
                  <a:pt x="743" y="776"/>
                </a:cubicBezTo>
                <a:lnTo>
                  <a:pt x="743" y="776"/>
                </a:lnTo>
                <a:cubicBezTo>
                  <a:pt x="804" y="776"/>
                  <a:pt x="804" y="776"/>
                  <a:pt x="804" y="776"/>
                </a:cubicBezTo>
                <a:cubicBezTo>
                  <a:pt x="804" y="744"/>
                  <a:pt x="804" y="713"/>
                  <a:pt x="804" y="682"/>
                </a:cubicBezTo>
                <a:lnTo>
                  <a:pt x="804" y="682"/>
                </a:lnTo>
                <a:cubicBezTo>
                  <a:pt x="804" y="589"/>
                  <a:pt x="804" y="496"/>
                  <a:pt x="804" y="404"/>
                </a:cubicBezTo>
                <a:cubicBezTo>
                  <a:pt x="804" y="311"/>
                  <a:pt x="804" y="280"/>
                  <a:pt x="804" y="248"/>
                </a:cubicBezTo>
                <a:lnTo>
                  <a:pt x="804" y="248"/>
                </a:lnTo>
                <a:cubicBezTo>
                  <a:pt x="804" y="217"/>
                  <a:pt x="804" y="217"/>
                  <a:pt x="804" y="217"/>
                </a:cubicBezTo>
                <a:lnTo>
                  <a:pt x="804" y="187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4" name="Freeform 31"/>
          <p:cNvSpPr>
            <a:spLocks noChangeArrowheads="1"/>
          </p:cNvSpPr>
          <p:nvPr/>
        </p:nvSpPr>
        <p:spPr bwMode="auto">
          <a:xfrm>
            <a:off x="5171697" y="3438030"/>
            <a:ext cx="319313" cy="517958"/>
          </a:xfrm>
          <a:custGeom>
            <a:avLst/>
            <a:gdLst>
              <a:gd name="T0" fmla="*/ 651 w 838"/>
              <a:gd name="T1" fmla="*/ 1083 h 1177"/>
              <a:gd name="T2" fmla="*/ 651 w 838"/>
              <a:gd name="T3" fmla="*/ 1083 h 1177"/>
              <a:gd name="T4" fmla="*/ 682 w 838"/>
              <a:gd name="T5" fmla="*/ 1083 h 1177"/>
              <a:gd name="T6" fmla="*/ 651 w 838"/>
              <a:gd name="T7" fmla="*/ 1052 h 1177"/>
              <a:gd name="T8" fmla="*/ 651 w 838"/>
              <a:gd name="T9" fmla="*/ 1021 h 1177"/>
              <a:gd name="T10" fmla="*/ 620 w 838"/>
              <a:gd name="T11" fmla="*/ 959 h 1177"/>
              <a:gd name="T12" fmla="*/ 589 w 838"/>
              <a:gd name="T13" fmla="*/ 959 h 1177"/>
              <a:gd name="T14" fmla="*/ 558 w 838"/>
              <a:gd name="T15" fmla="*/ 928 h 1177"/>
              <a:gd name="T16" fmla="*/ 558 w 838"/>
              <a:gd name="T17" fmla="*/ 867 h 1177"/>
              <a:gd name="T18" fmla="*/ 589 w 838"/>
              <a:gd name="T19" fmla="*/ 835 h 1177"/>
              <a:gd name="T20" fmla="*/ 620 w 838"/>
              <a:gd name="T21" fmla="*/ 835 h 1177"/>
              <a:gd name="T22" fmla="*/ 620 w 838"/>
              <a:gd name="T23" fmla="*/ 773 h 1177"/>
              <a:gd name="T24" fmla="*/ 620 w 838"/>
              <a:gd name="T25" fmla="*/ 743 h 1177"/>
              <a:gd name="T26" fmla="*/ 651 w 838"/>
              <a:gd name="T27" fmla="*/ 711 h 1177"/>
              <a:gd name="T28" fmla="*/ 682 w 838"/>
              <a:gd name="T29" fmla="*/ 619 h 1177"/>
              <a:gd name="T30" fmla="*/ 713 w 838"/>
              <a:gd name="T31" fmla="*/ 587 h 1177"/>
              <a:gd name="T32" fmla="*/ 744 w 838"/>
              <a:gd name="T33" fmla="*/ 495 h 1177"/>
              <a:gd name="T34" fmla="*/ 744 w 838"/>
              <a:gd name="T35" fmla="*/ 402 h 1177"/>
              <a:gd name="T36" fmla="*/ 775 w 838"/>
              <a:gd name="T37" fmla="*/ 372 h 1177"/>
              <a:gd name="T38" fmla="*/ 775 w 838"/>
              <a:gd name="T39" fmla="*/ 340 h 1177"/>
              <a:gd name="T40" fmla="*/ 837 w 838"/>
              <a:gd name="T41" fmla="*/ 278 h 1177"/>
              <a:gd name="T42" fmla="*/ 775 w 838"/>
              <a:gd name="T43" fmla="*/ 124 h 1177"/>
              <a:gd name="T44" fmla="*/ 775 w 838"/>
              <a:gd name="T45" fmla="*/ 61 h 1177"/>
              <a:gd name="T46" fmla="*/ 775 w 838"/>
              <a:gd name="T47" fmla="*/ 30 h 1177"/>
              <a:gd name="T48" fmla="*/ 713 w 838"/>
              <a:gd name="T49" fmla="*/ 0 h 1177"/>
              <a:gd name="T50" fmla="*/ 682 w 838"/>
              <a:gd name="T51" fmla="*/ 0 h 1177"/>
              <a:gd name="T52" fmla="*/ 651 w 838"/>
              <a:gd name="T53" fmla="*/ 30 h 1177"/>
              <a:gd name="T54" fmla="*/ 651 w 838"/>
              <a:gd name="T55" fmla="*/ 61 h 1177"/>
              <a:gd name="T56" fmla="*/ 620 w 838"/>
              <a:gd name="T57" fmla="*/ 61 h 1177"/>
              <a:gd name="T58" fmla="*/ 589 w 838"/>
              <a:gd name="T59" fmla="*/ 61 h 1177"/>
              <a:gd name="T60" fmla="*/ 496 w 838"/>
              <a:gd name="T61" fmla="*/ 61 h 1177"/>
              <a:gd name="T62" fmla="*/ 155 w 838"/>
              <a:gd name="T63" fmla="*/ 185 h 1177"/>
              <a:gd name="T64" fmla="*/ 31 w 838"/>
              <a:gd name="T65" fmla="*/ 433 h 1177"/>
              <a:gd name="T66" fmla="*/ 0 w 838"/>
              <a:gd name="T67" fmla="*/ 525 h 1177"/>
              <a:gd name="T68" fmla="*/ 0 w 838"/>
              <a:gd name="T69" fmla="*/ 525 h 1177"/>
              <a:gd name="T70" fmla="*/ 0 w 838"/>
              <a:gd name="T71" fmla="*/ 556 h 1177"/>
              <a:gd name="T72" fmla="*/ 0 w 838"/>
              <a:gd name="T73" fmla="*/ 619 h 1177"/>
              <a:gd name="T74" fmla="*/ 31 w 838"/>
              <a:gd name="T75" fmla="*/ 649 h 1177"/>
              <a:gd name="T76" fmla="*/ 31 w 838"/>
              <a:gd name="T77" fmla="*/ 649 h 1177"/>
              <a:gd name="T78" fmla="*/ 31 w 838"/>
              <a:gd name="T79" fmla="*/ 680 h 1177"/>
              <a:gd name="T80" fmla="*/ 62 w 838"/>
              <a:gd name="T81" fmla="*/ 743 h 1177"/>
              <a:gd name="T82" fmla="*/ 92 w 838"/>
              <a:gd name="T83" fmla="*/ 804 h 1177"/>
              <a:gd name="T84" fmla="*/ 62 w 838"/>
              <a:gd name="T85" fmla="*/ 835 h 1177"/>
              <a:gd name="T86" fmla="*/ 92 w 838"/>
              <a:gd name="T87" fmla="*/ 867 h 1177"/>
              <a:gd name="T88" fmla="*/ 124 w 838"/>
              <a:gd name="T89" fmla="*/ 897 h 1177"/>
              <a:gd name="T90" fmla="*/ 155 w 838"/>
              <a:gd name="T91" fmla="*/ 928 h 1177"/>
              <a:gd name="T92" fmla="*/ 186 w 838"/>
              <a:gd name="T93" fmla="*/ 928 h 1177"/>
              <a:gd name="T94" fmla="*/ 217 w 838"/>
              <a:gd name="T95" fmla="*/ 959 h 1177"/>
              <a:gd name="T96" fmla="*/ 248 w 838"/>
              <a:gd name="T97" fmla="*/ 1021 h 1177"/>
              <a:gd name="T98" fmla="*/ 279 w 838"/>
              <a:gd name="T99" fmla="*/ 1021 h 1177"/>
              <a:gd name="T100" fmla="*/ 279 w 838"/>
              <a:gd name="T101" fmla="*/ 1083 h 1177"/>
              <a:gd name="T102" fmla="*/ 279 w 838"/>
              <a:gd name="T103" fmla="*/ 1083 h 1177"/>
              <a:gd name="T104" fmla="*/ 310 w 838"/>
              <a:gd name="T105" fmla="*/ 1114 h 1177"/>
              <a:gd name="T106" fmla="*/ 403 w 838"/>
              <a:gd name="T107" fmla="*/ 1083 h 1177"/>
              <a:gd name="T108" fmla="*/ 465 w 838"/>
              <a:gd name="T109" fmla="*/ 1176 h 1177"/>
              <a:gd name="T110" fmla="*/ 465 w 838"/>
              <a:gd name="T111" fmla="*/ 1145 h 1177"/>
              <a:gd name="T112" fmla="*/ 527 w 838"/>
              <a:gd name="T113" fmla="*/ 1145 h 1177"/>
              <a:gd name="T114" fmla="*/ 589 w 838"/>
              <a:gd name="T115" fmla="*/ 1145 h 1177"/>
              <a:gd name="T116" fmla="*/ 589 w 838"/>
              <a:gd name="T117" fmla="*/ 1145 h 1177"/>
              <a:gd name="T118" fmla="*/ 620 w 838"/>
              <a:gd name="T119" fmla="*/ 1114 h 1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38" h="1177">
                <a:moveTo>
                  <a:pt x="651" y="1083"/>
                </a:moveTo>
                <a:lnTo>
                  <a:pt x="651" y="1083"/>
                </a:lnTo>
                <a:lnTo>
                  <a:pt x="651" y="1083"/>
                </a:lnTo>
                <a:lnTo>
                  <a:pt x="651" y="1083"/>
                </a:lnTo>
                <a:lnTo>
                  <a:pt x="651" y="1083"/>
                </a:lnTo>
                <a:lnTo>
                  <a:pt x="651" y="1083"/>
                </a:lnTo>
                <a:cubicBezTo>
                  <a:pt x="682" y="1083"/>
                  <a:pt x="682" y="1083"/>
                  <a:pt x="682" y="1083"/>
                </a:cubicBezTo>
                <a:lnTo>
                  <a:pt x="682" y="1083"/>
                </a:lnTo>
                <a:lnTo>
                  <a:pt x="682" y="1083"/>
                </a:lnTo>
                <a:cubicBezTo>
                  <a:pt x="682" y="1083"/>
                  <a:pt x="682" y="1083"/>
                  <a:pt x="682" y="1052"/>
                </a:cubicBezTo>
                <a:cubicBezTo>
                  <a:pt x="682" y="1052"/>
                  <a:pt x="682" y="1052"/>
                  <a:pt x="651" y="1052"/>
                </a:cubicBezTo>
                <a:lnTo>
                  <a:pt x="651" y="1052"/>
                </a:lnTo>
                <a:lnTo>
                  <a:pt x="651" y="1052"/>
                </a:lnTo>
                <a:lnTo>
                  <a:pt x="651" y="1021"/>
                </a:lnTo>
                <a:lnTo>
                  <a:pt x="651" y="1021"/>
                </a:lnTo>
                <a:cubicBezTo>
                  <a:pt x="651" y="1021"/>
                  <a:pt x="651" y="1021"/>
                  <a:pt x="651" y="991"/>
                </a:cubicBezTo>
                <a:lnTo>
                  <a:pt x="620" y="991"/>
                </a:lnTo>
                <a:lnTo>
                  <a:pt x="620" y="959"/>
                </a:lnTo>
                <a:cubicBezTo>
                  <a:pt x="589" y="959"/>
                  <a:pt x="589" y="959"/>
                  <a:pt x="589" y="959"/>
                </a:cubicBezTo>
                <a:lnTo>
                  <a:pt x="589" y="959"/>
                </a:lnTo>
                <a:lnTo>
                  <a:pt x="589" y="959"/>
                </a:lnTo>
                <a:cubicBezTo>
                  <a:pt x="558" y="959"/>
                  <a:pt x="558" y="959"/>
                  <a:pt x="558" y="928"/>
                </a:cubicBezTo>
                <a:lnTo>
                  <a:pt x="558" y="928"/>
                </a:lnTo>
                <a:lnTo>
                  <a:pt x="558" y="928"/>
                </a:lnTo>
                <a:lnTo>
                  <a:pt x="558" y="928"/>
                </a:lnTo>
                <a:cubicBezTo>
                  <a:pt x="558" y="897"/>
                  <a:pt x="558" y="897"/>
                  <a:pt x="558" y="897"/>
                </a:cubicBezTo>
                <a:cubicBezTo>
                  <a:pt x="558" y="867"/>
                  <a:pt x="558" y="867"/>
                  <a:pt x="558" y="867"/>
                </a:cubicBezTo>
                <a:lnTo>
                  <a:pt x="558" y="867"/>
                </a:lnTo>
                <a:cubicBezTo>
                  <a:pt x="558" y="867"/>
                  <a:pt x="558" y="835"/>
                  <a:pt x="589" y="835"/>
                </a:cubicBezTo>
                <a:lnTo>
                  <a:pt x="589" y="835"/>
                </a:lnTo>
                <a:cubicBezTo>
                  <a:pt x="589" y="835"/>
                  <a:pt x="589" y="867"/>
                  <a:pt x="620" y="867"/>
                </a:cubicBezTo>
                <a:cubicBezTo>
                  <a:pt x="620" y="835"/>
                  <a:pt x="620" y="835"/>
                  <a:pt x="620" y="835"/>
                </a:cubicBezTo>
                <a:lnTo>
                  <a:pt x="620" y="835"/>
                </a:lnTo>
                <a:cubicBezTo>
                  <a:pt x="620" y="835"/>
                  <a:pt x="620" y="835"/>
                  <a:pt x="620" y="804"/>
                </a:cubicBezTo>
                <a:lnTo>
                  <a:pt x="620" y="804"/>
                </a:lnTo>
                <a:lnTo>
                  <a:pt x="620" y="773"/>
                </a:lnTo>
                <a:lnTo>
                  <a:pt x="620" y="773"/>
                </a:lnTo>
                <a:lnTo>
                  <a:pt x="620" y="743"/>
                </a:lnTo>
                <a:lnTo>
                  <a:pt x="620" y="743"/>
                </a:lnTo>
                <a:cubicBezTo>
                  <a:pt x="620" y="743"/>
                  <a:pt x="620" y="711"/>
                  <a:pt x="651" y="711"/>
                </a:cubicBezTo>
                <a:lnTo>
                  <a:pt x="651" y="711"/>
                </a:lnTo>
                <a:lnTo>
                  <a:pt x="651" y="711"/>
                </a:lnTo>
                <a:cubicBezTo>
                  <a:pt x="651" y="680"/>
                  <a:pt x="651" y="680"/>
                  <a:pt x="651" y="649"/>
                </a:cubicBezTo>
                <a:lnTo>
                  <a:pt x="651" y="649"/>
                </a:lnTo>
                <a:lnTo>
                  <a:pt x="682" y="619"/>
                </a:lnTo>
                <a:cubicBezTo>
                  <a:pt x="682" y="619"/>
                  <a:pt x="682" y="619"/>
                  <a:pt x="713" y="587"/>
                </a:cubicBezTo>
                <a:lnTo>
                  <a:pt x="713" y="587"/>
                </a:lnTo>
                <a:lnTo>
                  <a:pt x="713" y="587"/>
                </a:lnTo>
                <a:lnTo>
                  <a:pt x="713" y="556"/>
                </a:lnTo>
                <a:cubicBezTo>
                  <a:pt x="713" y="556"/>
                  <a:pt x="744" y="556"/>
                  <a:pt x="744" y="525"/>
                </a:cubicBezTo>
                <a:cubicBezTo>
                  <a:pt x="744" y="525"/>
                  <a:pt x="744" y="525"/>
                  <a:pt x="744" y="495"/>
                </a:cubicBezTo>
                <a:lnTo>
                  <a:pt x="744" y="463"/>
                </a:lnTo>
                <a:cubicBezTo>
                  <a:pt x="744" y="433"/>
                  <a:pt x="744" y="433"/>
                  <a:pt x="744" y="402"/>
                </a:cubicBezTo>
                <a:lnTo>
                  <a:pt x="744" y="402"/>
                </a:lnTo>
                <a:lnTo>
                  <a:pt x="744" y="402"/>
                </a:lnTo>
                <a:cubicBezTo>
                  <a:pt x="775" y="402"/>
                  <a:pt x="775" y="402"/>
                  <a:pt x="775" y="372"/>
                </a:cubicBezTo>
                <a:lnTo>
                  <a:pt x="775" y="372"/>
                </a:lnTo>
                <a:lnTo>
                  <a:pt x="775" y="372"/>
                </a:lnTo>
                <a:cubicBezTo>
                  <a:pt x="775" y="372"/>
                  <a:pt x="775" y="372"/>
                  <a:pt x="775" y="340"/>
                </a:cubicBezTo>
                <a:lnTo>
                  <a:pt x="775" y="340"/>
                </a:lnTo>
                <a:cubicBezTo>
                  <a:pt x="775" y="309"/>
                  <a:pt x="775" y="309"/>
                  <a:pt x="806" y="309"/>
                </a:cubicBezTo>
                <a:cubicBezTo>
                  <a:pt x="806" y="278"/>
                  <a:pt x="837" y="278"/>
                  <a:pt x="837" y="278"/>
                </a:cubicBezTo>
                <a:lnTo>
                  <a:pt x="837" y="278"/>
                </a:lnTo>
                <a:lnTo>
                  <a:pt x="837" y="278"/>
                </a:lnTo>
                <a:lnTo>
                  <a:pt x="806" y="248"/>
                </a:lnTo>
                <a:cubicBezTo>
                  <a:pt x="806" y="216"/>
                  <a:pt x="775" y="154"/>
                  <a:pt x="775" y="124"/>
                </a:cubicBezTo>
                <a:lnTo>
                  <a:pt x="775" y="92"/>
                </a:lnTo>
                <a:lnTo>
                  <a:pt x="775" y="92"/>
                </a:lnTo>
                <a:cubicBezTo>
                  <a:pt x="775" y="92"/>
                  <a:pt x="775" y="92"/>
                  <a:pt x="775" y="61"/>
                </a:cubicBezTo>
                <a:lnTo>
                  <a:pt x="775" y="61"/>
                </a:lnTo>
                <a:cubicBezTo>
                  <a:pt x="775" y="30"/>
                  <a:pt x="775" y="30"/>
                  <a:pt x="775" y="30"/>
                </a:cubicBezTo>
                <a:lnTo>
                  <a:pt x="775" y="30"/>
                </a:lnTo>
                <a:lnTo>
                  <a:pt x="744" y="30"/>
                </a:lnTo>
                <a:lnTo>
                  <a:pt x="744" y="30"/>
                </a:lnTo>
                <a:cubicBezTo>
                  <a:pt x="744" y="0"/>
                  <a:pt x="713" y="0"/>
                  <a:pt x="713" y="0"/>
                </a:cubicBezTo>
                <a:cubicBezTo>
                  <a:pt x="713" y="0"/>
                  <a:pt x="713" y="0"/>
                  <a:pt x="682" y="0"/>
                </a:cubicBezTo>
                <a:lnTo>
                  <a:pt x="682" y="0"/>
                </a:lnTo>
                <a:lnTo>
                  <a:pt x="682" y="0"/>
                </a:lnTo>
                <a:lnTo>
                  <a:pt x="682" y="0"/>
                </a:lnTo>
                <a:cubicBezTo>
                  <a:pt x="682" y="0"/>
                  <a:pt x="682" y="30"/>
                  <a:pt x="651" y="30"/>
                </a:cubicBezTo>
                <a:lnTo>
                  <a:pt x="651" y="30"/>
                </a:lnTo>
                <a:lnTo>
                  <a:pt x="651" y="30"/>
                </a:lnTo>
                <a:lnTo>
                  <a:pt x="651" y="30"/>
                </a:lnTo>
                <a:lnTo>
                  <a:pt x="651" y="61"/>
                </a:lnTo>
                <a:cubicBezTo>
                  <a:pt x="620" y="61"/>
                  <a:pt x="620" y="61"/>
                  <a:pt x="620" y="61"/>
                </a:cubicBezTo>
                <a:lnTo>
                  <a:pt x="620" y="61"/>
                </a:lnTo>
                <a:lnTo>
                  <a:pt x="620" y="61"/>
                </a:lnTo>
                <a:lnTo>
                  <a:pt x="620" y="61"/>
                </a:lnTo>
                <a:cubicBezTo>
                  <a:pt x="589" y="61"/>
                  <a:pt x="589" y="61"/>
                  <a:pt x="589" y="61"/>
                </a:cubicBezTo>
                <a:lnTo>
                  <a:pt x="589" y="61"/>
                </a:lnTo>
                <a:lnTo>
                  <a:pt x="589" y="61"/>
                </a:lnTo>
                <a:cubicBezTo>
                  <a:pt x="496" y="61"/>
                  <a:pt x="496" y="61"/>
                  <a:pt x="496" y="61"/>
                </a:cubicBezTo>
                <a:lnTo>
                  <a:pt x="496" y="61"/>
                </a:lnTo>
                <a:cubicBezTo>
                  <a:pt x="155" y="61"/>
                  <a:pt x="155" y="61"/>
                  <a:pt x="155" y="61"/>
                </a:cubicBezTo>
                <a:cubicBezTo>
                  <a:pt x="155" y="61"/>
                  <a:pt x="155" y="92"/>
                  <a:pt x="155" y="124"/>
                </a:cubicBezTo>
                <a:cubicBezTo>
                  <a:pt x="155" y="185"/>
                  <a:pt x="155" y="185"/>
                  <a:pt x="155" y="185"/>
                </a:cubicBezTo>
                <a:cubicBezTo>
                  <a:pt x="92" y="185"/>
                  <a:pt x="92" y="185"/>
                  <a:pt x="92" y="185"/>
                </a:cubicBezTo>
                <a:cubicBezTo>
                  <a:pt x="92" y="433"/>
                  <a:pt x="92" y="433"/>
                  <a:pt x="92" y="433"/>
                </a:cubicBezTo>
                <a:cubicBezTo>
                  <a:pt x="31" y="433"/>
                  <a:pt x="31" y="433"/>
                  <a:pt x="31" y="433"/>
                </a:cubicBezTo>
                <a:cubicBezTo>
                  <a:pt x="31" y="463"/>
                  <a:pt x="31" y="463"/>
                  <a:pt x="31" y="463"/>
                </a:cubicBezTo>
                <a:cubicBezTo>
                  <a:pt x="31" y="463"/>
                  <a:pt x="31" y="463"/>
                  <a:pt x="31" y="495"/>
                </a:cubicBezTo>
                <a:cubicBezTo>
                  <a:pt x="31" y="495"/>
                  <a:pt x="31" y="495"/>
                  <a:pt x="0" y="525"/>
                </a:cubicBezTo>
                <a:lnTo>
                  <a:pt x="0" y="525"/>
                </a:lnTo>
                <a:lnTo>
                  <a:pt x="0" y="525"/>
                </a:lnTo>
                <a:lnTo>
                  <a:pt x="0" y="525"/>
                </a:lnTo>
                <a:lnTo>
                  <a:pt x="0" y="556"/>
                </a:lnTo>
                <a:lnTo>
                  <a:pt x="0" y="556"/>
                </a:lnTo>
                <a:lnTo>
                  <a:pt x="0" y="556"/>
                </a:lnTo>
                <a:lnTo>
                  <a:pt x="0" y="556"/>
                </a:lnTo>
                <a:cubicBezTo>
                  <a:pt x="0" y="587"/>
                  <a:pt x="0" y="587"/>
                  <a:pt x="0" y="587"/>
                </a:cubicBezTo>
                <a:lnTo>
                  <a:pt x="0" y="619"/>
                </a:lnTo>
                <a:lnTo>
                  <a:pt x="0" y="619"/>
                </a:lnTo>
                <a:cubicBezTo>
                  <a:pt x="0" y="619"/>
                  <a:pt x="31" y="619"/>
                  <a:pt x="31" y="649"/>
                </a:cubicBezTo>
                <a:lnTo>
                  <a:pt x="31" y="649"/>
                </a:lnTo>
                <a:lnTo>
                  <a:pt x="31" y="649"/>
                </a:lnTo>
                <a:lnTo>
                  <a:pt x="31" y="649"/>
                </a:lnTo>
                <a:lnTo>
                  <a:pt x="31" y="649"/>
                </a:lnTo>
                <a:lnTo>
                  <a:pt x="31" y="680"/>
                </a:lnTo>
                <a:lnTo>
                  <a:pt x="31" y="680"/>
                </a:lnTo>
                <a:lnTo>
                  <a:pt x="31" y="680"/>
                </a:lnTo>
                <a:lnTo>
                  <a:pt x="31" y="711"/>
                </a:lnTo>
                <a:lnTo>
                  <a:pt x="31" y="711"/>
                </a:lnTo>
                <a:cubicBezTo>
                  <a:pt x="31" y="711"/>
                  <a:pt x="62" y="711"/>
                  <a:pt x="62" y="743"/>
                </a:cubicBezTo>
                <a:lnTo>
                  <a:pt x="62" y="743"/>
                </a:lnTo>
                <a:lnTo>
                  <a:pt x="62" y="743"/>
                </a:lnTo>
                <a:cubicBezTo>
                  <a:pt x="62" y="773"/>
                  <a:pt x="92" y="773"/>
                  <a:pt x="92" y="804"/>
                </a:cubicBezTo>
                <a:lnTo>
                  <a:pt x="92" y="804"/>
                </a:lnTo>
                <a:cubicBezTo>
                  <a:pt x="62" y="804"/>
                  <a:pt x="62" y="835"/>
                  <a:pt x="62" y="835"/>
                </a:cubicBezTo>
                <a:lnTo>
                  <a:pt x="62" y="835"/>
                </a:lnTo>
                <a:cubicBezTo>
                  <a:pt x="92" y="835"/>
                  <a:pt x="92" y="835"/>
                  <a:pt x="92" y="835"/>
                </a:cubicBezTo>
                <a:lnTo>
                  <a:pt x="92" y="835"/>
                </a:lnTo>
                <a:lnTo>
                  <a:pt x="92" y="867"/>
                </a:lnTo>
                <a:cubicBezTo>
                  <a:pt x="124" y="867"/>
                  <a:pt x="124" y="867"/>
                  <a:pt x="124" y="867"/>
                </a:cubicBezTo>
                <a:lnTo>
                  <a:pt x="124" y="897"/>
                </a:lnTo>
                <a:lnTo>
                  <a:pt x="124" y="897"/>
                </a:lnTo>
                <a:cubicBezTo>
                  <a:pt x="124" y="897"/>
                  <a:pt x="124" y="897"/>
                  <a:pt x="155" y="897"/>
                </a:cubicBezTo>
                <a:lnTo>
                  <a:pt x="155" y="897"/>
                </a:lnTo>
                <a:cubicBezTo>
                  <a:pt x="155" y="897"/>
                  <a:pt x="155" y="897"/>
                  <a:pt x="155" y="928"/>
                </a:cubicBezTo>
                <a:lnTo>
                  <a:pt x="186" y="928"/>
                </a:lnTo>
                <a:lnTo>
                  <a:pt x="186" y="928"/>
                </a:lnTo>
                <a:lnTo>
                  <a:pt x="186" y="928"/>
                </a:lnTo>
                <a:lnTo>
                  <a:pt x="186" y="928"/>
                </a:lnTo>
                <a:lnTo>
                  <a:pt x="186" y="928"/>
                </a:lnTo>
                <a:cubicBezTo>
                  <a:pt x="217" y="959"/>
                  <a:pt x="217" y="959"/>
                  <a:pt x="217" y="959"/>
                </a:cubicBezTo>
                <a:cubicBezTo>
                  <a:pt x="217" y="991"/>
                  <a:pt x="248" y="991"/>
                  <a:pt x="248" y="1021"/>
                </a:cubicBezTo>
                <a:lnTo>
                  <a:pt x="248" y="1021"/>
                </a:lnTo>
                <a:lnTo>
                  <a:pt x="248" y="1021"/>
                </a:lnTo>
                <a:lnTo>
                  <a:pt x="248" y="1021"/>
                </a:lnTo>
                <a:lnTo>
                  <a:pt x="248" y="1021"/>
                </a:lnTo>
                <a:cubicBezTo>
                  <a:pt x="279" y="1021"/>
                  <a:pt x="279" y="1021"/>
                  <a:pt x="279" y="1021"/>
                </a:cubicBezTo>
                <a:cubicBezTo>
                  <a:pt x="279" y="1052"/>
                  <a:pt x="279" y="1052"/>
                  <a:pt x="279" y="1052"/>
                </a:cubicBezTo>
                <a:lnTo>
                  <a:pt x="279" y="1052"/>
                </a:lnTo>
                <a:cubicBezTo>
                  <a:pt x="279" y="1083"/>
                  <a:pt x="279" y="1083"/>
                  <a:pt x="279" y="1083"/>
                </a:cubicBezTo>
                <a:lnTo>
                  <a:pt x="279" y="1083"/>
                </a:lnTo>
                <a:lnTo>
                  <a:pt x="279" y="1083"/>
                </a:lnTo>
                <a:lnTo>
                  <a:pt x="279" y="1083"/>
                </a:lnTo>
                <a:lnTo>
                  <a:pt x="279" y="1083"/>
                </a:lnTo>
                <a:cubicBezTo>
                  <a:pt x="279" y="1083"/>
                  <a:pt x="279" y="1083"/>
                  <a:pt x="279" y="1114"/>
                </a:cubicBezTo>
                <a:cubicBezTo>
                  <a:pt x="310" y="1114"/>
                  <a:pt x="310" y="1114"/>
                  <a:pt x="310" y="1114"/>
                </a:cubicBezTo>
                <a:cubicBezTo>
                  <a:pt x="341" y="1114"/>
                  <a:pt x="341" y="1114"/>
                  <a:pt x="341" y="1114"/>
                </a:cubicBezTo>
                <a:cubicBezTo>
                  <a:pt x="372" y="1114"/>
                  <a:pt x="372" y="1114"/>
                  <a:pt x="372" y="1114"/>
                </a:cubicBezTo>
                <a:cubicBezTo>
                  <a:pt x="403" y="1083"/>
                  <a:pt x="403" y="1083"/>
                  <a:pt x="403" y="1083"/>
                </a:cubicBezTo>
                <a:cubicBezTo>
                  <a:pt x="403" y="1114"/>
                  <a:pt x="403" y="1114"/>
                  <a:pt x="403" y="1114"/>
                </a:cubicBezTo>
                <a:lnTo>
                  <a:pt x="434" y="1145"/>
                </a:lnTo>
                <a:cubicBezTo>
                  <a:pt x="434" y="1145"/>
                  <a:pt x="434" y="1145"/>
                  <a:pt x="465" y="1176"/>
                </a:cubicBezTo>
                <a:cubicBezTo>
                  <a:pt x="465" y="1176"/>
                  <a:pt x="465" y="1176"/>
                  <a:pt x="465" y="1145"/>
                </a:cubicBezTo>
                <a:lnTo>
                  <a:pt x="465" y="1145"/>
                </a:lnTo>
                <a:lnTo>
                  <a:pt x="465" y="1145"/>
                </a:lnTo>
                <a:lnTo>
                  <a:pt x="465" y="1145"/>
                </a:lnTo>
                <a:cubicBezTo>
                  <a:pt x="496" y="1145"/>
                  <a:pt x="496" y="1145"/>
                  <a:pt x="496" y="1145"/>
                </a:cubicBezTo>
                <a:lnTo>
                  <a:pt x="527" y="1145"/>
                </a:lnTo>
                <a:lnTo>
                  <a:pt x="558" y="1145"/>
                </a:lnTo>
                <a:lnTo>
                  <a:pt x="558" y="1145"/>
                </a:lnTo>
                <a:cubicBezTo>
                  <a:pt x="589" y="1145"/>
                  <a:pt x="589" y="1145"/>
                  <a:pt x="589" y="1145"/>
                </a:cubicBezTo>
                <a:lnTo>
                  <a:pt x="589" y="1145"/>
                </a:lnTo>
                <a:lnTo>
                  <a:pt x="589" y="1145"/>
                </a:lnTo>
                <a:lnTo>
                  <a:pt x="589" y="1145"/>
                </a:lnTo>
                <a:cubicBezTo>
                  <a:pt x="620" y="1145"/>
                  <a:pt x="620" y="1145"/>
                  <a:pt x="620" y="1145"/>
                </a:cubicBezTo>
                <a:lnTo>
                  <a:pt x="620" y="1145"/>
                </a:lnTo>
                <a:cubicBezTo>
                  <a:pt x="620" y="1114"/>
                  <a:pt x="620" y="1114"/>
                  <a:pt x="620" y="1114"/>
                </a:cubicBezTo>
                <a:lnTo>
                  <a:pt x="620" y="1114"/>
                </a:lnTo>
                <a:cubicBezTo>
                  <a:pt x="620" y="1114"/>
                  <a:pt x="620" y="1114"/>
                  <a:pt x="651" y="108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5" name="Freeform 32"/>
          <p:cNvSpPr>
            <a:spLocks noChangeArrowheads="1"/>
          </p:cNvSpPr>
          <p:nvPr/>
        </p:nvSpPr>
        <p:spPr bwMode="auto">
          <a:xfrm>
            <a:off x="4864149" y="3026768"/>
            <a:ext cx="60502" cy="151314"/>
          </a:xfrm>
          <a:custGeom>
            <a:avLst/>
            <a:gdLst>
              <a:gd name="T0" fmla="*/ 32 w 157"/>
              <a:gd name="T1" fmla="*/ 248 h 343"/>
              <a:gd name="T2" fmla="*/ 32 w 157"/>
              <a:gd name="T3" fmla="*/ 248 h 343"/>
              <a:gd name="T4" fmla="*/ 32 w 157"/>
              <a:gd name="T5" fmla="*/ 248 h 343"/>
              <a:gd name="T6" fmla="*/ 32 w 157"/>
              <a:gd name="T7" fmla="*/ 248 h 343"/>
              <a:gd name="T8" fmla="*/ 32 w 157"/>
              <a:gd name="T9" fmla="*/ 279 h 343"/>
              <a:gd name="T10" fmla="*/ 62 w 157"/>
              <a:gd name="T11" fmla="*/ 279 h 343"/>
              <a:gd name="T12" fmla="*/ 93 w 157"/>
              <a:gd name="T13" fmla="*/ 342 h 343"/>
              <a:gd name="T14" fmla="*/ 93 w 157"/>
              <a:gd name="T15" fmla="*/ 311 h 343"/>
              <a:gd name="T16" fmla="*/ 156 w 157"/>
              <a:gd name="T17" fmla="*/ 279 h 343"/>
              <a:gd name="T18" fmla="*/ 156 w 157"/>
              <a:gd name="T19" fmla="*/ 279 h 343"/>
              <a:gd name="T20" fmla="*/ 156 w 157"/>
              <a:gd name="T21" fmla="*/ 248 h 343"/>
              <a:gd name="T22" fmla="*/ 156 w 157"/>
              <a:gd name="T23" fmla="*/ 218 h 343"/>
              <a:gd name="T24" fmla="*/ 124 w 157"/>
              <a:gd name="T25" fmla="*/ 218 h 343"/>
              <a:gd name="T26" fmla="*/ 124 w 157"/>
              <a:gd name="T27" fmla="*/ 218 h 343"/>
              <a:gd name="T28" fmla="*/ 93 w 157"/>
              <a:gd name="T29" fmla="*/ 187 h 343"/>
              <a:gd name="T30" fmla="*/ 124 w 157"/>
              <a:gd name="T31" fmla="*/ 94 h 343"/>
              <a:gd name="T32" fmla="*/ 156 w 157"/>
              <a:gd name="T33" fmla="*/ 94 h 343"/>
              <a:gd name="T34" fmla="*/ 156 w 157"/>
              <a:gd name="T35" fmla="*/ 94 h 343"/>
              <a:gd name="T36" fmla="*/ 156 w 157"/>
              <a:gd name="T37" fmla="*/ 94 h 343"/>
              <a:gd name="T38" fmla="*/ 124 w 157"/>
              <a:gd name="T39" fmla="*/ 63 h 343"/>
              <a:gd name="T40" fmla="*/ 124 w 157"/>
              <a:gd name="T41" fmla="*/ 63 h 343"/>
              <a:gd name="T42" fmla="*/ 124 w 157"/>
              <a:gd name="T43" fmla="*/ 63 h 343"/>
              <a:gd name="T44" fmla="*/ 124 w 157"/>
              <a:gd name="T45" fmla="*/ 31 h 343"/>
              <a:gd name="T46" fmla="*/ 93 w 157"/>
              <a:gd name="T47" fmla="*/ 0 h 343"/>
              <a:gd name="T48" fmla="*/ 62 w 157"/>
              <a:gd name="T49" fmla="*/ 0 h 343"/>
              <a:gd name="T50" fmla="*/ 32 w 157"/>
              <a:gd name="T51" fmla="*/ 0 h 343"/>
              <a:gd name="T52" fmla="*/ 32 w 157"/>
              <a:gd name="T53" fmla="*/ 31 h 343"/>
              <a:gd name="T54" fmla="*/ 32 w 157"/>
              <a:gd name="T55" fmla="*/ 31 h 343"/>
              <a:gd name="T56" fmla="*/ 32 w 157"/>
              <a:gd name="T57" fmla="*/ 31 h 343"/>
              <a:gd name="T58" fmla="*/ 32 w 157"/>
              <a:gd name="T59" fmla="*/ 63 h 343"/>
              <a:gd name="T60" fmla="*/ 32 w 157"/>
              <a:gd name="T61" fmla="*/ 94 h 343"/>
              <a:gd name="T62" fmla="*/ 32 w 157"/>
              <a:gd name="T63" fmla="*/ 94 h 343"/>
              <a:gd name="T64" fmla="*/ 32 w 157"/>
              <a:gd name="T65" fmla="*/ 94 h 343"/>
              <a:gd name="T66" fmla="*/ 32 w 157"/>
              <a:gd name="T67" fmla="*/ 94 h 343"/>
              <a:gd name="T68" fmla="*/ 32 w 157"/>
              <a:gd name="T69" fmla="*/ 94 h 343"/>
              <a:gd name="T70" fmla="*/ 32 w 157"/>
              <a:gd name="T71" fmla="*/ 94 h 343"/>
              <a:gd name="T72" fmla="*/ 32 w 157"/>
              <a:gd name="T73" fmla="*/ 94 h 343"/>
              <a:gd name="T74" fmla="*/ 0 w 157"/>
              <a:gd name="T75" fmla="*/ 187 h 343"/>
              <a:gd name="T76" fmla="*/ 0 w 157"/>
              <a:gd name="T77" fmla="*/ 187 h 343"/>
              <a:gd name="T78" fmla="*/ 0 w 157"/>
              <a:gd name="T79" fmla="*/ 187 h 343"/>
              <a:gd name="T80" fmla="*/ 0 w 157"/>
              <a:gd name="T81" fmla="*/ 218 h 343"/>
              <a:gd name="T82" fmla="*/ 0 w 157"/>
              <a:gd name="T83" fmla="*/ 218 h 343"/>
              <a:gd name="T84" fmla="*/ 0 w 157"/>
              <a:gd name="T85" fmla="*/ 218 h 343"/>
              <a:gd name="T86" fmla="*/ 32 w 157"/>
              <a:gd name="T87" fmla="*/ 248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57" h="343">
                <a:moveTo>
                  <a:pt x="32" y="248"/>
                </a:moveTo>
                <a:lnTo>
                  <a:pt x="32" y="248"/>
                </a:lnTo>
                <a:lnTo>
                  <a:pt x="32" y="248"/>
                </a:lnTo>
                <a:lnTo>
                  <a:pt x="32" y="248"/>
                </a:lnTo>
                <a:cubicBezTo>
                  <a:pt x="32" y="279"/>
                  <a:pt x="32" y="279"/>
                  <a:pt x="32" y="279"/>
                </a:cubicBezTo>
                <a:cubicBezTo>
                  <a:pt x="62" y="279"/>
                  <a:pt x="62" y="279"/>
                  <a:pt x="62" y="279"/>
                </a:cubicBezTo>
                <a:cubicBezTo>
                  <a:pt x="93" y="311"/>
                  <a:pt x="93" y="311"/>
                  <a:pt x="93" y="342"/>
                </a:cubicBezTo>
                <a:cubicBezTo>
                  <a:pt x="93" y="311"/>
                  <a:pt x="93" y="311"/>
                  <a:pt x="93" y="311"/>
                </a:cubicBezTo>
                <a:cubicBezTo>
                  <a:pt x="124" y="311"/>
                  <a:pt x="156" y="279"/>
                  <a:pt x="156" y="279"/>
                </a:cubicBezTo>
                <a:lnTo>
                  <a:pt x="156" y="279"/>
                </a:lnTo>
                <a:cubicBezTo>
                  <a:pt x="156" y="248"/>
                  <a:pt x="156" y="248"/>
                  <a:pt x="156" y="248"/>
                </a:cubicBezTo>
                <a:lnTo>
                  <a:pt x="156" y="218"/>
                </a:lnTo>
                <a:lnTo>
                  <a:pt x="124" y="218"/>
                </a:lnTo>
                <a:lnTo>
                  <a:pt x="124" y="218"/>
                </a:lnTo>
                <a:cubicBezTo>
                  <a:pt x="124" y="218"/>
                  <a:pt x="93" y="218"/>
                  <a:pt x="93" y="187"/>
                </a:cubicBezTo>
                <a:cubicBezTo>
                  <a:pt x="93" y="155"/>
                  <a:pt x="93" y="124"/>
                  <a:pt x="124" y="94"/>
                </a:cubicBezTo>
                <a:cubicBezTo>
                  <a:pt x="124" y="94"/>
                  <a:pt x="124" y="94"/>
                  <a:pt x="156" y="94"/>
                </a:cubicBezTo>
                <a:lnTo>
                  <a:pt x="156" y="94"/>
                </a:lnTo>
                <a:lnTo>
                  <a:pt x="156" y="94"/>
                </a:lnTo>
                <a:cubicBezTo>
                  <a:pt x="124" y="94"/>
                  <a:pt x="124" y="63"/>
                  <a:pt x="124" y="63"/>
                </a:cubicBezTo>
                <a:lnTo>
                  <a:pt x="124" y="63"/>
                </a:lnTo>
                <a:lnTo>
                  <a:pt x="124" y="63"/>
                </a:lnTo>
                <a:cubicBezTo>
                  <a:pt x="124" y="31"/>
                  <a:pt x="124" y="31"/>
                  <a:pt x="124" y="31"/>
                </a:cubicBezTo>
                <a:cubicBezTo>
                  <a:pt x="124" y="0"/>
                  <a:pt x="93" y="0"/>
                  <a:pt x="93" y="0"/>
                </a:cubicBezTo>
                <a:lnTo>
                  <a:pt x="62" y="0"/>
                </a:lnTo>
                <a:lnTo>
                  <a:pt x="32" y="0"/>
                </a:lnTo>
                <a:lnTo>
                  <a:pt x="32" y="31"/>
                </a:lnTo>
                <a:lnTo>
                  <a:pt x="32" y="31"/>
                </a:lnTo>
                <a:lnTo>
                  <a:pt x="32" y="31"/>
                </a:lnTo>
                <a:lnTo>
                  <a:pt x="32" y="63"/>
                </a:lnTo>
                <a:cubicBezTo>
                  <a:pt x="32" y="63"/>
                  <a:pt x="32" y="63"/>
                  <a:pt x="32" y="94"/>
                </a:cubicBezTo>
                <a:lnTo>
                  <a:pt x="32" y="94"/>
                </a:lnTo>
                <a:lnTo>
                  <a:pt x="32" y="94"/>
                </a:lnTo>
                <a:lnTo>
                  <a:pt x="32" y="94"/>
                </a:lnTo>
                <a:lnTo>
                  <a:pt x="32" y="94"/>
                </a:lnTo>
                <a:lnTo>
                  <a:pt x="32" y="94"/>
                </a:lnTo>
                <a:lnTo>
                  <a:pt x="32" y="94"/>
                </a:lnTo>
                <a:cubicBezTo>
                  <a:pt x="32" y="124"/>
                  <a:pt x="0" y="155"/>
                  <a:pt x="0" y="187"/>
                </a:cubicBezTo>
                <a:lnTo>
                  <a:pt x="0" y="187"/>
                </a:lnTo>
                <a:lnTo>
                  <a:pt x="0" y="187"/>
                </a:lnTo>
                <a:cubicBezTo>
                  <a:pt x="0" y="187"/>
                  <a:pt x="0" y="187"/>
                  <a:pt x="0" y="218"/>
                </a:cubicBezTo>
                <a:lnTo>
                  <a:pt x="0" y="218"/>
                </a:lnTo>
                <a:lnTo>
                  <a:pt x="0" y="218"/>
                </a:lnTo>
                <a:cubicBezTo>
                  <a:pt x="0" y="218"/>
                  <a:pt x="32" y="218"/>
                  <a:pt x="32" y="24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6" name="Freeform 33"/>
          <p:cNvSpPr>
            <a:spLocks noChangeArrowheads="1"/>
          </p:cNvSpPr>
          <p:nvPr/>
        </p:nvSpPr>
        <p:spPr bwMode="auto">
          <a:xfrm>
            <a:off x="5904436" y="4636900"/>
            <a:ext cx="1681" cy="1940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" h="1">
                <a:moveTo>
                  <a:pt x="0" y="0"/>
                </a:moveTo>
                <a:lnTo>
                  <a:pt x="0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7" name="Freeform 34"/>
          <p:cNvSpPr>
            <a:spLocks noChangeArrowheads="1"/>
          </p:cNvSpPr>
          <p:nvPr/>
        </p:nvSpPr>
        <p:spPr bwMode="auto">
          <a:xfrm>
            <a:off x="5904436" y="4636900"/>
            <a:ext cx="1681" cy="1940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" h="1">
                <a:moveTo>
                  <a:pt x="0" y="0"/>
                </a:moveTo>
                <a:lnTo>
                  <a:pt x="0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8" name="Freeform 35"/>
          <p:cNvSpPr>
            <a:spLocks noChangeArrowheads="1"/>
          </p:cNvSpPr>
          <p:nvPr/>
        </p:nvSpPr>
        <p:spPr bwMode="auto">
          <a:xfrm>
            <a:off x="5798559" y="3381772"/>
            <a:ext cx="142850" cy="190112"/>
          </a:xfrm>
          <a:custGeom>
            <a:avLst/>
            <a:gdLst>
              <a:gd name="T0" fmla="*/ 217 w 373"/>
              <a:gd name="T1" fmla="*/ 0 h 434"/>
              <a:gd name="T2" fmla="*/ 217 w 373"/>
              <a:gd name="T3" fmla="*/ 0 h 434"/>
              <a:gd name="T4" fmla="*/ 217 w 373"/>
              <a:gd name="T5" fmla="*/ 30 h 434"/>
              <a:gd name="T6" fmla="*/ 217 w 373"/>
              <a:gd name="T7" fmla="*/ 30 h 434"/>
              <a:gd name="T8" fmla="*/ 217 w 373"/>
              <a:gd name="T9" fmla="*/ 30 h 434"/>
              <a:gd name="T10" fmla="*/ 186 w 373"/>
              <a:gd name="T11" fmla="*/ 30 h 434"/>
              <a:gd name="T12" fmla="*/ 186 w 373"/>
              <a:gd name="T13" fmla="*/ 61 h 434"/>
              <a:gd name="T14" fmla="*/ 186 w 373"/>
              <a:gd name="T15" fmla="*/ 92 h 434"/>
              <a:gd name="T16" fmla="*/ 186 w 373"/>
              <a:gd name="T17" fmla="*/ 92 h 434"/>
              <a:gd name="T18" fmla="*/ 186 w 373"/>
              <a:gd name="T19" fmla="*/ 92 h 434"/>
              <a:gd name="T20" fmla="*/ 217 w 373"/>
              <a:gd name="T21" fmla="*/ 92 h 434"/>
              <a:gd name="T22" fmla="*/ 154 w 373"/>
              <a:gd name="T23" fmla="*/ 278 h 434"/>
              <a:gd name="T24" fmla="*/ 154 w 373"/>
              <a:gd name="T25" fmla="*/ 309 h 434"/>
              <a:gd name="T26" fmla="*/ 124 w 373"/>
              <a:gd name="T27" fmla="*/ 309 h 434"/>
              <a:gd name="T28" fmla="*/ 62 w 373"/>
              <a:gd name="T29" fmla="*/ 309 h 434"/>
              <a:gd name="T30" fmla="*/ 30 w 373"/>
              <a:gd name="T31" fmla="*/ 340 h 434"/>
              <a:gd name="T32" fmla="*/ 0 w 373"/>
              <a:gd name="T33" fmla="*/ 372 h 434"/>
              <a:gd name="T34" fmla="*/ 0 w 373"/>
              <a:gd name="T35" fmla="*/ 372 h 434"/>
              <a:gd name="T36" fmla="*/ 0 w 373"/>
              <a:gd name="T37" fmla="*/ 372 h 434"/>
              <a:gd name="T38" fmla="*/ 0 w 373"/>
              <a:gd name="T39" fmla="*/ 372 h 434"/>
              <a:gd name="T40" fmla="*/ 30 w 373"/>
              <a:gd name="T41" fmla="*/ 433 h 434"/>
              <a:gd name="T42" fmla="*/ 30 w 373"/>
              <a:gd name="T43" fmla="*/ 433 h 434"/>
              <a:gd name="T44" fmla="*/ 30 w 373"/>
              <a:gd name="T45" fmla="*/ 433 h 434"/>
              <a:gd name="T46" fmla="*/ 30 w 373"/>
              <a:gd name="T47" fmla="*/ 433 h 434"/>
              <a:gd name="T48" fmla="*/ 30 w 373"/>
              <a:gd name="T49" fmla="*/ 433 h 434"/>
              <a:gd name="T50" fmla="*/ 124 w 373"/>
              <a:gd name="T51" fmla="*/ 433 h 434"/>
              <a:gd name="T52" fmla="*/ 124 w 373"/>
              <a:gd name="T53" fmla="*/ 433 h 434"/>
              <a:gd name="T54" fmla="*/ 124 w 373"/>
              <a:gd name="T55" fmla="*/ 433 h 434"/>
              <a:gd name="T56" fmla="*/ 124 w 373"/>
              <a:gd name="T57" fmla="*/ 433 h 434"/>
              <a:gd name="T58" fmla="*/ 124 w 373"/>
              <a:gd name="T59" fmla="*/ 433 h 434"/>
              <a:gd name="T60" fmla="*/ 186 w 373"/>
              <a:gd name="T61" fmla="*/ 372 h 434"/>
              <a:gd name="T62" fmla="*/ 217 w 373"/>
              <a:gd name="T63" fmla="*/ 372 h 434"/>
              <a:gd name="T64" fmla="*/ 217 w 373"/>
              <a:gd name="T65" fmla="*/ 372 h 434"/>
              <a:gd name="T66" fmla="*/ 217 w 373"/>
              <a:gd name="T67" fmla="*/ 372 h 434"/>
              <a:gd name="T68" fmla="*/ 248 w 373"/>
              <a:gd name="T69" fmla="*/ 309 h 434"/>
              <a:gd name="T70" fmla="*/ 248 w 373"/>
              <a:gd name="T71" fmla="*/ 309 h 434"/>
              <a:gd name="T72" fmla="*/ 278 w 373"/>
              <a:gd name="T73" fmla="*/ 309 h 434"/>
              <a:gd name="T74" fmla="*/ 278 w 373"/>
              <a:gd name="T75" fmla="*/ 309 h 434"/>
              <a:gd name="T76" fmla="*/ 278 w 373"/>
              <a:gd name="T77" fmla="*/ 248 h 434"/>
              <a:gd name="T78" fmla="*/ 310 w 373"/>
              <a:gd name="T79" fmla="*/ 216 h 434"/>
              <a:gd name="T80" fmla="*/ 341 w 373"/>
              <a:gd name="T81" fmla="*/ 216 h 434"/>
              <a:gd name="T82" fmla="*/ 341 w 373"/>
              <a:gd name="T83" fmla="*/ 185 h 434"/>
              <a:gd name="T84" fmla="*/ 372 w 373"/>
              <a:gd name="T85" fmla="*/ 124 h 434"/>
              <a:gd name="T86" fmla="*/ 372 w 373"/>
              <a:gd name="T87" fmla="*/ 124 h 434"/>
              <a:gd name="T88" fmla="*/ 372 w 373"/>
              <a:gd name="T89" fmla="*/ 92 h 434"/>
              <a:gd name="T90" fmla="*/ 341 w 373"/>
              <a:gd name="T91" fmla="*/ 61 h 434"/>
              <a:gd name="T92" fmla="*/ 310 w 373"/>
              <a:gd name="T93" fmla="*/ 61 h 434"/>
              <a:gd name="T94" fmla="*/ 310 w 373"/>
              <a:gd name="T95" fmla="*/ 61 h 434"/>
              <a:gd name="T96" fmla="*/ 248 w 373"/>
              <a:gd name="T97" fmla="*/ 30 h 434"/>
              <a:gd name="T98" fmla="*/ 217 w 373"/>
              <a:gd name="T99" fmla="*/ 30 h 434"/>
              <a:gd name="T100" fmla="*/ 217 w 373"/>
              <a:gd name="T101" fmla="*/ 0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73" h="434">
                <a:moveTo>
                  <a:pt x="217" y="0"/>
                </a:moveTo>
                <a:lnTo>
                  <a:pt x="217" y="0"/>
                </a:lnTo>
                <a:cubicBezTo>
                  <a:pt x="217" y="0"/>
                  <a:pt x="217" y="0"/>
                  <a:pt x="217" y="30"/>
                </a:cubicBezTo>
                <a:lnTo>
                  <a:pt x="217" y="30"/>
                </a:lnTo>
                <a:lnTo>
                  <a:pt x="217" y="30"/>
                </a:lnTo>
                <a:cubicBezTo>
                  <a:pt x="186" y="30"/>
                  <a:pt x="186" y="30"/>
                  <a:pt x="186" y="30"/>
                </a:cubicBezTo>
                <a:lnTo>
                  <a:pt x="186" y="61"/>
                </a:lnTo>
                <a:cubicBezTo>
                  <a:pt x="186" y="61"/>
                  <a:pt x="186" y="61"/>
                  <a:pt x="186" y="92"/>
                </a:cubicBezTo>
                <a:lnTo>
                  <a:pt x="186" y="92"/>
                </a:lnTo>
                <a:lnTo>
                  <a:pt x="186" y="92"/>
                </a:lnTo>
                <a:cubicBezTo>
                  <a:pt x="217" y="92"/>
                  <a:pt x="217" y="92"/>
                  <a:pt x="217" y="92"/>
                </a:cubicBezTo>
                <a:cubicBezTo>
                  <a:pt x="154" y="278"/>
                  <a:pt x="154" y="278"/>
                  <a:pt x="154" y="278"/>
                </a:cubicBezTo>
                <a:cubicBezTo>
                  <a:pt x="154" y="309"/>
                  <a:pt x="154" y="309"/>
                  <a:pt x="154" y="309"/>
                </a:cubicBezTo>
                <a:lnTo>
                  <a:pt x="124" y="309"/>
                </a:lnTo>
                <a:cubicBezTo>
                  <a:pt x="93" y="309"/>
                  <a:pt x="93" y="309"/>
                  <a:pt x="62" y="309"/>
                </a:cubicBezTo>
                <a:cubicBezTo>
                  <a:pt x="62" y="309"/>
                  <a:pt x="62" y="340"/>
                  <a:pt x="30" y="340"/>
                </a:cubicBezTo>
                <a:cubicBezTo>
                  <a:pt x="0" y="340"/>
                  <a:pt x="0" y="340"/>
                  <a:pt x="0" y="372"/>
                </a:cubicBezTo>
                <a:lnTo>
                  <a:pt x="0" y="372"/>
                </a:lnTo>
                <a:lnTo>
                  <a:pt x="0" y="372"/>
                </a:lnTo>
                <a:lnTo>
                  <a:pt x="0" y="372"/>
                </a:lnTo>
                <a:cubicBezTo>
                  <a:pt x="30" y="402"/>
                  <a:pt x="30" y="402"/>
                  <a:pt x="30" y="433"/>
                </a:cubicBezTo>
                <a:lnTo>
                  <a:pt x="30" y="433"/>
                </a:lnTo>
                <a:lnTo>
                  <a:pt x="30" y="433"/>
                </a:lnTo>
                <a:lnTo>
                  <a:pt x="30" y="433"/>
                </a:lnTo>
                <a:lnTo>
                  <a:pt x="30" y="433"/>
                </a:lnTo>
                <a:cubicBezTo>
                  <a:pt x="62" y="433"/>
                  <a:pt x="93" y="433"/>
                  <a:pt x="124" y="433"/>
                </a:cubicBezTo>
                <a:lnTo>
                  <a:pt x="124" y="433"/>
                </a:lnTo>
                <a:lnTo>
                  <a:pt x="124" y="433"/>
                </a:lnTo>
                <a:lnTo>
                  <a:pt x="124" y="433"/>
                </a:lnTo>
                <a:lnTo>
                  <a:pt x="124" y="433"/>
                </a:lnTo>
                <a:cubicBezTo>
                  <a:pt x="154" y="372"/>
                  <a:pt x="186" y="372"/>
                  <a:pt x="186" y="372"/>
                </a:cubicBezTo>
                <a:lnTo>
                  <a:pt x="217" y="372"/>
                </a:lnTo>
                <a:lnTo>
                  <a:pt x="217" y="372"/>
                </a:lnTo>
                <a:lnTo>
                  <a:pt x="217" y="372"/>
                </a:lnTo>
                <a:cubicBezTo>
                  <a:pt x="217" y="340"/>
                  <a:pt x="217" y="340"/>
                  <a:pt x="248" y="309"/>
                </a:cubicBezTo>
                <a:lnTo>
                  <a:pt x="248" y="309"/>
                </a:lnTo>
                <a:cubicBezTo>
                  <a:pt x="278" y="309"/>
                  <a:pt x="278" y="309"/>
                  <a:pt x="278" y="309"/>
                </a:cubicBezTo>
                <a:lnTo>
                  <a:pt x="278" y="309"/>
                </a:lnTo>
                <a:cubicBezTo>
                  <a:pt x="278" y="309"/>
                  <a:pt x="278" y="278"/>
                  <a:pt x="278" y="248"/>
                </a:cubicBezTo>
                <a:cubicBezTo>
                  <a:pt x="310" y="248"/>
                  <a:pt x="310" y="216"/>
                  <a:pt x="310" y="216"/>
                </a:cubicBezTo>
                <a:cubicBezTo>
                  <a:pt x="310" y="216"/>
                  <a:pt x="310" y="216"/>
                  <a:pt x="341" y="216"/>
                </a:cubicBezTo>
                <a:cubicBezTo>
                  <a:pt x="341" y="185"/>
                  <a:pt x="341" y="185"/>
                  <a:pt x="341" y="185"/>
                </a:cubicBezTo>
                <a:cubicBezTo>
                  <a:pt x="372" y="154"/>
                  <a:pt x="372" y="124"/>
                  <a:pt x="372" y="124"/>
                </a:cubicBezTo>
                <a:lnTo>
                  <a:pt x="372" y="124"/>
                </a:lnTo>
                <a:cubicBezTo>
                  <a:pt x="372" y="92"/>
                  <a:pt x="372" y="92"/>
                  <a:pt x="372" y="92"/>
                </a:cubicBezTo>
                <a:cubicBezTo>
                  <a:pt x="341" y="61"/>
                  <a:pt x="341" y="61"/>
                  <a:pt x="341" y="61"/>
                </a:cubicBezTo>
                <a:cubicBezTo>
                  <a:pt x="310" y="61"/>
                  <a:pt x="310" y="61"/>
                  <a:pt x="310" y="61"/>
                </a:cubicBezTo>
                <a:lnTo>
                  <a:pt x="310" y="61"/>
                </a:lnTo>
                <a:cubicBezTo>
                  <a:pt x="278" y="61"/>
                  <a:pt x="248" y="30"/>
                  <a:pt x="248" y="30"/>
                </a:cubicBezTo>
                <a:lnTo>
                  <a:pt x="217" y="30"/>
                </a:lnTo>
                <a:cubicBezTo>
                  <a:pt x="217" y="30"/>
                  <a:pt x="217" y="30"/>
                  <a:pt x="217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39" name="Freeform 36"/>
          <p:cNvSpPr>
            <a:spLocks noChangeArrowheads="1"/>
          </p:cNvSpPr>
          <p:nvPr/>
        </p:nvSpPr>
        <p:spPr bwMode="auto">
          <a:xfrm>
            <a:off x="5561595" y="3736778"/>
            <a:ext cx="213436" cy="355005"/>
          </a:xfrm>
          <a:custGeom>
            <a:avLst/>
            <a:gdLst>
              <a:gd name="T0" fmla="*/ 124 w 559"/>
              <a:gd name="T1" fmla="*/ 93 h 807"/>
              <a:gd name="T2" fmla="*/ 154 w 559"/>
              <a:gd name="T3" fmla="*/ 155 h 807"/>
              <a:gd name="T4" fmla="*/ 217 w 559"/>
              <a:gd name="T5" fmla="*/ 155 h 807"/>
              <a:gd name="T6" fmla="*/ 310 w 559"/>
              <a:gd name="T7" fmla="*/ 217 h 807"/>
              <a:gd name="T8" fmla="*/ 341 w 559"/>
              <a:gd name="T9" fmla="*/ 217 h 807"/>
              <a:gd name="T10" fmla="*/ 372 w 559"/>
              <a:gd name="T11" fmla="*/ 217 h 807"/>
              <a:gd name="T12" fmla="*/ 402 w 559"/>
              <a:gd name="T13" fmla="*/ 217 h 807"/>
              <a:gd name="T14" fmla="*/ 402 w 559"/>
              <a:gd name="T15" fmla="*/ 248 h 807"/>
              <a:gd name="T16" fmla="*/ 372 w 559"/>
              <a:gd name="T17" fmla="*/ 279 h 807"/>
              <a:gd name="T18" fmla="*/ 341 w 559"/>
              <a:gd name="T19" fmla="*/ 279 h 807"/>
              <a:gd name="T20" fmla="*/ 217 w 559"/>
              <a:gd name="T21" fmla="*/ 465 h 807"/>
              <a:gd name="T22" fmla="*/ 154 w 559"/>
              <a:gd name="T23" fmla="*/ 465 h 807"/>
              <a:gd name="T24" fmla="*/ 124 w 559"/>
              <a:gd name="T25" fmla="*/ 465 h 807"/>
              <a:gd name="T26" fmla="*/ 62 w 559"/>
              <a:gd name="T27" fmla="*/ 496 h 807"/>
              <a:gd name="T28" fmla="*/ 30 w 559"/>
              <a:gd name="T29" fmla="*/ 558 h 807"/>
              <a:gd name="T30" fmla="*/ 30 w 559"/>
              <a:gd name="T31" fmla="*/ 589 h 807"/>
              <a:gd name="T32" fmla="*/ 0 w 559"/>
              <a:gd name="T33" fmla="*/ 620 h 807"/>
              <a:gd name="T34" fmla="*/ 0 w 559"/>
              <a:gd name="T35" fmla="*/ 775 h 807"/>
              <a:gd name="T36" fmla="*/ 30 w 559"/>
              <a:gd name="T37" fmla="*/ 775 h 807"/>
              <a:gd name="T38" fmla="*/ 62 w 559"/>
              <a:gd name="T39" fmla="*/ 744 h 807"/>
              <a:gd name="T40" fmla="*/ 278 w 559"/>
              <a:gd name="T41" fmla="*/ 558 h 807"/>
              <a:gd name="T42" fmla="*/ 372 w 559"/>
              <a:gd name="T43" fmla="*/ 434 h 807"/>
              <a:gd name="T44" fmla="*/ 465 w 559"/>
              <a:gd name="T45" fmla="*/ 248 h 807"/>
              <a:gd name="T46" fmla="*/ 526 w 559"/>
              <a:gd name="T47" fmla="*/ 124 h 807"/>
              <a:gd name="T48" fmla="*/ 526 w 559"/>
              <a:gd name="T49" fmla="*/ 0 h 807"/>
              <a:gd name="T50" fmla="*/ 496 w 559"/>
              <a:gd name="T51" fmla="*/ 31 h 807"/>
              <a:gd name="T52" fmla="*/ 434 w 559"/>
              <a:gd name="T53" fmla="*/ 31 h 807"/>
              <a:gd name="T54" fmla="*/ 434 w 559"/>
              <a:gd name="T55" fmla="*/ 31 h 807"/>
              <a:gd name="T56" fmla="*/ 402 w 559"/>
              <a:gd name="T57" fmla="*/ 63 h 807"/>
              <a:gd name="T58" fmla="*/ 341 w 559"/>
              <a:gd name="T59" fmla="*/ 63 h 807"/>
              <a:gd name="T60" fmla="*/ 310 w 559"/>
              <a:gd name="T61" fmla="*/ 93 h 807"/>
              <a:gd name="T62" fmla="*/ 248 w 559"/>
              <a:gd name="T63" fmla="*/ 93 h 807"/>
              <a:gd name="T64" fmla="*/ 248 w 559"/>
              <a:gd name="T65" fmla="*/ 93 h 807"/>
              <a:gd name="T66" fmla="*/ 124 w 559"/>
              <a:gd name="T67" fmla="*/ 63 h 807"/>
              <a:gd name="T68" fmla="*/ 124 w 559"/>
              <a:gd name="T69" fmla="*/ 63 h 8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59" h="807">
                <a:moveTo>
                  <a:pt x="124" y="93"/>
                </a:moveTo>
                <a:lnTo>
                  <a:pt x="124" y="93"/>
                </a:lnTo>
                <a:cubicBezTo>
                  <a:pt x="124" y="124"/>
                  <a:pt x="154" y="124"/>
                  <a:pt x="154" y="155"/>
                </a:cubicBezTo>
                <a:lnTo>
                  <a:pt x="154" y="155"/>
                </a:lnTo>
                <a:lnTo>
                  <a:pt x="186" y="155"/>
                </a:lnTo>
                <a:lnTo>
                  <a:pt x="217" y="155"/>
                </a:lnTo>
                <a:cubicBezTo>
                  <a:pt x="248" y="155"/>
                  <a:pt x="278" y="187"/>
                  <a:pt x="278" y="187"/>
                </a:cubicBezTo>
                <a:cubicBezTo>
                  <a:pt x="310" y="187"/>
                  <a:pt x="310" y="217"/>
                  <a:pt x="310" y="217"/>
                </a:cubicBezTo>
                <a:lnTo>
                  <a:pt x="310" y="217"/>
                </a:lnTo>
                <a:cubicBezTo>
                  <a:pt x="341" y="217"/>
                  <a:pt x="341" y="217"/>
                  <a:pt x="341" y="217"/>
                </a:cubicBezTo>
                <a:cubicBezTo>
                  <a:pt x="341" y="217"/>
                  <a:pt x="341" y="217"/>
                  <a:pt x="372" y="217"/>
                </a:cubicBezTo>
                <a:lnTo>
                  <a:pt x="372" y="217"/>
                </a:lnTo>
                <a:lnTo>
                  <a:pt x="402" y="217"/>
                </a:lnTo>
                <a:lnTo>
                  <a:pt x="402" y="217"/>
                </a:lnTo>
                <a:lnTo>
                  <a:pt x="402" y="248"/>
                </a:lnTo>
                <a:lnTo>
                  <a:pt x="402" y="248"/>
                </a:lnTo>
                <a:cubicBezTo>
                  <a:pt x="402" y="248"/>
                  <a:pt x="402" y="248"/>
                  <a:pt x="372" y="279"/>
                </a:cubicBezTo>
                <a:lnTo>
                  <a:pt x="372" y="279"/>
                </a:lnTo>
                <a:lnTo>
                  <a:pt x="372" y="279"/>
                </a:lnTo>
                <a:cubicBezTo>
                  <a:pt x="372" y="279"/>
                  <a:pt x="372" y="279"/>
                  <a:pt x="341" y="279"/>
                </a:cubicBezTo>
                <a:cubicBezTo>
                  <a:pt x="217" y="465"/>
                  <a:pt x="217" y="465"/>
                  <a:pt x="217" y="465"/>
                </a:cubicBezTo>
                <a:lnTo>
                  <a:pt x="217" y="465"/>
                </a:lnTo>
                <a:lnTo>
                  <a:pt x="154" y="465"/>
                </a:lnTo>
                <a:lnTo>
                  <a:pt x="154" y="465"/>
                </a:lnTo>
                <a:lnTo>
                  <a:pt x="124" y="465"/>
                </a:lnTo>
                <a:lnTo>
                  <a:pt x="124" y="465"/>
                </a:lnTo>
                <a:cubicBezTo>
                  <a:pt x="124" y="496"/>
                  <a:pt x="124" y="496"/>
                  <a:pt x="93" y="496"/>
                </a:cubicBezTo>
                <a:cubicBezTo>
                  <a:pt x="93" y="496"/>
                  <a:pt x="93" y="496"/>
                  <a:pt x="62" y="496"/>
                </a:cubicBezTo>
                <a:lnTo>
                  <a:pt x="62" y="496"/>
                </a:lnTo>
                <a:cubicBezTo>
                  <a:pt x="30" y="558"/>
                  <a:pt x="30" y="558"/>
                  <a:pt x="30" y="558"/>
                </a:cubicBezTo>
                <a:lnTo>
                  <a:pt x="30" y="558"/>
                </a:lnTo>
                <a:cubicBezTo>
                  <a:pt x="30" y="558"/>
                  <a:pt x="30" y="558"/>
                  <a:pt x="30" y="589"/>
                </a:cubicBezTo>
                <a:cubicBezTo>
                  <a:pt x="0" y="589"/>
                  <a:pt x="0" y="589"/>
                  <a:pt x="0" y="589"/>
                </a:cubicBezTo>
                <a:cubicBezTo>
                  <a:pt x="0" y="589"/>
                  <a:pt x="0" y="589"/>
                  <a:pt x="0" y="620"/>
                </a:cubicBezTo>
                <a:cubicBezTo>
                  <a:pt x="0" y="651"/>
                  <a:pt x="0" y="682"/>
                  <a:pt x="0" y="744"/>
                </a:cubicBezTo>
                <a:lnTo>
                  <a:pt x="0" y="775"/>
                </a:lnTo>
                <a:cubicBezTo>
                  <a:pt x="30" y="806"/>
                  <a:pt x="30" y="806"/>
                  <a:pt x="30" y="806"/>
                </a:cubicBezTo>
                <a:lnTo>
                  <a:pt x="30" y="775"/>
                </a:lnTo>
                <a:cubicBezTo>
                  <a:pt x="62" y="775"/>
                  <a:pt x="62" y="775"/>
                  <a:pt x="62" y="744"/>
                </a:cubicBezTo>
                <a:lnTo>
                  <a:pt x="62" y="744"/>
                </a:lnTo>
                <a:cubicBezTo>
                  <a:pt x="93" y="713"/>
                  <a:pt x="154" y="651"/>
                  <a:pt x="154" y="620"/>
                </a:cubicBezTo>
                <a:cubicBezTo>
                  <a:pt x="186" y="620"/>
                  <a:pt x="248" y="558"/>
                  <a:pt x="278" y="558"/>
                </a:cubicBezTo>
                <a:cubicBezTo>
                  <a:pt x="278" y="558"/>
                  <a:pt x="310" y="527"/>
                  <a:pt x="310" y="496"/>
                </a:cubicBezTo>
                <a:cubicBezTo>
                  <a:pt x="341" y="465"/>
                  <a:pt x="341" y="434"/>
                  <a:pt x="372" y="434"/>
                </a:cubicBezTo>
                <a:cubicBezTo>
                  <a:pt x="372" y="434"/>
                  <a:pt x="372" y="403"/>
                  <a:pt x="402" y="403"/>
                </a:cubicBezTo>
                <a:cubicBezTo>
                  <a:pt x="402" y="372"/>
                  <a:pt x="434" y="311"/>
                  <a:pt x="465" y="248"/>
                </a:cubicBezTo>
                <a:cubicBezTo>
                  <a:pt x="526" y="155"/>
                  <a:pt x="526" y="124"/>
                  <a:pt x="526" y="124"/>
                </a:cubicBezTo>
                <a:lnTo>
                  <a:pt x="526" y="124"/>
                </a:lnTo>
                <a:cubicBezTo>
                  <a:pt x="526" y="63"/>
                  <a:pt x="526" y="63"/>
                  <a:pt x="558" y="63"/>
                </a:cubicBezTo>
                <a:cubicBezTo>
                  <a:pt x="558" y="31"/>
                  <a:pt x="526" y="0"/>
                  <a:pt x="526" y="0"/>
                </a:cubicBezTo>
                <a:lnTo>
                  <a:pt x="526" y="0"/>
                </a:lnTo>
                <a:cubicBezTo>
                  <a:pt x="526" y="0"/>
                  <a:pt x="526" y="0"/>
                  <a:pt x="496" y="31"/>
                </a:cubicBezTo>
                <a:lnTo>
                  <a:pt x="496" y="31"/>
                </a:lnTo>
                <a:cubicBezTo>
                  <a:pt x="465" y="31"/>
                  <a:pt x="434" y="31"/>
                  <a:pt x="434" y="31"/>
                </a:cubicBezTo>
                <a:lnTo>
                  <a:pt x="434" y="31"/>
                </a:lnTo>
                <a:lnTo>
                  <a:pt x="434" y="31"/>
                </a:lnTo>
                <a:cubicBezTo>
                  <a:pt x="402" y="63"/>
                  <a:pt x="402" y="63"/>
                  <a:pt x="402" y="63"/>
                </a:cubicBezTo>
                <a:lnTo>
                  <a:pt x="402" y="63"/>
                </a:lnTo>
                <a:cubicBezTo>
                  <a:pt x="372" y="63"/>
                  <a:pt x="372" y="63"/>
                  <a:pt x="341" y="63"/>
                </a:cubicBezTo>
                <a:lnTo>
                  <a:pt x="341" y="63"/>
                </a:lnTo>
                <a:lnTo>
                  <a:pt x="310" y="63"/>
                </a:lnTo>
                <a:cubicBezTo>
                  <a:pt x="310" y="93"/>
                  <a:pt x="310" y="93"/>
                  <a:pt x="310" y="93"/>
                </a:cubicBezTo>
                <a:cubicBezTo>
                  <a:pt x="278" y="93"/>
                  <a:pt x="278" y="93"/>
                  <a:pt x="278" y="93"/>
                </a:cubicBezTo>
                <a:lnTo>
                  <a:pt x="248" y="93"/>
                </a:lnTo>
                <a:lnTo>
                  <a:pt x="248" y="93"/>
                </a:lnTo>
                <a:lnTo>
                  <a:pt x="248" y="93"/>
                </a:lnTo>
                <a:cubicBezTo>
                  <a:pt x="217" y="93"/>
                  <a:pt x="217" y="93"/>
                  <a:pt x="186" y="93"/>
                </a:cubicBezTo>
                <a:cubicBezTo>
                  <a:pt x="154" y="93"/>
                  <a:pt x="154" y="93"/>
                  <a:pt x="124" y="63"/>
                </a:cubicBezTo>
                <a:lnTo>
                  <a:pt x="124" y="63"/>
                </a:lnTo>
                <a:lnTo>
                  <a:pt x="124" y="63"/>
                </a:lnTo>
                <a:lnTo>
                  <a:pt x="124" y="9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0" name="Freeform 37"/>
          <p:cNvSpPr>
            <a:spLocks noChangeArrowheads="1"/>
          </p:cNvSpPr>
          <p:nvPr/>
        </p:nvSpPr>
        <p:spPr bwMode="auto">
          <a:xfrm>
            <a:off x="5608651" y="3546666"/>
            <a:ext cx="189908" cy="149373"/>
          </a:xfrm>
          <a:custGeom>
            <a:avLst/>
            <a:gdLst>
              <a:gd name="T0" fmla="*/ 496 w 497"/>
              <a:gd name="T1" fmla="*/ 61 h 340"/>
              <a:gd name="T2" fmla="*/ 496 w 497"/>
              <a:gd name="T3" fmla="*/ 61 h 340"/>
              <a:gd name="T4" fmla="*/ 465 w 497"/>
              <a:gd name="T5" fmla="*/ 30 h 340"/>
              <a:gd name="T6" fmla="*/ 465 w 497"/>
              <a:gd name="T7" fmla="*/ 0 h 340"/>
              <a:gd name="T8" fmla="*/ 402 w 497"/>
              <a:gd name="T9" fmla="*/ 0 h 340"/>
              <a:gd name="T10" fmla="*/ 341 w 497"/>
              <a:gd name="T11" fmla="*/ 30 h 340"/>
              <a:gd name="T12" fmla="*/ 341 w 497"/>
              <a:gd name="T13" fmla="*/ 30 h 340"/>
              <a:gd name="T14" fmla="*/ 310 w 497"/>
              <a:gd name="T15" fmla="*/ 30 h 340"/>
              <a:gd name="T16" fmla="*/ 248 w 497"/>
              <a:gd name="T17" fmla="*/ 92 h 340"/>
              <a:gd name="T18" fmla="*/ 217 w 497"/>
              <a:gd name="T19" fmla="*/ 124 h 340"/>
              <a:gd name="T20" fmla="*/ 186 w 497"/>
              <a:gd name="T21" fmla="*/ 154 h 340"/>
              <a:gd name="T22" fmla="*/ 186 w 497"/>
              <a:gd name="T23" fmla="*/ 154 h 340"/>
              <a:gd name="T24" fmla="*/ 124 w 497"/>
              <a:gd name="T25" fmla="*/ 124 h 340"/>
              <a:gd name="T26" fmla="*/ 62 w 497"/>
              <a:gd name="T27" fmla="*/ 92 h 340"/>
              <a:gd name="T28" fmla="*/ 0 w 497"/>
              <a:gd name="T29" fmla="*/ 92 h 340"/>
              <a:gd name="T30" fmla="*/ 0 w 497"/>
              <a:gd name="T31" fmla="*/ 92 h 340"/>
              <a:gd name="T32" fmla="*/ 0 w 497"/>
              <a:gd name="T33" fmla="*/ 124 h 340"/>
              <a:gd name="T34" fmla="*/ 0 w 497"/>
              <a:gd name="T35" fmla="*/ 154 h 340"/>
              <a:gd name="T36" fmla="*/ 0 w 497"/>
              <a:gd name="T37" fmla="*/ 185 h 340"/>
              <a:gd name="T38" fmla="*/ 0 w 497"/>
              <a:gd name="T39" fmla="*/ 308 h 340"/>
              <a:gd name="T40" fmla="*/ 30 w 497"/>
              <a:gd name="T41" fmla="*/ 339 h 340"/>
              <a:gd name="T42" fmla="*/ 93 w 497"/>
              <a:gd name="T43" fmla="*/ 339 h 340"/>
              <a:gd name="T44" fmla="*/ 93 w 497"/>
              <a:gd name="T45" fmla="*/ 308 h 340"/>
              <a:gd name="T46" fmla="*/ 124 w 497"/>
              <a:gd name="T47" fmla="*/ 308 h 340"/>
              <a:gd name="T48" fmla="*/ 154 w 497"/>
              <a:gd name="T49" fmla="*/ 277 h 340"/>
              <a:gd name="T50" fmla="*/ 248 w 497"/>
              <a:gd name="T51" fmla="*/ 247 h 340"/>
              <a:gd name="T52" fmla="*/ 278 w 497"/>
              <a:gd name="T53" fmla="*/ 247 h 340"/>
              <a:gd name="T54" fmla="*/ 372 w 497"/>
              <a:gd name="T55" fmla="*/ 185 h 340"/>
              <a:gd name="T56" fmla="*/ 402 w 497"/>
              <a:gd name="T57" fmla="*/ 185 h 340"/>
              <a:gd name="T58" fmla="*/ 465 w 497"/>
              <a:gd name="T59" fmla="*/ 154 h 340"/>
              <a:gd name="T60" fmla="*/ 465 w 497"/>
              <a:gd name="T61" fmla="*/ 154 h 340"/>
              <a:gd name="T62" fmla="*/ 496 w 497"/>
              <a:gd name="T63" fmla="*/ 92 h 340"/>
              <a:gd name="T64" fmla="*/ 496 w 497"/>
              <a:gd name="T65" fmla="*/ 61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97" h="340">
                <a:moveTo>
                  <a:pt x="496" y="61"/>
                </a:move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cubicBezTo>
                  <a:pt x="496" y="61"/>
                  <a:pt x="496" y="61"/>
                  <a:pt x="465" y="61"/>
                </a:cubicBezTo>
                <a:cubicBezTo>
                  <a:pt x="465" y="30"/>
                  <a:pt x="465" y="30"/>
                  <a:pt x="465" y="30"/>
                </a:cubicBezTo>
                <a:cubicBezTo>
                  <a:pt x="465" y="30"/>
                  <a:pt x="465" y="30"/>
                  <a:pt x="465" y="0"/>
                </a:cubicBezTo>
                <a:lnTo>
                  <a:pt x="465" y="0"/>
                </a:lnTo>
                <a:cubicBezTo>
                  <a:pt x="434" y="0"/>
                  <a:pt x="434" y="0"/>
                  <a:pt x="434" y="0"/>
                </a:cubicBezTo>
                <a:cubicBezTo>
                  <a:pt x="434" y="0"/>
                  <a:pt x="434" y="0"/>
                  <a:pt x="402" y="0"/>
                </a:cubicBezTo>
                <a:lnTo>
                  <a:pt x="402" y="0"/>
                </a:lnTo>
                <a:cubicBezTo>
                  <a:pt x="372" y="30"/>
                  <a:pt x="372" y="30"/>
                  <a:pt x="341" y="30"/>
                </a:cubicBezTo>
                <a:lnTo>
                  <a:pt x="341" y="30"/>
                </a:lnTo>
                <a:lnTo>
                  <a:pt x="341" y="30"/>
                </a:lnTo>
                <a:cubicBezTo>
                  <a:pt x="310" y="30"/>
                  <a:pt x="310" y="30"/>
                  <a:pt x="310" y="30"/>
                </a:cubicBezTo>
                <a:lnTo>
                  <a:pt x="310" y="30"/>
                </a:lnTo>
                <a:cubicBezTo>
                  <a:pt x="310" y="61"/>
                  <a:pt x="278" y="61"/>
                  <a:pt x="248" y="61"/>
                </a:cubicBezTo>
                <a:cubicBezTo>
                  <a:pt x="248" y="92"/>
                  <a:pt x="248" y="92"/>
                  <a:pt x="248" y="92"/>
                </a:cubicBezTo>
                <a:cubicBezTo>
                  <a:pt x="248" y="92"/>
                  <a:pt x="248" y="92"/>
                  <a:pt x="248" y="124"/>
                </a:cubicBezTo>
                <a:cubicBezTo>
                  <a:pt x="217" y="124"/>
                  <a:pt x="217" y="124"/>
                  <a:pt x="217" y="124"/>
                </a:cubicBezTo>
                <a:lnTo>
                  <a:pt x="217" y="124"/>
                </a:lnTo>
                <a:cubicBezTo>
                  <a:pt x="217" y="154"/>
                  <a:pt x="217" y="154"/>
                  <a:pt x="186" y="154"/>
                </a:cubicBezTo>
                <a:lnTo>
                  <a:pt x="186" y="154"/>
                </a:lnTo>
                <a:lnTo>
                  <a:pt x="186" y="154"/>
                </a:lnTo>
                <a:cubicBezTo>
                  <a:pt x="154" y="154"/>
                  <a:pt x="154" y="154"/>
                  <a:pt x="154" y="154"/>
                </a:cubicBezTo>
                <a:cubicBezTo>
                  <a:pt x="154" y="124"/>
                  <a:pt x="124" y="124"/>
                  <a:pt x="124" y="124"/>
                </a:cubicBezTo>
                <a:cubicBezTo>
                  <a:pt x="93" y="124"/>
                  <a:pt x="93" y="92"/>
                  <a:pt x="93" y="92"/>
                </a:cubicBezTo>
                <a:lnTo>
                  <a:pt x="62" y="92"/>
                </a:lnTo>
                <a:cubicBezTo>
                  <a:pt x="62" y="92"/>
                  <a:pt x="62" y="92"/>
                  <a:pt x="30" y="92"/>
                </a:cubicBezTo>
                <a:cubicBezTo>
                  <a:pt x="30" y="92"/>
                  <a:pt x="30" y="92"/>
                  <a:pt x="0" y="92"/>
                </a:cubicBezTo>
                <a:lnTo>
                  <a:pt x="0" y="92"/>
                </a:lnTo>
                <a:lnTo>
                  <a:pt x="0" y="92"/>
                </a:lnTo>
                <a:lnTo>
                  <a:pt x="0" y="92"/>
                </a:lnTo>
                <a:cubicBezTo>
                  <a:pt x="0" y="124"/>
                  <a:pt x="0" y="124"/>
                  <a:pt x="0" y="124"/>
                </a:cubicBezTo>
                <a:lnTo>
                  <a:pt x="0" y="124"/>
                </a:lnTo>
                <a:cubicBezTo>
                  <a:pt x="0" y="124"/>
                  <a:pt x="0" y="124"/>
                  <a:pt x="0" y="154"/>
                </a:cubicBezTo>
                <a:lnTo>
                  <a:pt x="0" y="185"/>
                </a:lnTo>
                <a:lnTo>
                  <a:pt x="0" y="185"/>
                </a:lnTo>
                <a:cubicBezTo>
                  <a:pt x="0" y="215"/>
                  <a:pt x="0" y="215"/>
                  <a:pt x="0" y="215"/>
                </a:cubicBezTo>
                <a:cubicBezTo>
                  <a:pt x="0" y="247"/>
                  <a:pt x="0" y="277"/>
                  <a:pt x="0" y="308"/>
                </a:cubicBezTo>
                <a:cubicBezTo>
                  <a:pt x="0" y="308"/>
                  <a:pt x="0" y="308"/>
                  <a:pt x="0" y="339"/>
                </a:cubicBezTo>
                <a:lnTo>
                  <a:pt x="30" y="339"/>
                </a:lnTo>
                <a:lnTo>
                  <a:pt x="30" y="339"/>
                </a:lnTo>
                <a:cubicBezTo>
                  <a:pt x="62" y="339"/>
                  <a:pt x="62" y="339"/>
                  <a:pt x="93" y="339"/>
                </a:cubicBezTo>
                <a:lnTo>
                  <a:pt x="93" y="339"/>
                </a:lnTo>
                <a:lnTo>
                  <a:pt x="93" y="308"/>
                </a:lnTo>
                <a:cubicBezTo>
                  <a:pt x="124" y="277"/>
                  <a:pt x="124" y="277"/>
                  <a:pt x="124" y="277"/>
                </a:cubicBezTo>
                <a:cubicBezTo>
                  <a:pt x="124" y="308"/>
                  <a:pt x="124" y="308"/>
                  <a:pt x="124" y="308"/>
                </a:cubicBezTo>
                <a:lnTo>
                  <a:pt x="124" y="308"/>
                </a:lnTo>
                <a:cubicBezTo>
                  <a:pt x="124" y="308"/>
                  <a:pt x="154" y="308"/>
                  <a:pt x="154" y="277"/>
                </a:cubicBezTo>
                <a:cubicBezTo>
                  <a:pt x="186" y="277"/>
                  <a:pt x="186" y="277"/>
                  <a:pt x="217" y="277"/>
                </a:cubicBezTo>
                <a:cubicBezTo>
                  <a:pt x="217" y="247"/>
                  <a:pt x="248" y="247"/>
                  <a:pt x="248" y="247"/>
                </a:cubicBezTo>
                <a:cubicBezTo>
                  <a:pt x="278" y="247"/>
                  <a:pt x="278" y="247"/>
                  <a:pt x="278" y="247"/>
                </a:cubicBezTo>
                <a:lnTo>
                  <a:pt x="278" y="247"/>
                </a:lnTo>
                <a:cubicBezTo>
                  <a:pt x="278" y="247"/>
                  <a:pt x="310" y="215"/>
                  <a:pt x="341" y="215"/>
                </a:cubicBezTo>
                <a:lnTo>
                  <a:pt x="372" y="185"/>
                </a:lnTo>
                <a:cubicBezTo>
                  <a:pt x="372" y="185"/>
                  <a:pt x="372" y="185"/>
                  <a:pt x="402" y="185"/>
                </a:cubicBezTo>
                <a:lnTo>
                  <a:pt x="402" y="185"/>
                </a:lnTo>
                <a:lnTo>
                  <a:pt x="402" y="185"/>
                </a:lnTo>
                <a:cubicBezTo>
                  <a:pt x="402" y="185"/>
                  <a:pt x="434" y="185"/>
                  <a:pt x="465" y="154"/>
                </a:cubicBezTo>
                <a:lnTo>
                  <a:pt x="465" y="154"/>
                </a:lnTo>
                <a:lnTo>
                  <a:pt x="465" y="154"/>
                </a:lnTo>
                <a:lnTo>
                  <a:pt x="465" y="124"/>
                </a:lnTo>
                <a:cubicBezTo>
                  <a:pt x="496" y="124"/>
                  <a:pt x="496" y="124"/>
                  <a:pt x="496" y="92"/>
                </a:cubicBezTo>
                <a:lnTo>
                  <a:pt x="496" y="92"/>
                </a:lnTo>
                <a:lnTo>
                  <a:pt x="496" y="6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1" name="Freeform 38"/>
          <p:cNvSpPr>
            <a:spLocks noChangeArrowheads="1"/>
          </p:cNvSpPr>
          <p:nvPr/>
        </p:nvSpPr>
        <p:spPr bwMode="auto">
          <a:xfrm>
            <a:off x="4333081" y="3600983"/>
            <a:ext cx="119322" cy="108636"/>
          </a:xfrm>
          <a:custGeom>
            <a:avLst/>
            <a:gdLst>
              <a:gd name="T0" fmla="*/ 63 w 312"/>
              <a:gd name="T1" fmla="*/ 153 h 248"/>
              <a:gd name="T2" fmla="*/ 63 w 312"/>
              <a:gd name="T3" fmla="*/ 153 h 248"/>
              <a:gd name="T4" fmla="*/ 63 w 312"/>
              <a:gd name="T5" fmla="*/ 153 h 248"/>
              <a:gd name="T6" fmla="*/ 63 w 312"/>
              <a:gd name="T7" fmla="*/ 153 h 248"/>
              <a:gd name="T8" fmla="*/ 63 w 312"/>
              <a:gd name="T9" fmla="*/ 153 h 248"/>
              <a:gd name="T10" fmla="*/ 93 w 312"/>
              <a:gd name="T11" fmla="*/ 123 h 248"/>
              <a:gd name="T12" fmla="*/ 93 w 312"/>
              <a:gd name="T13" fmla="*/ 123 h 248"/>
              <a:gd name="T14" fmla="*/ 124 w 312"/>
              <a:gd name="T15" fmla="*/ 123 h 248"/>
              <a:gd name="T16" fmla="*/ 124 w 312"/>
              <a:gd name="T17" fmla="*/ 123 h 248"/>
              <a:gd name="T18" fmla="*/ 124 w 312"/>
              <a:gd name="T19" fmla="*/ 123 h 248"/>
              <a:gd name="T20" fmla="*/ 155 w 312"/>
              <a:gd name="T21" fmla="*/ 153 h 248"/>
              <a:gd name="T22" fmla="*/ 187 w 312"/>
              <a:gd name="T23" fmla="*/ 153 h 248"/>
              <a:gd name="T24" fmla="*/ 187 w 312"/>
              <a:gd name="T25" fmla="*/ 153 h 248"/>
              <a:gd name="T26" fmla="*/ 217 w 312"/>
              <a:gd name="T27" fmla="*/ 184 h 248"/>
              <a:gd name="T28" fmla="*/ 217 w 312"/>
              <a:gd name="T29" fmla="*/ 184 h 248"/>
              <a:gd name="T30" fmla="*/ 217 w 312"/>
              <a:gd name="T31" fmla="*/ 184 h 248"/>
              <a:gd name="T32" fmla="*/ 217 w 312"/>
              <a:gd name="T33" fmla="*/ 184 h 248"/>
              <a:gd name="T34" fmla="*/ 217 w 312"/>
              <a:gd name="T35" fmla="*/ 184 h 248"/>
              <a:gd name="T36" fmla="*/ 217 w 312"/>
              <a:gd name="T37" fmla="*/ 184 h 248"/>
              <a:gd name="T38" fmla="*/ 187 w 312"/>
              <a:gd name="T39" fmla="*/ 215 h 248"/>
              <a:gd name="T40" fmla="*/ 187 w 312"/>
              <a:gd name="T41" fmla="*/ 215 h 248"/>
              <a:gd name="T42" fmla="*/ 187 w 312"/>
              <a:gd name="T43" fmla="*/ 215 h 248"/>
              <a:gd name="T44" fmla="*/ 187 w 312"/>
              <a:gd name="T45" fmla="*/ 215 h 248"/>
              <a:gd name="T46" fmla="*/ 248 w 312"/>
              <a:gd name="T47" fmla="*/ 215 h 248"/>
              <a:gd name="T48" fmla="*/ 248 w 312"/>
              <a:gd name="T49" fmla="*/ 247 h 248"/>
              <a:gd name="T50" fmla="*/ 279 w 312"/>
              <a:gd name="T51" fmla="*/ 247 h 248"/>
              <a:gd name="T52" fmla="*/ 311 w 312"/>
              <a:gd name="T53" fmla="*/ 247 h 248"/>
              <a:gd name="T54" fmla="*/ 279 w 312"/>
              <a:gd name="T55" fmla="*/ 215 h 248"/>
              <a:gd name="T56" fmla="*/ 279 w 312"/>
              <a:gd name="T57" fmla="*/ 215 h 248"/>
              <a:gd name="T58" fmla="*/ 248 w 312"/>
              <a:gd name="T59" fmla="*/ 184 h 248"/>
              <a:gd name="T60" fmla="*/ 248 w 312"/>
              <a:gd name="T61" fmla="*/ 184 h 248"/>
              <a:gd name="T62" fmla="*/ 248 w 312"/>
              <a:gd name="T63" fmla="*/ 153 h 248"/>
              <a:gd name="T64" fmla="*/ 248 w 312"/>
              <a:gd name="T65" fmla="*/ 153 h 248"/>
              <a:gd name="T66" fmla="*/ 248 w 312"/>
              <a:gd name="T67" fmla="*/ 153 h 248"/>
              <a:gd name="T68" fmla="*/ 248 w 312"/>
              <a:gd name="T69" fmla="*/ 123 h 248"/>
              <a:gd name="T70" fmla="*/ 248 w 312"/>
              <a:gd name="T71" fmla="*/ 123 h 248"/>
              <a:gd name="T72" fmla="*/ 217 w 312"/>
              <a:gd name="T73" fmla="*/ 91 h 248"/>
              <a:gd name="T74" fmla="*/ 187 w 312"/>
              <a:gd name="T75" fmla="*/ 61 h 248"/>
              <a:gd name="T76" fmla="*/ 155 w 312"/>
              <a:gd name="T77" fmla="*/ 30 h 248"/>
              <a:gd name="T78" fmla="*/ 155 w 312"/>
              <a:gd name="T79" fmla="*/ 30 h 248"/>
              <a:gd name="T80" fmla="*/ 155 w 312"/>
              <a:gd name="T81" fmla="*/ 30 h 248"/>
              <a:gd name="T82" fmla="*/ 124 w 312"/>
              <a:gd name="T83" fmla="*/ 0 h 248"/>
              <a:gd name="T84" fmla="*/ 124 w 312"/>
              <a:gd name="T85" fmla="*/ 30 h 248"/>
              <a:gd name="T86" fmla="*/ 63 w 312"/>
              <a:gd name="T87" fmla="*/ 30 h 248"/>
              <a:gd name="T88" fmla="*/ 63 w 312"/>
              <a:gd name="T89" fmla="*/ 30 h 248"/>
              <a:gd name="T90" fmla="*/ 31 w 312"/>
              <a:gd name="T91" fmla="*/ 61 h 248"/>
              <a:gd name="T92" fmla="*/ 31 w 312"/>
              <a:gd name="T93" fmla="*/ 61 h 248"/>
              <a:gd name="T94" fmla="*/ 0 w 312"/>
              <a:gd name="T95" fmla="*/ 123 h 248"/>
              <a:gd name="T96" fmla="*/ 31 w 312"/>
              <a:gd name="T97" fmla="*/ 123 h 248"/>
              <a:gd name="T98" fmla="*/ 31 w 312"/>
              <a:gd name="T99" fmla="*/ 123 h 248"/>
              <a:gd name="T100" fmla="*/ 63 w 312"/>
              <a:gd name="T101" fmla="*/ 153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12" h="248">
                <a:moveTo>
                  <a:pt x="63" y="153"/>
                </a:moveTo>
                <a:lnTo>
                  <a:pt x="63" y="153"/>
                </a:lnTo>
                <a:lnTo>
                  <a:pt x="63" y="153"/>
                </a:lnTo>
                <a:lnTo>
                  <a:pt x="63" y="153"/>
                </a:lnTo>
                <a:lnTo>
                  <a:pt x="63" y="153"/>
                </a:lnTo>
                <a:cubicBezTo>
                  <a:pt x="93" y="153"/>
                  <a:pt x="93" y="123"/>
                  <a:pt x="93" y="123"/>
                </a:cubicBezTo>
                <a:lnTo>
                  <a:pt x="93" y="123"/>
                </a:lnTo>
                <a:lnTo>
                  <a:pt x="124" y="123"/>
                </a:lnTo>
                <a:lnTo>
                  <a:pt x="124" y="123"/>
                </a:lnTo>
                <a:lnTo>
                  <a:pt x="124" y="123"/>
                </a:lnTo>
                <a:cubicBezTo>
                  <a:pt x="155" y="123"/>
                  <a:pt x="155" y="153"/>
                  <a:pt x="155" y="153"/>
                </a:cubicBezTo>
                <a:cubicBezTo>
                  <a:pt x="187" y="153"/>
                  <a:pt x="187" y="153"/>
                  <a:pt x="187" y="153"/>
                </a:cubicBezTo>
                <a:lnTo>
                  <a:pt x="187" y="153"/>
                </a:lnTo>
                <a:cubicBezTo>
                  <a:pt x="187" y="153"/>
                  <a:pt x="187" y="184"/>
                  <a:pt x="217" y="184"/>
                </a:cubicBezTo>
                <a:lnTo>
                  <a:pt x="217" y="184"/>
                </a:lnTo>
                <a:lnTo>
                  <a:pt x="217" y="184"/>
                </a:lnTo>
                <a:lnTo>
                  <a:pt x="217" y="184"/>
                </a:lnTo>
                <a:lnTo>
                  <a:pt x="217" y="184"/>
                </a:lnTo>
                <a:lnTo>
                  <a:pt x="217" y="184"/>
                </a:lnTo>
                <a:cubicBezTo>
                  <a:pt x="217" y="184"/>
                  <a:pt x="217" y="215"/>
                  <a:pt x="187" y="215"/>
                </a:cubicBezTo>
                <a:lnTo>
                  <a:pt x="187" y="215"/>
                </a:lnTo>
                <a:lnTo>
                  <a:pt x="187" y="215"/>
                </a:lnTo>
                <a:lnTo>
                  <a:pt x="187" y="215"/>
                </a:lnTo>
                <a:cubicBezTo>
                  <a:pt x="217" y="215"/>
                  <a:pt x="217" y="215"/>
                  <a:pt x="248" y="215"/>
                </a:cubicBezTo>
                <a:cubicBezTo>
                  <a:pt x="248" y="247"/>
                  <a:pt x="248" y="247"/>
                  <a:pt x="248" y="247"/>
                </a:cubicBezTo>
                <a:lnTo>
                  <a:pt x="279" y="247"/>
                </a:lnTo>
                <a:cubicBezTo>
                  <a:pt x="279" y="247"/>
                  <a:pt x="279" y="247"/>
                  <a:pt x="311" y="247"/>
                </a:cubicBezTo>
                <a:cubicBezTo>
                  <a:pt x="279" y="247"/>
                  <a:pt x="279" y="247"/>
                  <a:pt x="279" y="215"/>
                </a:cubicBezTo>
                <a:lnTo>
                  <a:pt x="279" y="215"/>
                </a:lnTo>
                <a:cubicBezTo>
                  <a:pt x="279" y="215"/>
                  <a:pt x="248" y="215"/>
                  <a:pt x="248" y="184"/>
                </a:cubicBezTo>
                <a:lnTo>
                  <a:pt x="248" y="184"/>
                </a:lnTo>
                <a:lnTo>
                  <a:pt x="248" y="153"/>
                </a:lnTo>
                <a:lnTo>
                  <a:pt x="248" y="153"/>
                </a:lnTo>
                <a:lnTo>
                  <a:pt x="248" y="153"/>
                </a:lnTo>
                <a:lnTo>
                  <a:pt x="248" y="123"/>
                </a:lnTo>
                <a:lnTo>
                  <a:pt x="248" y="123"/>
                </a:lnTo>
                <a:cubicBezTo>
                  <a:pt x="248" y="123"/>
                  <a:pt x="217" y="123"/>
                  <a:pt x="217" y="91"/>
                </a:cubicBezTo>
                <a:lnTo>
                  <a:pt x="187" y="61"/>
                </a:lnTo>
                <a:cubicBezTo>
                  <a:pt x="187" y="61"/>
                  <a:pt x="187" y="61"/>
                  <a:pt x="155" y="30"/>
                </a:cubicBezTo>
                <a:lnTo>
                  <a:pt x="155" y="30"/>
                </a:lnTo>
                <a:lnTo>
                  <a:pt x="155" y="30"/>
                </a:lnTo>
                <a:lnTo>
                  <a:pt x="124" y="0"/>
                </a:lnTo>
                <a:cubicBezTo>
                  <a:pt x="124" y="0"/>
                  <a:pt x="124" y="0"/>
                  <a:pt x="124" y="30"/>
                </a:cubicBezTo>
                <a:cubicBezTo>
                  <a:pt x="93" y="30"/>
                  <a:pt x="93" y="30"/>
                  <a:pt x="63" y="30"/>
                </a:cubicBezTo>
                <a:lnTo>
                  <a:pt x="63" y="30"/>
                </a:lnTo>
                <a:lnTo>
                  <a:pt x="31" y="61"/>
                </a:lnTo>
                <a:lnTo>
                  <a:pt x="31" y="61"/>
                </a:lnTo>
                <a:cubicBezTo>
                  <a:pt x="31" y="91"/>
                  <a:pt x="31" y="91"/>
                  <a:pt x="0" y="123"/>
                </a:cubicBezTo>
                <a:cubicBezTo>
                  <a:pt x="31" y="123"/>
                  <a:pt x="31" y="123"/>
                  <a:pt x="31" y="123"/>
                </a:cubicBezTo>
                <a:lnTo>
                  <a:pt x="31" y="123"/>
                </a:lnTo>
                <a:cubicBezTo>
                  <a:pt x="31" y="123"/>
                  <a:pt x="31" y="153"/>
                  <a:pt x="63" y="15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2" name="Freeform 39"/>
          <p:cNvSpPr>
            <a:spLocks noChangeArrowheads="1"/>
          </p:cNvSpPr>
          <p:nvPr/>
        </p:nvSpPr>
        <p:spPr bwMode="auto">
          <a:xfrm>
            <a:off x="4427194" y="3791095"/>
            <a:ext cx="35292" cy="67897"/>
          </a:xfrm>
          <a:custGeom>
            <a:avLst/>
            <a:gdLst>
              <a:gd name="T0" fmla="*/ 93 w 94"/>
              <a:gd name="T1" fmla="*/ 93 h 156"/>
              <a:gd name="T2" fmla="*/ 93 w 94"/>
              <a:gd name="T3" fmla="*/ 93 h 156"/>
              <a:gd name="T4" fmla="*/ 93 w 94"/>
              <a:gd name="T5" fmla="*/ 93 h 156"/>
              <a:gd name="T6" fmla="*/ 93 w 94"/>
              <a:gd name="T7" fmla="*/ 63 h 156"/>
              <a:gd name="T8" fmla="*/ 93 w 94"/>
              <a:gd name="T9" fmla="*/ 63 h 156"/>
              <a:gd name="T10" fmla="*/ 63 w 94"/>
              <a:gd name="T11" fmla="*/ 0 h 156"/>
              <a:gd name="T12" fmla="*/ 63 w 94"/>
              <a:gd name="T13" fmla="*/ 0 h 156"/>
              <a:gd name="T14" fmla="*/ 63 w 94"/>
              <a:gd name="T15" fmla="*/ 0 h 156"/>
              <a:gd name="T16" fmla="*/ 63 w 94"/>
              <a:gd name="T17" fmla="*/ 0 h 156"/>
              <a:gd name="T18" fmla="*/ 31 w 94"/>
              <a:gd name="T19" fmla="*/ 31 h 156"/>
              <a:gd name="T20" fmla="*/ 0 w 94"/>
              <a:gd name="T21" fmla="*/ 63 h 156"/>
              <a:gd name="T22" fmla="*/ 0 w 94"/>
              <a:gd name="T23" fmla="*/ 63 h 156"/>
              <a:gd name="T24" fmla="*/ 0 w 94"/>
              <a:gd name="T25" fmla="*/ 93 h 156"/>
              <a:gd name="T26" fmla="*/ 0 w 94"/>
              <a:gd name="T27" fmla="*/ 93 h 156"/>
              <a:gd name="T28" fmla="*/ 0 w 94"/>
              <a:gd name="T29" fmla="*/ 93 h 156"/>
              <a:gd name="T30" fmla="*/ 31 w 94"/>
              <a:gd name="T31" fmla="*/ 124 h 156"/>
              <a:gd name="T32" fmla="*/ 31 w 94"/>
              <a:gd name="T33" fmla="*/ 124 h 156"/>
              <a:gd name="T34" fmla="*/ 31 w 94"/>
              <a:gd name="T35" fmla="*/ 155 h 156"/>
              <a:gd name="T36" fmla="*/ 93 w 94"/>
              <a:gd name="T37" fmla="*/ 124 h 156"/>
              <a:gd name="T38" fmla="*/ 93 w 94"/>
              <a:gd name="T39" fmla="*/ 93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4" h="156">
                <a:moveTo>
                  <a:pt x="93" y="93"/>
                </a:moveTo>
                <a:lnTo>
                  <a:pt x="93" y="93"/>
                </a:lnTo>
                <a:lnTo>
                  <a:pt x="93" y="93"/>
                </a:lnTo>
                <a:cubicBezTo>
                  <a:pt x="93" y="63"/>
                  <a:pt x="93" y="63"/>
                  <a:pt x="93" y="63"/>
                </a:cubicBezTo>
                <a:lnTo>
                  <a:pt x="93" y="63"/>
                </a:lnTo>
                <a:cubicBezTo>
                  <a:pt x="93" y="63"/>
                  <a:pt x="63" y="31"/>
                  <a:pt x="63" y="0"/>
                </a:cubicBezTo>
                <a:lnTo>
                  <a:pt x="63" y="0"/>
                </a:lnTo>
                <a:lnTo>
                  <a:pt x="63" y="0"/>
                </a:lnTo>
                <a:lnTo>
                  <a:pt x="63" y="0"/>
                </a:lnTo>
                <a:cubicBezTo>
                  <a:pt x="31" y="0"/>
                  <a:pt x="31" y="31"/>
                  <a:pt x="31" y="31"/>
                </a:cubicBezTo>
                <a:cubicBezTo>
                  <a:pt x="31" y="31"/>
                  <a:pt x="0" y="31"/>
                  <a:pt x="0" y="63"/>
                </a:cubicBezTo>
                <a:lnTo>
                  <a:pt x="0" y="63"/>
                </a:lnTo>
                <a:cubicBezTo>
                  <a:pt x="0" y="63"/>
                  <a:pt x="0" y="63"/>
                  <a:pt x="0" y="93"/>
                </a:cubicBezTo>
                <a:lnTo>
                  <a:pt x="0" y="93"/>
                </a:lnTo>
                <a:lnTo>
                  <a:pt x="0" y="93"/>
                </a:lnTo>
                <a:lnTo>
                  <a:pt x="31" y="124"/>
                </a:lnTo>
                <a:lnTo>
                  <a:pt x="31" y="124"/>
                </a:lnTo>
                <a:cubicBezTo>
                  <a:pt x="31" y="124"/>
                  <a:pt x="31" y="124"/>
                  <a:pt x="31" y="155"/>
                </a:cubicBezTo>
                <a:cubicBezTo>
                  <a:pt x="63" y="124"/>
                  <a:pt x="63" y="124"/>
                  <a:pt x="93" y="124"/>
                </a:cubicBezTo>
                <a:lnTo>
                  <a:pt x="93" y="9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3" name="Freeform 40"/>
          <p:cNvSpPr>
            <a:spLocks noChangeArrowheads="1"/>
          </p:cNvSpPr>
          <p:nvPr/>
        </p:nvSpPr>
        <p:spPr bwMode="auto">
          <a:xfrm>
            <a:off x="4391901" y="3723198"/>
            <a:ext cx="131087" cy="122216"/>
          </a:xfrm>
          <a:custGeom>
            <a:avLst/>
            <a:gdLst>
              <a:gd name="T0" fmla="*/ 93 w 342"/>
              <a:gd name="T1" fmla="*/ 124 h 280"/>
              <a:gd name="T2" fmla="*/ 124 w 342"/>
              <a:gd name="T3" fmla="*/ 94 h 280"/>
              <a:gd name="T4" fmla="*/ 156 w 342"/>
              <a:gd name="T5" fmla="*/ 94 h 280"/>
              <a:gd name="T6" fmla="*/ 217 w 342"/>
              <a:gd name="T7" fmla="*/ 155 h 280"/>
              <a:gd name="T8" fmla="*/ 248 w 342"/>
              <a:gd name="T9" fmla="*/ 186 h 280"/>
              <a:gd name="T10" fmla="*/ 280 w 342"/>
              <a:gd name="T11" fmla="*/ 218 h 280"/>
              <a:gd name="T12" fmla="*/ 280 w 342"/>
              <a:gd name="T13" fmla="*/ 248 h 280"/>
              <a:gd name="T14" fmla="*/ 310 w 342"/>
              <a:gd name="T15" fmla="*/ 248 h 280"/>
              <a:gd name="T16" fmla="*/ 310 w 342"/>
              <a:gd name="T17" fmla="*/ 248 h 280"/>
              <a:gd name="T18" fmla="*/ 310 w 342"/>
              <a:gd name="T19" fmla="*/ 248 h 280"/>
              <a:gd name="T20" fmla="*/ 310 w 342"/>
              <a:gd name="T21" fmla="*/ 218 h 280"/>
              <a:gd name="T22" fmla="*/ 341 w 342"/>
              <a:gd name="T23" fmla="*/ 186 h 280"/>
              <a:gd name="T24" fmla="*/ 310 w 342"/>
              <a:gd name="T25" fmla="*/ 155 h 280"/>
              <a:gd name="T26" fmla="*/ 310 w 342"/>
              <a:gd name="T27" fmla="*/ 124 h 280"/>
              <a:gd name="T28" fmla="*/ 310 w 342"/>
              <a:gd name="T29" fmla="*/ 94 h 280"/>
              <a:gd name="T30" fmla="*/ 310 w 342"/>
              <a:gd name="T31" fmla="*/ 62 h 280"/>
              <a:gd name="T32" fmla="*/ 310 w 342"/>
              <a:gd name="T33" fmla="*/ 62 h 280"/>
              <a:gd name="T34" fmla="*/ 280 w 342"/>
              <a:gd name="T35" fmla="*/ 31 h 280"/>
              <a:gd name="T36" fmla="*/ 280 w 342"/>
              <a:gd name="T37" fmla="*/ 31 h 280"/>
              <a:gd name="T38" fmla="*/ 217 w 342"/>
              <a:gd name="T39" fmla="*/ 31 h 280"/>
              <a:gd name="T40" fmla="*/ 217 w 342"/>
              <a:gd name="T41" fmla="*/ 31 h 280"/>
              <a:gd name="T42" fmla="*/ 186 w 342"/>
              <a:gd name="T43" fmla="*/ 31 h 280"/>
              <a:gd name="T44" fmla="*/ 186 w 342"/>
              <a:gd name="T45" fmla="*/ 31 h 280"/>
              <a:gd name="T46" fmla="*/ 156 w 342"/>
              <a:gd name="T47" fmla="*/ 31 h 280"/>
              <a:gd name="T48" fmla="*/ 124 w 342"/>
              <a:gd name="T49" fmla="*/ 31 h 280"/>
              <a:gd name="T50" fmla="*/ 62 w 342"/>
              <a:gd name="T51" fmla="*/ 0 h 280"/>
              <a:gd name="T52" fmla="*/ 62 w 342"/>
              <a:gd name="T53" fmla="*/ 0 h 280"/>
              <a:gd name="T54" fmla="*/ 62 w 342"/>
              <a:gd name="T55" fmla="*/ 31 h 280"/>
              <a:gd name="T56" fmla="*/ 62 w 342"/>
              <a:gd name="T57" fmla="*/ 31 h 280"/>
              <a:gd name="T58" fmla="*/ 32 w 342"/>
              <a:gd name="T59" fmla="*/ 62 h 280"/>
              <a:gd name="T60" fmla="*/ 0 w 342"/>
              <a:gd name="T61" fmla="*/ 62 h 280"/>
              <a:gd name="T62" fmla="*/ 0 w 342"/>
              <a:gd name="T63" fmla="*/ 62 h 280"/>
              <a:gd name="T64" fmla="*/ 62 w 342"/>
              <a:gd name="T65" fmla="*/ 124 h 280"/>
              <a:gd name="T66" fmla="*/ 62 w 342"/>
              <a:gd name="T67" fmla="*/ 124 h 280"/>
              <a:gd name="T68" fmla="*/ 62 w 342"/>
              <a:gd name="T69" fmla="*/ 155 h 280"/>
              <a:gd name="T70" fmla="*/ 62 w 342"/>
              <a:gd name="T71" fmla="*/ 155 h 280"/>
              <a:gd name="T72" fmla="*/ 93 w 342"/>
              <a:gd name="T73" fmla="*/ 124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42" h="280">
                <a:moveTo>
                  <a:pt x="93" y="124"/>
                </a:moveTo>
                <a:lnTo>
                  <a:pt x="93" y="124"/>
                </a:lnTo>
                <a:cubicBezTo>
                  <a:pt x="93" y="124"/>
                  <a:pt x="93" y="124"/>
                  <a:pt x="124" y="124"/>
                </a:cubicBezTo>
                <a:lnTo>
                  <a:pt x="124" y="94"/>
                </a:lnTo>
                <a:cubicBezTo>
                  <a:pt x="124" y="94"/>
                  <a:pt x="124" y="94"/>
                  <a:pt x="156" y="94"/>
                </a:cubicBezTo>
                <a:lnTo>
                  <a:pt x="156" y="94"/>
                </a:lnTo>
                <a:cubicBezTo>
                  <a:pt x="186" y="94"/>
                  <a:pt x="186" y="124"/>
                  <a:pt x="217" y="124"/>
                </a:cubicBezTo>
                <a:cubicBezTo>
                  <a:pt x="217" y="155"/>
                  <a:pt x="217" y="155"/>
                  <a:pt x="217" y="155"/>
                </a:cubicBezTo>
                <a:cubicBezTo>
                  <a:pt x="217" y="155"/>
                  <a:pt x="217" y="186"/>
                  <a:pt x="217" y="218"/>
                </a:cubicBezTo>
                <a:cubicBezTo>
                  <a:pt x="248" y="186"/>
                  <a:pt x="248" y="186"/>
                  <a:pt x="248" y="186"/>
                </a:cubicBezTo>
                <a:lnTo>
                  <a:pt x="280" y="218"/>
                </a:lnTo>
                <a:lnTo>
                  <a:pt x="280" y="218"/>
                </a:lnTo>
                <a:lnTo>
                  <a:pt x="280" y="248"/>
                </a:lnTo>
                <a:lnTo>
                  <a:pt x="280" y="248"/>
                </a:lnTo>
                <a:lnTo>
                  <a:pt x="280" y="279"/>
                </a:lnTo>
                <a:cubicBezTo>
                  <a:pt x="310" y="248"/>
                  <a:pt x="310" y="248"/>
                  <a:pt x="310" y="248"/>
                </a:cubicBezTo>
                <a:lnTo>
                  <a:pt x="310" y="248"/>
                </a:lnTo>
                <a:lnTo>
                  <a:pt x="310" y="248"/>
                </a:lnTo>
                <a:lnTo>
                  <a:pt x="310" y="248"/>
                </a:lnTo>
                <a:lnTo>
                  <a:pt x="310" y="248"/>
                </a:lnTo>
                <a:cubicBezTo>
                  <a:pt x="310" y="248"/>
                  <a:pt x="310" y="248"/>
                  <a:pt x="310" y="218"/>
                </a:cubicBezTo>
                <a:lnTo>
                  <a:pt x="310" y="218"/>
                </a:lnTo>
                <a:cubicBezTo>
                  <a:pt x="310" y="218"/>
                  <a:pt x="310" y="218"/>
                  <a:pt x="341" y="218"/>
                </a:cubicBezTo>
                <a:cubicBezTo>
                  <a:pt x="341" y="218"/>
                  <a:pt x="341" y="218"/>
                  <a:pt x="341" y="186"/>
                </a:cubicBezTo>
                <a:lnTo>
                  <a:pt x="341" y="186"/>
                </a:lnTo>
                <a:cubicBezTo>
                  <a:pt x="310" y="186"/>
                  <a:pt x="310" y="155"/>
                  <a:pt x="310" y="155"/>
                </a:cubicBezTo>
                <a:lnTo>
                  <a:pt x="310" y="124"/>
                </a:lnTo>
                <a:lnTo>
                  <a:pt x="310" y="124"/>
                </a:lnTo>
                <a:cubicBezTo>
                  <a:pt x="310" y="94"/>
                  <a:pt x="310" y="94"/>
                  <a:pt x="310" y="94"/>
                </a:cubicBezTo>
                <a:lnTo>
                  <a:pt x="310" y="94"/>
                </a:lnTo>
                <a:lnTo>
                  <a:pt x="310" y="62"/>
                </a:lnTo>
                <a:lnTo>
                  <a:pt x="310" y="62"/>
                </a:lnTo>
                <a:lnTo>
                  <a:pt x="310" y="62"/>
                </a:lnTo>
                <a:lnTo>
                  <a:pt x="310" y="62"/>
                </a:lnTo>
                <a:cubicBezTo>
                  <a:pt x="280" y="31"/>
                  <a:pt x="280" y="31"/>
                  <a:pt x="280" y="0"/>
                </a:cubicBezTo>
                <a:cubicBezTo>
                  <a:pt x="280" y="31"/>
                  <a:pt x="280" y="31"/>
                  <a:pt x="280" y="31"/>
                </a:cubicBezTo>
                <a:lnTo>
                  <a:pt x="280" y="31"/>
                </a:lnTo>
                <a:lnTo>
                  <a:pt x="280" y="31"/>
                </a:lnTo>
                <a:cubicBezTo>
                  <a:pt x="248" y="31"/>
                  <a:pt x="248" y="31"/>
                  <a:pt x="248" y="31"/>
                </a:cubicBezTo>
                <a:cubicBezTo>
                  <a:pt x="217" y="31"/>
                  <a:pt x="217" y="31"/>
                  <a:pt x="217" y="31"/>
                </a:cubicBezTo>
                <a:lnTo>
                  <a:pt x="217" y="31"/>
                </a:lnTo>
                <a:lnTo>
                  <a:pt x="217" y="31"/>
                </a:lnTo>
                <a:cubicBezTo>
                  <a:pt x="217" y="31"/>
                  <a:pt x="217" y="31"/>
                  <a:pt x="186" y="31"/>
                </a:cubicBezTo>
                <a:lnTo>
                  <a:pt x="186" y="31"/>
                </a:lnTo>
                <a:lnTo>
                  <a:pt x="186" y="31"/>
                </a:lnTo>
                <a:lnTo>
                  <a:pt x="186" y="31"/>
                </a:lnTo>
                <a:cubicBezTo>
                  <a:pt x="186" y="31"/>
                  <a:pt x="186" y="31"/>
                  <a:pt x="156" y="31"/>
                </a:cubicBezTo>
                <a:lnTo>
                  <a:pt x="156" y="31"/>
                </a:lnTo>
                <a:cubicBezTo>
                  <a:pt x="156" y="31"/>
                  <a:pt x="156" y="31"/>
                  <a:pt x="124" y="31"/>
                </a:cubicBezTo>
                <a:lnTo>
                  <a:pt x="124" y="31"/>
                </a:lnTo>
                <a:cubicBezTo>
                  <a:pt x="124" y="31"/>
                  <a:pt x="93" y="31"/>
                  <a:pt x="93" y="0"/>
                </a:cubicBezTo>
                <a:cubicBezTo>
                  <a:pt x="93" y="0"/>
                  <a:pt x="93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cubicBezTo>
                  <a:pt x="62" y="0"/>
                  <a:pt x="62" y="0"/>
                  <a:pt x="62" y="31"/>
                </a:cubicBezTo>
                <a:lnTo>
                  <a:pt x="62" y="31"/>
                </a:lnTo>
                <a:lnTo>
                  <a:pt x="62" y="31"/>
                </a:lnTo>
                <a:cubicBezTo>
                  <a:pt x="62" y="62"/>
                  <a:pt x="32" y="62"/>
                  <a:pt x="32" y="62"/>
                </a:cubicBezTo>
                <a:lnTo>
                  <a:pt x="32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cubicBezTo>
                  <a:pt x="32" y="94"/>
                  <a:pt x="32" y="94"/>
                  <a:pt x="62" y="124"/>
                </a:cubicBezTo>
                <a:lnTo>
                  <a:pt x="62" y="124"/>
                </a:lnTo>
                <a:lnTo>
                  <a:pt x="62" y="124"/>
                </a:lnTo>
                <a:cubicBezTo>
                  <a:pt x="62" y="155"/>
                  <a:pt x="62" y="155"/>
                  <a:pt x="62" y="155"/>
                </a:cubicBezTo>
                <a:lnTo>
                  <a:pt x="62" y="155"/>
                </a:lnTo>
                <a:lnTo>
                  <a:pt x="62" y="155"/>
                </a:lnTo>
                <a:lnTo>
                  <a:pt x="62" y="155"/>
                </a:lnTo>
                <a:lnTo>
                  <a:pt x="62" y="124"/>
                </a:lnTo>
                <a:lnTo>
                  <a:pt x="93" y="124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4" name="Freeform 41"/>
          <p:cNvSpPr>
            <a:spLocks noChangeArrowheads="1"/>
          </p:cNvSpPr>
          <p:nvPr/>
        </p:nvSpPr>
        <p:spPr bwMode="auto">
          <a:xfrm>
            <a:off x="4356609" y="3723198"/>
            <a:ext cx="35292" cy="13580"/>
          </a:xfrm>
          <a:custGeom>
            <a:avLst/>
            <a:gdLst>
              <a:gd name="T0" fmla="*/ 92 w 93"/>
              <a:gd name="T1" fmla="*/ 0 h 32"/>
              <a:gd name="T2" fmla="*/ 92 w 93"/>
              <a:gd name="T3" fmla="*/ 0 h 32"/>
              <a:gd name="T4" fmla="*/ 92 w 93"/>
              <a:gd name="T5" fmla="*/ 0 h 32"/>
              <a:gd name="T6" fmla="*/ 92 w 93"/>
              <a:gd name="T7" fmla="*/ 0 h 32"/>
              <a:gd name="T8" fmla="*/ 30 w 93"/>
              <a:gd name="T9" fmla="*/ 0 h 32"/>
              <a:gd name="T10" fmla="*/ 0 w 93"/>
              <a:gd name="T11" fmla="*/ 0 h 32"/>
              <a:gd name="T12" fmla="*/ 30 w 93"/>
              <a:gd name="T13" fmla="*/ 0 h 32"/>
              <a:gd name="T14" fmla="*/ 30 w 93"/>
              <a:gd name="T15" fmla="*/ 31 h 32"/>
              <a:gd name="T16" fmla="*/ 30 w 93"/>
              <a:gd name="T17" fmla="*/ 31 h 32"/>
              <a:gd name="T18" fmla="*/ 61 w 93"/>
              <a:gd name="T19" fmla="*/ 31 h 32"/>
              <a:gd name="T20" fmla="*/ 61 w 93"/>
              <a:gd name="T21" fmla="*/ 31 h 32"/>
              <a:gd name="T22" fmla="*/ 92 w 93"/>
              <a:gd name="T23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" h="32">
                <a:moveTo>
                  <a:pt x="92" y="0"/>
                </a:moveTo>
                <a:lnTo>
                  <a:pt x="92" y="0"/>
                </a:lnTo>
                <a:lnTo>
                  <a:pt x="92" y="0"/>
                </a:lnTo>
                <a:lnTo>
                  <a:pt x="92" y="0"/>
                </a:lnTo>
                <a:cubicBezTo>
                  <a:pt x="61" y="0"/>
                  <a:pt x="30" y="0"/>
                  <a:pt x="30" y="0"/>
                </a:cubicBezTo>
                <a:lnTo>
                  <a:pt x="0" y="0"/>
                </a:lnTo>
                <a:lnTo>
                  <a:pt x="30" y="0"/>
                </a:lnTo>
                <a:lnTo>
                  <a:pt x="30" y="31"/>
                </a:lnTo>
                <a:lnTo>
                  <a:pt x="30" y="31"/>
                </a:lnTo>
                <a:cubicBezTo>
                  <a:pt x="61" y="31"/>
                  <a:pt x="61" y="31"/>
                  <a:pt x="61" y="31"/>
                </a:cubicBezTo>
                <a:lnTo>
                  <a:pt x="61" y="31"/>
                </a:lnTo>
                <a:cubicBezTo>
                  <a:pt x="61" y="0"/>
                  <a:pt x="92" y="0"/>
                  <a:pt x="9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5" name="Freeform 42"/>
          <p:cNvSpPr>
            <a:spLocks noChangeArrowheads="1"/>
          </p:cNvSpPr>
          <p:nvPr/>
        </p:nvSpPr>
        <p:spPr bwMode="auto">
          <a:xfrm>
            <a:off x="4628866" y="3763937"/>
            <a:ext cx="70585" cy="162953"/>
          </a:xfrm>
          <a:custGeom>
            <a:avLst/>
            <a:gdLst>
              <a:gd name="T0" fmla="*/ 186 w 187"/>
              <a:gd name="T1" fmla="*/ 248 h 372"/>
              <a:gd name="T2" fmla="*/ 186 w 187"/>
              <a:gd name="T3" fmla="*/ 248 h 372"/>
              <a:gd name="T4" fmla="*/ 186 w 187"/>
              <a:gd name="T5" fmla="*/ 248 h 372"/>
              <a:gd name="T6" fmla="*/ 186 w 187"/>
              <a:gd name="T7" fmla="*/ 216 h 372"/>
              <a:gd name="T8" fmla="*/ 186 w 187"/>
              <a:gd name="T9" fmla="*/ 216 h 372"/>
              <a:gd name="T10" fmla="*/ 186 w 187"/>
              <a:gd name="T11" fmla="*/ 185 h 372"/>
              <a:gd name="T12" fmla="*/ 186 w 187"/>
              <a:gd name="T13" fmla="*/ 185 h 372"/>
              <a:gd name="T14" fmla="*/ 186 w 187"/>
              <a:gd name="T15" fmla="*/ 154 h 372"/>
              <a:gd name="T16" fmla="*/ 186 w 187"/>
              <a:gd name="T17" fmla="*/ 154 h 372"/>
              <a:gd name="T18" fmla="*/ 186 w 187"/>
              <a:gd name="T19" fmla="*/ 92 h 372"/>
              <a:gd name="T20" fmla="*/ 156 w 187"/>
              <a:gd name="T21" fmla="*/ 92 h 372"/>
              <a:gd name="T22" fmla="*/ 156 w 187"/>
              <a:gd name="T23" fmla="*/ 92 h 372"/>
              <a:gd name="T24" fmla="*/ 156 w 187"/>
              <a:gd name="T25" fmla="*/ 61 h 372"/>
              <a:gd name="T26" fmla="*/ 156 w 187"/>
              <a:gd name="T27" fmla="*/ 30 h 372"/>
              <a:gd name="T28" fmla="*/ 156 w 187"/>
              <a:gd name="T29" fmla="*/ 0 h 372"/>
              <a:gd name="T30" fmla="*/ 62 w 187"/>
              <a:gd name="T31" fmla="*/ 0 h 372"/>
              <a:gd name="T32" fmla="*/ 32 w 187"/>
              <a:gd name="T33" fmla="*/ 0 h 372"/>
              <a:gd name="T34" fmla="*/ 62 w 187"/>
              <a:gd name="T35" fmla="*/ 30 h 372"/>
              <a:gd name="T36" fmla="*/ 62 w 187"/>
              <a:gd name="T37" fmla="*/ 30 h 372"/>
              <a:gd name="T38" fmla="*/ 62 w 187"/>
              <a:gd name="T39" fmla="*/ 61 h 372"/>
              <a:gd name="T40" fmla="*/ 32 w 187"/>
              <a:gd name="T41" fmla="*/ 61 h 372"/>
              <a:gd name="T42" fmla="*/ 32 w 187"/>
              <a:gd name="T43" fmla="*/ 92 h 372"/>
              <a:gd name="T44" fmla="*/ 32 w 187"/>
              <a:gd name="T45" fmla="*/ 92 h 372"/>
              <a:gd name="T46" fmla="*/ 62 w 187"/>
              <a:gd name="T47" fmla="*/ 124 h 372"/>
              <a:gd name="T48" fmla="*/ 62 w 187"/>
              <a:gd name="T49" fmla="*/ 124 h 372"/>
              <a:gd name="T50" fmla="*/ 62 w 187"/>
              <a:gd name="T51" fmla="*/ 124 h 372"/>
              <a:gd name="T52" fmla="*/ 62 w 187"/>
              <a:gd name="T53" fmla="*/ 154 h 372"/>
              <a:gd name="T54" fmla="*/ 62 w 187"/>
              <a:gd name="T55" fmla="*/ 154 h 372"/>
              <a:gd name="T56" fmla="*/ 32 w 187"/>
              <a:gd name="T57" fmla="*/ 216 h 372"/>
              <a:gd name="T58" fmla="*/ 32 w 187"/>
              <a:gd name="T59" fmla="*/ 216 h 372"/>
              <a:gd name="T60" fmla="*/ 32 w 187"/>
              <a:gd name="T61" fmla="*/ 216 h 372"/>
              <a:gd name="T62" fmla="*/ 32 w 187"/>
              <a:gd name="T63" fmla="*/ 216 h 372"/>
              <a:gd name="T64" fmla="*/ 32 w 187"/>
              <a:gd name="T65" fmla="*/ 216 h 372"/>
              <a:gd name="T66" fmla="*/ 32 w 187"/>
              <a:gd name="T67" fmla="*/ 216 h 372"/>
              <a:gd name="T68" fmla="*/ 0 w 187"/>
              <a:gd name="T69" fmla="*/ 278 h 372"/>
              <a:gd name="T70" fmla="*/ 0 w 187"/>
              <a:gd name="T71" fmla="*/ 278 h 372"/>
              <a:gd name="T72" fmla="*/ 32 w 187"/>
              <a:gd name="T73" fmla="*/ 278 h 372"/>
              <a:gd name="T74" fmla="*/ 32 w 187"/>
              <a:gd name="T75" fmla="*/ 309 h 372"/>
              <a:gd name="T76" fmla="*/ 32 w 187"/>
              <a:gd name="T77" fmla="*/ 309 h 372"/>
              <a:gd name="T78" fmla="*/ 32 w 187"/>
              <a:gd name="T79" fmla="*/ 340 h 372"/>
              <a:gd name="T80" fmla="*/ 32 w 187"/>
              <a:gd name="T81" fmla="*/ 340 h 372"/>
              <a:gd name="T82" fmla="*/ 62 w 187"/>
              <a:gd name="T83" fmla="*/ 371 h 372"/>
              <a:gd name="T84" fmla="*/ 62 w 187"/>
              <a:gd name="T85" fmla="*/ 371 h 372"/>
              <a:gd name="T86" fmla="*/ 62 w 187"/>
              <a:gd name="T87" fmla="*/ 340 h 372"/>
              <a:gd name="T88" fmla="*/ 156 w 187"/>
              <a:gd name="T89" fmla="*/ 309 h 372"/>
              <a:gd name="T90" fmla="*/ 156 w 187"/>
              <a:gd name="T91" fmla="*/ 309 h 372"/>
              <a:gd name="T92" fmla="*/ 186 w 187"/>
              <a:gd name="T93" fmla="*/ 278 h 372"/>
              <a:gd name="T94" fmla="*/ 186 w 187"/>
              <a:gd name="T95" fmla="*/ 248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87" h="372">
                <a:moveTo>
                  <a:pt x="186" y="248"/>
                </a:moveTo>
                <a:lnTo>
                  <a:pt x="186" y="248"/>
                </a:lnTo>
                <a:lnTo>
                  <a:pt x="186" y="248"/>
                </a:lnTo>
                <a:lnTo>
                  <a:pt x="186" y="216"/>
                </a:lnTo>
                <a:lnTo>
                  <a:pt x="186" y="216"/>
                </a:lnTo>
                <a:cubicBezTo>
                  <a:pt x="186" y="216"/>
                  <a:pt x="186" y="216"/>
                  <a:pt x="186" y="185"/>
                </a:cubicBezTo>
                <a:lnTo>
                  <a:pt x="186" y="185"/>
                </a:lnTo>
                <a:lnTo>
                  <a:pt x="186" y="154"/>
                </a:lnTo>
                <a:lnTo>
                  <a:pt x="186" y="154"/>
                </a:lnTo>
                <a:cubicBezTo>
                  <a:pt x="186" y="124"/>
                  <a:pt x="186" y="124"/>
                  <a:pt x="186" y="92"/>
                </a:cubicBezTo>
                <a:cubicBezTo>
                  <a:pt x="186" y="92"/>
                  <a:pt x="186" y="92"/>
                  <a:pt x="156" y="92"/>
                </a:cubicBezTo>
                <a:lnTo>
                  <a:pt x="156" y="92"/>
                </a:lnTo>
                <a:cubicBezTo>
                  <a:pt x="156" y="61"/>
                  <a:pt x="156" y="61"/>
                  <a:pt x="156" y="61"/>
                </a:cubicBezTo>
                <a:cubicBezTo>
                  <a:pt x="156" y="30"/>
                  <a:pt x="156" y="30"/>
                  <a:pt x="156" y="3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6" y="0"/>
                  <a:pt x="124" y="0"/>
                  <a:pt x="62" y="0"/>
                </a:cubicBezTo>
                <a:lnTo>
                  <a:pt x="32" y="0"/>
                </a:lnTo>
                <a:cubicBezTo>
                  <a:pt x="32" y="30"/>
                  <a:pt x="62" y="30"/>
                  <a:pt x="62" y="30"/>
                </a:cubicBezTo>
                <a:lnTo>
                  <a:pt x="62" y="30"/>
                </a:lnTo>
                <a:cubicBezTo>
                  <a:pt x="62" y="30"/>
                  <a:pt x="62" y="30"/>
                  <a:pt x="62" y="61"/>
                </a:cubicBezTo>
                <a:cubicBezTo>
                  <a:pt x="62" y="61"/>
                  <a:pt x="62" y="61"/>
                  <a:pt x="32" y="61"/>
                </a:cubicBezTo>
                <a:cubicBezTo>
                  <a:pt x="32" y="92"/>
                  <a:pt x="32" y="92"/>
                  <a:pt x="32" y="92"/>
                </a:cubicBezTo>
                <a:lnTo>
                  <a:pt x="32" y="92"/>
                </a:lnTo>
                <a:cubicBezTo>
                  <a:pt x="62" y="92"/>
                  <a:pt x="62" y="124"/>
                  <a:pt x="62" y="124"/>
                </a:cubicBezTo>
                <a:lnTo>
                  <a:pt x="62" y="124"/>
                </a:lnTo>
                <a:lnTo>
                  <a:pt x="62" y="124"/>
                </a:lnTo>
                <a:cubicBezTo>
                  <a:pt x="62" y="124"/>
                  <a:pt x="62" y="124"/>
                  <a:pt x="62" y="154"/>
                </a:cubicBezTo>
                <a:lnTo>
                  <a:pt x="62" y="154"/>
                </a:lnTo>
                <a:cubicBezTo>
                  <a:pt x="62" y="185"/>
                  <a:pt x="62" y="185"/>
                  <a:pt x="32" y="216"/>
                </a:cubicBezTo>
                <a:lnTo>
                  <a:pt x="32" y="216"/>
                </a:lnTo>
                <a:lnTo>
                  <a:pt x="32" y="216"/>
                </a:lnTo>
                <a:lnTo>
                  <a:pt x="32" y="216"/>
                </a:lnTo>
                <a:lnTo>
                  <a:pt x="32" y="216"/>
                </a:lnTo>
                <a:lnTo>
                  <a:pt x="32" y="216"/>
                </a:lnTo>
                <a:cubicBezTo>
                  <a:pt x="32" y="248"/>
                  <a:pt x="32" y="248"/>
                  <a:pt x="0" y="278"/>
                </a:cubicBezTo>
                <a:lnTo>
                  <a:pt x="0" y="278"/>
                </a:lnTo>
                <a:lnTo>
                  <a:pt x="32" y="278"/>
                </a:lnTo>
                <a:cubicBezTo>
                  <a:pt x="32" y="309"/>
                  <a:pt x="32" y="309"/>
                  <a:pt x="32" y="309"/>
                </a:cubicBezTo>
                <a:lnTo>
                  <a:pt x="32" y="309"/>
                </a:lnTo>
                <a:lnTo>
                  <a:pt x="32" y="340"/>
                </a:lnTo>
                <a:lnTo>
                  <a:pt x="32" y="340"/>
                </a:lnTo>
                <a:cubicBezTo>
                  <a:pt x="32" y="340"/>
                  <a:pt x="62" y="340"/>
                  <a:pt x="62" y="371"/>
                </a:cubicBezTo>
                <a:lnTo>
                  <a:pt x="62" y="371"/>
                </a:lnTo>
                <a:lnTo>
                  <a:pt x="62" y="340"/>
                </a:lnTo>
                <a:cubicBezTo>
                  <a:pt x="93" y="340"/>
                  <a:pt x="124" y="309"/>
                  <a:pt x="156" y="309"/>
                </a:cubicBezTo>
                <a:lnTo>
                  <a:pt x="156" y="309"/>
                </a:lnTo>
                <a:lnTo>
                  <a:pt x="186" y="278"/>
                </a:lnTo>
                <a:cubicBezTo>
                  <a:pt x="186" y="278"/>
                  <a:pt x="186" y="278"/>
                  <a:pt x="186" y="24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6" name="Freeform 43"/>
          <p:cNvSpPr>
            <a:spLocks noChangeArrowheads="1"/>
          </p:cNvSpPr>
          <p:nvPr/>
        </p:nvSpPr>
        <p:spPr bwMode="auto">
          <a:xfrm>
            <a:off x="5336395" y="4376951"/>
            <a:ext cx="201671" cy="409322"/>
          </a:xfrm>
          <a:custGeom>
            <a:avLst/>
            <a:gdLst>
              <a:gd name="T0" fmla="*/ 526 w 527"/>
              <a:gd name="T1" fmla="*/ 186 h 930"/>
              <a:gd name="T2" fmla="*/ 496 w 527"/>
              <a:gd name="T3" fmla="*/ 31 h 930"/>
              <a:gd name="T4" fmla="*/ 434 w 527"/>
              <a:gd name="T5" fmla="*/ 62 h 930"/>
              <a:gd name="T6" fmla="*/ 434 w 527"/>
              <a:gd name="T7" fmla="*/ 31 h 930"/>
              <a:gd name="T8" fmla="*/ 372 w 527"/>
              <a:gd name="T9" fmla="*/ 62 h 930"/>
              <a:gd name="T10" fmla="*/ 310 w 527"/>
              <a:gd name="T11" fmla="*/ 62 h 930"/>
              <a:gd name="T12" fmla="*/ 279 w 527"/>
              <a:gd name="T13" fmla="*/ 62 h 930"/>
              <a:gd name="T14" fmla="*/ 279 w 527"/>
              <a:gd name="T15" fmla="*/ 62 h 930"/>
              <a:gd name="T16" fmla="*/ 248 w 527"/>
              <a:gd name="T17" fmla="*/ 62 h 930"/>
              <a:gd name="T18" fmla="*/ 248 w 527"/>
              <a:gd name="T19" fmla="*/ 124 h 930"/>
              <a:gd name="T20" fmla="*/ 248 w 527"/>
              <a:gd name="T21" fmla="*/ 124 h 930"/>
              <a:gd name="T22" fmla="*/ 310 w 527"/>
              <a:gd name="T23" fmla="*/ 217 h 930"/>
              <a:gd name="T24" fmla="*/ 310 w 527"/>
              <a:gd name="T25" fmla="*/ 217 h 930"/>
              <a:gd name="T26" fmla="*/ 310 w 527"/>
              <a:gd name="T27" fmla="*/ 279 h 930"/>
              <a:gd name="T28" fmla="*/ 279 w 527"/>
              <a:gd name="T29" fmla="*/ 341 h 930"/>
              <a:gd name="T30" fmla="*/ 248 w 527"/>
              <a:gd name="T31" fmla="*/ 403 h 930"/>
              <a:gd name="T32" fmla="*/ 217 w 527"/>
              <a:gd name="T33" fmla="*/ 372 h 930"/>
              <a:gd name="T34" fmla="*/ 186 w 527"/>
              <a:gd name="T35" fmla="*/ 279 h 930"/>
              <a:gd name="T36" fmla="*/ 186 w 527"/>
              <a:gd name="T37" fmla="*/ 248 h 930"/>
              <a:gd name="T38" fmla="*/ 155 w 527"/>
              <a:gd name="T39" fmla="*/ 248 h 930"/>
              <a:gd name="T40" fmla="*/ 93 w 527"/>
              <a:gd name="T41" fmla="*/ 248 h 930"/>
              <a:gd name="T42" fmla="*/ 31 w 527"/>
              <a:gd name="T43" fmla="*/ 279 h 930"/>
              <a:gd name="T44" fmla="*/ 31 w 527"/>
              <a:gd name="T45" fmla="*/ 279 h 930"/>
              <a:gd name="T46" fmla="*/ 62 w 527"/>
              <a:gd name="T47" fmla="*/ 309 h 930"/>
              <a:gd name="T48" fmla="*/ 155 w 527"/>
              <a:gd name="T49" fmla="*/ 341 h 930"/>
              <a:gd name="T50" fmla="*/ 155 w 527"/>
              <a:gd name="T51" fmla="*/ 403 h 930"/>
              <a:gd name="T52" fmla="*/ 155 w 527"/>
              <a:gd name="T53" fmla="*/ 465 h 930"/>
              <a:gd name="T54" fmla="*/ 155 w 527"/>
              <a:gd name="T55" fmla="*/ 496 h 930"/>
              <a:gd name="T56" fmla="*/ 155 w 527"/>
              <a:gd name="T57" fmla="*/ 557 h 930"/>
              <a:gd name="T58" fmla="*/ 124 w 527"/>
              <a:gd name="T59" fmla="*/ 620 h 930"/>
              <a:gd name="T60" fmla="*/ 124 w 527"/>
              <a:gd name="T61" fmla="*/ 651 h 930"/>
              <a:gd name="T62" fmla="*/ 62 w 527"/>
              <a:gd name="T63" fmla="*/ 713 h 930"/>
              <a:gd name="T64" fmla="*/ 62 w 527"/>
              <a:gd name="T65" fmla="*/ 744 h 930"/>
              <a:gd name="T66" fmla="*/ 93 w 527"/>
              <a:gd name="T67" fmla="*/ 868 h 930"/>
              <a:gd name="T68" fmla="*/ 124 w 527"/>
              <a:gd name="T69" fmla="*/ 929 h 930"/>
              <a:gd name="T70" fmla="*/ 217 w 527"/>
              <a:gd name="T71" fmla="*/ 868 h 930"/>
              <a:gd name="T72" fmla="*/ 248 w 527"/>
              <a:gd name="T73" fmla="*/ 805 h 930"/>
              <a:gd name="T74" fmla="*/ 217 w 527"/>
              <a:gd name="T75" fmla="*/ 651 h 930"/>
              <a:gd name="T76" fmla="*/ 217 w 527"/>
              <a:gd name="T77" fmla="*/ 557 h 930"/>
              <a:gd name="T78" fmla="*/ 310 w 527"/>
              <a:gd name="T79" fmla="*/ 465 h 930"/>
              <a:gd name="T80" fmla="*/ 341 w 527"/>
              <a:gd name="T81" fmla="*/ 433 h 930"/>
              <a:gd name="T82" fmla="*/ 465 w 527"/>
              <a:gd name="T83" fmla="*/ 341 h 930"/>
              <a:gd name="T84" fmla="*/ 526 w 527"/>
              <a:gd name="T85" fmla="*/ 279 h 9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27" h="930">
                <a:moveTo>
                  <a:pt x="526" y="217"/>
                </a:moveTo>
                <a:lnTo>
                  <a:pt x="526" y="217"/>
                </a:lnTo>
                <a:lnTo>
                  <a:pt x="526" y="186"/>
                </a:lnTo>
                <a:lnTo>
                  <a:pt x="526" y="186"/>
                </a:lnTo>
                <a:cubicBezTo>
                  <a:pt x="526" y="92"/>
                  <a:pt x="526" y="31"/>
                  <a:pt x="526" y="0"/>
                </a:cubicBezTo>
                <a:cubicBezTo>
                  <a:pt x="526" y="31"/>
                  <a:pt x="496" y="31"/>
                  <a:pt x="496" y="31"/>
                </a:cubicBezTo>
                <a:cubicBezTo>
                  <a:pt x="496" y="31"/>
                  <a:pt x="496" y="31"/>
                  <a:pt x="465" y="31"/>
                </a:cubicBezTo>
                <a:lnTo>
                  <a:pt x="465" y="31"/>
                </a:lnTo>
                <a:cubicBezTo>
                  <a:pt x="465" y="31"/>
                  <a:pt x="465" y="62"/>
                  <a:pt x="434" y="62"/>
                </a:cubicBezTo>
                <a:lnTo>
                  <a:pt x="434" y="62"/>
                </a:lnTo>
                <a:cubicBezTo>
                  <a:pt x="434" y="62"/>
                  <a:pt x="434" y="62"/>
                  <a:pt x="434" y="31"/>
                </a:cubicBezTo>
                <a:lnTo>
                  <a:pt x="434" y="31"/>
                </a:lnTo>
                <a:cubicBezTo>
                  <a:pt x="403" y="31"/>
                  <a:pt x="403" y="62"/>
                  <a:pt x="403" y="62"/>
                </a:cubicBezTo>
                <a:lnTo>
                  <a:pt x="403" y="62"/>
                </a:lnTo>
                <a:lnTo>
                  <a:pt x="372" y="62"/>
                </a:lnTo>
                <a:lnTo>
                  <a:pt x="372" y="62"/>
                </a:lnTo>
                <a:cubicBezTo>
                  <a:pt x="341" y="62"/>
                  <a:pt x="341" y="62"/>
                  <a:pt x="341" y="62"/>
                </a:cubicBezTo>
                <a:cubicBezTo>
                  <a:pt x="310" y="62"/>
                  <a:pt x="310" y="62"/>
                  <a:pt x="310" y="62"/>
                </a:cubicBezTo>
                <a:lnTo>
                  <a:pt x="310" y="62"/>
                </a:lnTo>
                <a:cubicBezTo>
                  <a:pt x="310" y="62"/>
                  <a:pt x="310" y="62"/>
                  <a:pt x="279" y="62"/>
                </a:cubicBezTo>
                <a:lnTo>
                  <a:pt x="279" y="62"/>
                </a:lnTo>
                <a:lnTo>
                  <a:pt x="279" y="62"/>
                </a:lnTo>
                <a:lnTo>
                  <a:pt x="279" y="62"/>
                </a:lnTo>
                <a:lnTo>
                  <a:pt x="279" y="62"/>
                </a:lnTo>
                <a:lnTo>
                  <a:pt x="279" y="62"/>
                </a:lnTo>
                <a:cubicBezTo>
                  <a:pt x="248" y="62"/>
                  <a:pt x="248" y="62"/>
                  <a:pt x="248" y="62"/>
                </a:cubicBezTo>
                <a:lnTo>
                  <a:pt x="248" y="62"/>
                </a:lnTo>
                <a:lnTo>
                  <a:pt x="248" y="92"/>
                </a:lnTo>
                <a:lnTo>
                  <a:pt x="248" y="92"/>
                </a:lnTo>
                <a:cubicBezTo>
                  <a:pt x="248" y="92"/>
                  <a:pt x="248" y="92"/>
                  <a:pt x="248" y="124"/>
                </a:cubicBezTo>
                <a:lnTo>
                  <a:pt x="248" y="124"/>
                </a:lnTo>
                <a:lnTo>
                  <a:pt x="248" y="124"/>
                </a:lnTo>
                <a:lnTo>
                  <a:pt x="248" y="124"/>
                </a:lnTo>
                <a:cubicBezTo>
                  <a:pt x="248" y="124"/>
                  <a:pt x="248" y="124"/>
                  <a:pt x="279" y="124"/>
                </a:cubicBezTo>
                <a:cubicBezTo>
                  <a:pt x="279" y="155"/>
                  <a:pt x="279" y="186"/>
                  <a:pt x="310" y="186"/>
                </a:cubicBezTo>
                <a:cubicBezTo>
                  <a:pt x="310" y="217"/>
                  <a:pt x="310" y="217"/>
                  <a:pt x="310" y="217"/>
                </a:cubicBezTo>
                <a:lnTo>
                  <a:pt x="310" y="217"/>
                </a:lnTo>
                <a:lnTo>
                  <a:pt x="310" y="217"/>
                </a:lnTo>
                <a:lnTo>
                  <a:pt x="310" y="217"/>
                </a:lnTo>
                <a:lnTo>
                  <a:pt x="310" y="217"/>
                </a:lnTo>
                <a:cubicBezTo>
                  <a:pt x="310" y="248"/>
                  <a:pt x="310" y="248"/>
                  <a:pt x="310" y="248"/>
                </a:cubicBezTo>
                <a:lnTo>
                  <a:pt x="310" y="279"/>
                </a:lnTo>
                <a:lnTo>
                  <a:pt x="310" y="279"/>
                </a:lnTo>
                <a:lnTo>
                  <a:pt x="310" y="279"/>
                </a:lnTo>
                <a:cubicBezTo>
                  <a:pt x="310" y="309"/>
                  <a:pt x="310" y="341"/>
                  <a:pt x="279" y="341"/>
                </a:cubicBezTo>
                <a:lnTo>
                  <a:pt x="279" y="372"/>
                </a:lnTo>
                <a:cubicBezTo>
                  <a:pt x="279" y="403"/>
                  <a:pt x="279" y="403"/>
                  <a:pt x="248" y="403"/>
                </a:cubicBezTo>
                <a:lnTo>
                  <a:pt x="248" y="403"/>
                </a:lnTo>
                <a:lnTo>
                  <a:pt x="248" y="403"/>
                </a:lnTo>
                <a:lnTo>
                  <a:pt x="248" y="403"/>
                </a:lnTo>
                <a:lnTo>
                  <a:pt x="217" y="372"/>
                </a:lnTo>
                <a:cubicBezTo>
                  <a:pt x="217" y="372"/>
                  <a:pt x="217" y="372"/>
                  <a:pt x="217" y="341"/>
                </a:cubicBezTo>
                <a:cubicBezTo>
                  <a:pt x="186" y="341"/>
                  <a:pt x="186" y="341"/>
                  <a:pt x="186" y="309"/>
                </a:cubicBezTo>
                <a:lnTo>
                  <a:pt x="186" y="279"/>
                </a:lnTo>
                <a:cubicBezTo>
                  <a:pt x="186" y="279"/>
                  <a:pt x="186" y="279"/>
                  <a:pt x="186" y="248"/>
                </a:cubicBezTo>
                <a:lnTo>
                  <a:pt x="186" y="248"/>
                </a:lnTo>
                <a:lnTo>
                  <a:pt x="186" y="248"/>
                </a:lnTo>
                <a:lnTo>
                  <a:pt x="186" y="248"/>
                </a:lnTo>
                <a:lnTo>
                  <a:pt x="186" y="248"/>
                </a:lnTo>
                <a:cubicBezTo>
                  <a:pt x="186" y="248"/>
                  <a:pt x="186" y="248"/>
                  <a:pt x="155" y="248"/>
                </a:cubicBezTo>
                <a:cubicBezTo>
                  <a:pt x="155" y="248"/>
                  <a:pt x="155" y="248"/>
                  <a:pt x="155" y="217"/>
                </a:cubicBezTo>
                <a:cubicBezTo>
                  <a:pt x="155" y="217"/>
                  <a:pt x="155" y="217"/>
                  <a:pt x="124" y="217"/>
                </a:cubicBezTo>
                <a:cubicBezTo>
                  <a:pt x="124" y="217"/>
                  <a:pt x="124" y="248"/>
                  <a:pt x="93" y="248"/>
                </a:cubicBezTo>
                <a:cubicBezTo>
                  <a:pt x="93" y="248"/>
                  <a:pt x="31" y="248"/>
                  <a:pt x="0" y="248"/>
                </a:cubicBezTo>
                <a:cubicBezTo>
                  <a:pt x="0" y="279"/>
                  <a:pt x="0" y="279"/>
                  <a:pt x="0" y="279"/>
                </a:cubicBezTo>
                <a:cubicBezTo>
                  <a:pt x="0" y="279"/>
                  <a:pt x="0" y="279"/>
                  <a:pt x="31" y="279"/>
                </a:cubicBezTo>
                <a:lnTo>
                  <a:pt x="31" y="279"/>
                </a:lnTo>
                <a:lnTo>
                  <a:pt x="31" y="279"/>
                </a:lnTo>
                <a:lnTo>
                  <a:pt x="31" y="279"/>
                </a:lnTo>
                <a:lnTo>
                  <a:pt x="31" y="279"/>
                </a:lnTo>
                <a:cubicBezTo>
                  <a:pt x="31" y="279"/>
                  <a:pt x="31" y="279"/>
                  <a:pt x="62" y="279"/>
                </a:cubicBezTo>
                <a:cubicBezTo>
                  <a:pt x="62" y="279"/>
                  <a:pt x="62" y="279"/>
                  <a:pt x="62" y="309"/>
                </a:cubicBezTo>
                <a:cubicBezTo>
                  <a:pt x="93" y="309"/>
                  <a:pt x="93" y="309"/>
                  <a:pt x="124" y="309"/>
                </a:cubicBezTo>
                <a:cubicBezTo>
                  <a:pt x="124" y="341"/>
                  <a:pt x="155" y="341"/>
                  <a:pt x="155" y="341"/>
                </a:cubicBezTo>
                <a:lnTo>
                  <a:pt x="155" y="341"/>
                </a:lnTo>
                <a:cubicBezTo>
                  <a:pt x="155" y="372"/>
                  <a:pt x="155" y="372"/>
                  <a:pt x="155" y="403"/>
                </a:cubicBezTo>
                <a:lnTo>
                  <a:pt x="155" y="403"/>
                </a:lnTo>
                <a:lnTo>
                  <a:pt x="155" y="403"/>
                </a:lnTo>
                <a:lnTo>
                  <a:pt x="155" y="433"/>
                </a:lnTo>
                <a:lnTo>
                  <a:pt x="155" y="433"/>
                </a:lnTo>
                <a:lnTo>
                  <a:pt x="155" y="465"/>
                </a:lnTo>
                <a:lnTo>
                  <a:pt x="155" y="496"/>
                </a:lnTo>
                <a:lnTo>
                  <a:pt x="155" y="496"/>
                </a:lnTo>
                <a:lnTo>
                  <a:pt x="155" y="496"/>
                </a:lnTo>
                <a:cubicBezTo>
                  <a:pt x="155" y="527"/>
                  <a:pt x="155" y="527"/>
                  <a:pt x="155" y="557"/>
                </a:cubicBezTo>
                <a:lnTo>
                  <a:pt x="155" y="557"/>
                </a:lnTo>
                <a:lnTo>
                  <a:pt x="155" y="557"/>
                </a:lnTo>
                <a:cubicBezTo>
                  <a:pt x="155" y="589"/>
                  <a:pt x="155" y="620"/>
                  <a:pt x="124" y="620"/>
                </a:cubicBezTo>
                <a:lnTo>
                  <a:pt x="124" y="620"/>
                </a:lnTo>
                <a:lnTo>
                  <a:pt x="124" y="620"/>
                </a:lnTo>
                <a:lnTo>
                  <a:pt x="124" y="620"/>
                </a:lnTo>
                <a:lnTo>
                  <a:pt x="124" y="620"/>
                </a:lnTo>
                <a:cubicBezTo>
                  <a:pt x="124" y="651"/>
                  <a:pt x="124" y="651"/>
                  <a:pt x="124" y="651"/>
                </a:cubicBezTo>
                <a:cubicBezTo>
                  <a:pt x="124" y="681"/>
                  <a:pt x="124" y="681"/>
                  <a:pt x="93" y="681"/>
                </a:cubicBezTo>
                <a:cubicBezTo>
                  <a:pt x="93" y="681"/>
                  <a:pt x="93" y="681"/>
                  <a:pt x="93" y="713"/>
                </a:cubicBezTo>
                <a:cubicBezTo>
                  <a:pt x="93" y="713"/>
                  <a:pt x="93" y="713"/>
                  <a:pt x="62" y="713"/>
                </a:cubicBezTo>
                <a:lnTo>
                  <a:pt x="62" y="744"/>
                </a:lnTo>
                <a:cubicBezTo>
                  <a:pt x="93" y="744"/>
                  <a:pt x="93" y="744"/>
                  <a:pt x="93" y="744"/>
                </a:cubicBezTo>
                <a:cubicBezTo>
                  <a:pt x="62" y="744"/>
                  <a:pt x="62" y="744"/>
                  <a:pt x="62" y="744"/>
                </a:cubicBezTo>
                <a:lnTo>
                  <a:pt x="62" y="744"/>
                </a:lnTo>
                <a:cubicBezTo>
                  <a:pt x="62" y="775"/>
                  <a:pt x="62" y="775"/>
                  <a:pt x="62" y="775"/>
                </a:cubicBezTo>
                <a:cubicBezTo>
                  <a:pt x="93" y="805"/>
                  <a:pt x="93" y="837"/>
                  <a:pt x="93" y="868"/>
                </a:cubicBezTo>
                <a:cubicBezTo>
                  <a:pt x="93" y="899"/>
                  <a:pt x="93" y="899"/>
                  <a:pt x="93" y="929"/>
                </a:cubicBezTo>
                <a:lnTo>
                  <a:pt x="93" y="929"/>
                </a:lnTo>
                <a:cubicBezTo>
                  <a:pt x="124" y="929"/>
                  <a:pt x="124" y="929"/>
                  <a:pt x="124" y="929"/>
                </a:cubicBezTo>
                <a:lnTo>
                  <a:pt x="124" y="929"/>
                </a:lnTo>
                <a:cubicBezTo>
                  <a:pt x="124" y="899"/>
                  <a:pt x="124" y="899"/>
                  <a:pt x="155" y="868"/>
                </a:cubicBezTo>
                <a:cubicBezTo>
                  <a:pt x="186" y="868"/>
                  <a:pt x="217" y="868"/>
                  <a:pt x="217" y="868"/>
                </a:cubicBezTo>
                <a:lnTo>
                  <a:pt x="217" y="868"/>
                </a:lnTo>
                <a:lnTo>
                  <a:pt x="217" y="868"/>
                </a:lnTo>
                <a:cubicBezTo>
                  <a:pt x="248" y="837"/>
                  <a:pt x="248" y="837"/>
                  <a:pt x="248" y="805"/>
                </a:cubicBezTo>
                <a:cubicBezTo>
                  <a:pt x="248" y="805"/>
                  <a:pt x="248" y="775"/>
                  <a:pt x="248" y="744"/>
                </a:cubicBezTo>
                <a:cubicBezTo>
                  <a:pt x="248" y="713"/>
                  <a:pt x="248" y="713"/>
                  <a:pt x="248" y="713"/>
                </a:cubicBezTo>
                <a:cubicBezTo>
                  <a:pt x="248" y="713"/>
                  <a:pt x="248" y="681"/>
                  <a:pt x="217" y="651"/>
                </a:cubicBezTo>
                <a:cubicBezTo>
                  <a:pt x="217" y="651"/>
                  <a:pt x="217" y="620"/>
                  <a:pt x="217" y="589"/>
                </a:cubicBezTo>
                <a:cubicBezTo>
                  <a:pt x="217" y="589"/>
                  <a:pt x="217" y="589"/>
                  <a:pt x="217" y="557"/>
                </a:cubicBezTo>
                <a:lnTo>
                  <a:pt x="217" y="557"/>
                </a:lnTo>
                <a:cubicBezTo>
                  <a:pt x="217" y="527"/>
                  <a:pt x="217" y="527"/>
                  <a:pt x="217" y="527"/>
                </a:cubicBezTo>
                <a:lnTo>
                  <a:pt x="217" y="527"/>
                </a:lnTo>
                <a:cubicBezTo>
                  <a:pt x="248" y="496"/>
                  <a:pt x="310" y="465"/>
                  <a:pt x="310" y="465"/>
                </a:cubicBezTo>
                <a:lnTo>
                  <a:pt x="310" y="465"/>
                </a:lnTo>
                <a:cubicBezTo>
                  <a:pt x="310" y="465"/>
                  <a:pt x="310" y="433"/>
                  <a:pt x="341" y="433"/>
                </a:cubicBezTo>
                <a:lnTo>
                  <a:pt x="341" y="433"/>
                </a:lnTo>
                <a:cubicBezTo>
                  <a:pt x="341" y="403"/>
                  <a:pt x="372" y="403"/>
                  <a:pt x="372" y="403"/>
                </a:cubicBezTo>
                <a:cubicBezTo>
                  <a:pt x="372" y="372"/>
                  <a:pt x="403" y="372"/>
                  <a:pt x="434" y="372"/>
                </a:cubicBezTo>
                <a:lnTo>
                  <a:pt x="465" y="341"/>
                </a:lnTo>
                <a:lnTo>
                  <a:pt x="465" y="341"/>
                </a:lnTo>
                <a:cubicBezTo>
                  <a:pt x="465" y="341"/>
                  <a:pt x="496" y="309"/>
                  <a:pt x="526" y="309"/>
                </a:cubicBezTo>
                <a:lnTo>
                  <a:pt x="526" y="279"/>
                </a:lnTo>
                <a:cubicBezTo>
                  <a:pt x="526" y="248"/>
                  <a:pt x="526" y="248"/>
                  <a:pt x="526" y="248"/>
                </a:cubicBezTo>
                <a:lnTo>
                  <a:pt x="526" y="217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7" name="Freeform 44"/>
          <p:cNvSpPr>
            <a:spLocks noChangeArrowheads="1"/>
          </p:cNvSpPr>
          <p:nvPr/>
        </p:nvSpPr>
        <p:spPr bwMode="auto">
          <a:xfrm>
            <a:off x="5359923" y="4499165"/>
            <a:ext cx="1681" cy="1941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" h="1">
                <a:moveTo>
                  <a:pt x="0" y="0"/>
                </a:moveTo>
                <a:lnTo>
                  <a:pt x="0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8" name="Freeform 45"/>
          <p:cNvSpPr>
            <a:spLocks noChangeArrowheads="1"/>
          </p:cNvSpPr>
          <p:nvPr/>
        </p:nvSpPr>
        <p:spPr bwMode="auto">
          <a:xfrm>
            <a:off x="5054055" y="4867749"/>
            <a:ext cx="1681" cy="13580"/>
          </a:xfrm>
          <a:custGeom>
            <a:avLst/>
            <a:gdLst>
              <a:gd name="T0" fmla="*/ 0 w 1"/>
              <a:gd name="T1" fmla="*/ 31 h 32"/>
              <a:gd name="T2" fmla="*/ 0 w 1"/>
              <a:gd name="T3" fmla="*/ 31 h 32"/>
              <a:gd name="T4" fmla="*/ 0 w 1"/>
              <a:gd name="T5" fmla="*/ 0 h 32"/>
              <a:gd name="T6" fmla="*/ 0 w 1"/>
              <a:gd name="T7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32">
                <a:moveTo>
                  <a:pt x="0" y="31"/>
                </a:moveTo>
                <a:lnTo>
                  <a:pt x="0" y="31"/>
                </a:lnTo>
                <a:cubicBezTo>
                  <a:pt x="0" y="31"/>
                  <a:pt x="0" y="31"/>
                  <a:pt x="0" y="0"/>
                </a:cubicBezTo>
                <a:lnTo>
                  <a:pt x="0" y="3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49" name="Freeform 46"/>
          <p:cNvSpPr>
            <a:spLocks noChangeArrowheads="1"/>
          </p:cNvSpPr>
          <p:nvPr/>
        </p:nvSpPr>
        <p:spPr bwMode="auto">
          <a:xfrm>
            <a:off x="5054055" y="4704796"/>
            <a:ext cx="319313" cy="327847"/>
          </a:xfrm>
          <a:custGeom>
            <a:avLst/>
            <a:gdLst>
              <a:gd name="T0" fmla="*/ 806 w 838"/>
              <a:gd name="T1" fmla="*/ 341 h 745"/>
              <a:gd name="T2" fmla="*/ 775 w 838"/>
              <a:gd name="T3" fmla="*/ 309 h 745"/>
              <a:gd name="T4" fmla="*/ 744 w 838"/>
              <a:gd name="T5" fmla="*/ 279 h 745"/>
              <a:gd name="T6" fmla="*/ 744 w 838"/>
              <a:gd name="T7" fmla="*/ 248 h 745"/>
              <a:gd name="T8" fmla="*/ 775 w 838"/>
              <a:gd name="T9" fmla="*/ 185 h 745"/>
              <a:gd name="T10" fmla="*/ 806 w 838"/>
              <a:gd name="T11" fmla="*/ 155 h 745"/>
              <a:gd name="T12" fmla="*/ 775 w 838"/>
              <a:gd name="T13" fmla="*/ 61 h 745"/>
              <a:gd name="T14" fmla="*/ 713 w 838"/>
              <a:gd name="T15" fmla="*/ 0 h 745"/>
              <a:gd name="T16" fmla="*/ 682 w 838"/>
              <a:gd name="T17" fmla="*/ 0 h 745"/>
              <a:gd name="T18" fmla="*/ 651 w 838"/>
              <a:gd name="T19" fmla="*/ 31 h 745"/>
              <a:gd name="T20" fmla="*/ 651 w 838"/>
              <a:gd name="T21" fmla="*/ 31 h 745"/>
              <a:gd name="T22" fmla="*/ 620 w 838"/>
              <a:gd name="T23" fmla="*/ 61 h 745"/>
              <a:gd name="T24" fmla="*/ 558 w 838"/>
              <a:gd name="T25" fmla="*/ 93 h 745"/>
              <a:gd name="T26" fmla="*/ 527 w 838"/>
              <a:gd name="T27" fmla="*/ 155 h 745"/>
              <a:gd name="T28" fmla="*/ 496 w 838"/>
              <a:gd name="T29" fmla="*/ 185 h 745"/>
              <a:gd name="T30" fmla="*/ 402 w 838"/>
              <a:gd name="T31" fmla="*/ 217 h 745"/>
              <a:gd name="T32" fmla="*/ 341 w 838"/>
              <a:gd name="T33" fmla="*/ 217 h 745"/>
              <a:gd name="T34" fmla="*/ 310 w 838"/>
              <a:gd name="T35" fmla="*/ 248 h 745"/>
              <a:gd name="T36" fmla="*/ 279 w 838"/>
              <a:gd name="T37" fmla="*/ 279 h 745"/>
              <a:gd name="T38" fmla="*/ 186 w 838"/>
              <a:gd name="T39" fmla="*/ 403 h 745"/>
              <a:gd name="T40" fmla="*/ 155 w 838"/>
              <a:gd name="T41" fmla="*/ 403 h 745"/>
              <a:gd name="T42" fmla="*/ 93 w 838"/>
              <a:gd name="T43" fmla="*/ 433 h 745"/>
              <a:gd name="T44" fmla="*/ 31 w 838"/>
              <a:gd name="T45" fmla="*/ 433 h 745"/>
              <a:gd name="T46" fmla="*/ 31 w 838"/>
              <a:gd name="T47" fmla="*/ 433 h 745"/>
              <a:gd name="T48" fmla="*/ 31 w 838"/>
              <a:gd name="T49" fmla="*/ 465 h 745"/>
              <a:gd name="T50" fmla="*/ 93 w 838"/>
              <a:gd name="T51" fmla="*/ 589 h 745"/>
              <a:gd name="T52" fmla="*/ 62 w 838"/>
              <a:gd name="T53" fmla="*/ 651 h 745"/>
              <a:gd name="T54" fmla="*/ 93 w 838"/>
              <a:gd name="T55" fmla="*/ 744 h 745"/>
              <a:gd name="T56" fmla="*/ 155 w 838"/>
              <a:gd name="T57" fmla="*/ 744 h 745"/>
              <a:gd name="T58" fmla="*/ 248 w 838"/>
              <a:gd name="T59" fmla="*/ 713 h 745"/>
              <a:gd name="T60" fmla="*/ 310 w 838"/>
              <a:gd name="T61" fmla="*/ 713 h 745"/>
              <a:gd name="T62" fmla="*/ 434 w 838"/>
              <a:gd name="T63" fmla="*/ 713 h 745"/>
              <a:gd name="T64" fmla="*/ 496 w 838"/>
              <a:gd name="T65" fmla="*/ 681 h 745"/>
              <a:gd name="T66" fmla="*/ 589 w 838"/>
              <a:gd name="T67" fmla="*/ 620 h 745"/>
              <a:gd name="T68" fmla="*/ 744 w 838"/>
              <a:gd name="T69" fmla="*/ 433 h 745"/>
              <a:gd name="T70" fmla="*/ 806 w 838"/>
              <a:gd name="T71" fmla="*/ 341 h 745"/>
              <a:gd name="T72" fmla="*/ 682 w 838"/>
              <a:gd name="T73" fmla="*/ 465 h 745"/>
              <a:gd name="T74" fmla="*/ 620 w 838"/>
              <a:gd name="T75" fmla="*/ 527 h 745"/>
              <a:gd name="T76" fmla="*/ 589 w 838"/>
              <a:gd name="T77" fmla="*/ 527 h 745"/>
              <a:gd name="T78" fmla="*/ 558 w 838"/>
              <a:gd name="T79" fmla="*/ 527 h 745"/>
              <a:gd name="T80" fmla="*/ 527 w 838"/>
              <a:gd name="T81" fmla="*/ 465 h 745"/>
              <a:gd name="T82" fmla="*/ 527 w 838"/>
              <a:gd name="T83" fmla="*/ 465 h 745"/>
              <a:gd name="T84" fmla="*/ 527 w 838"/>
              <a:gd name="T85" fmla="*/ 433 h 745"/>
              <a:gd name="T86" fmla="*/ 558 w 838"/>
              <a:gd name="T87" fmla="*/ 403 h 745"/>
              <a:gd name="T88" fmla="*/ 620 w 838"/>
              <a:gd name="T89" fmla="*/ 341 h 745"/>
              <a:gd name="T90" fmla="*/ 682 w 838"/>
              <a:gd name="T91" fmla="*/ 372 h 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38" h="745">
                <a:moveTo>
                  <a:pt x="806" y="341"/>
                </a:moveTo>
                <a:lnTo>
                  <a:pt x="806" y="341"/>
                </a:lnTo>
                <a:lnTo>
                  <a:pt x="806" y="341"/>
                </a:lnTo>
                <a:lnTo>
                  <a:pt x="806" y="341"/>
                </a:lnTo>
                <a:cubicBezTo>
                  <a:pt x="806" y="309"/>
                  <a:pt x="806" y="309"/>
                  <a:pt x="806" y="309"/>
                </a:cubicBezTo>
                <a:cubicBezTo>
                  <a:pt x="775" y="309"/>
                  <a:pt x="775" y="309"/>
                  <a:pt x="775" y="309"/>
                </a:cubicBezTo>
                <a:lnTo>
                  <a:pt x="775" y="309"/>
                </a:lnTo>
                <a:lnTo>
                  <a:pt x="775" y="309"/>
                </a:lnTo>
                <a:cubicBezTo>
                  <a:pt x="744" y="309"/>
                  <a:pt x="744" y="279"/>
                  <a:pt x="744" y="279"/>
                </a:cubicBezTo>
                <a:lnTo>
                  <a:pt x="744" y="279"/>
                </a:lnTo>
                <a:lnTo>
                  <a:pt x="744" y="248"/>
                </a:lnTo>
                <a:lnTo>
                  <a:pt x="744" y="248"/>
                </a:lnTo>
                <a:lnTo>
                  <a:pt x="744" y="248"/>
                </a:lnTo>
                <a:cubicBezTo>
                  <a:pt x="744" y="217"/>
                  <a:pt x="744" y="217"/>
                  <a:pt x="744" y="217"/>
                </a:cubicBezTo>
                <a:cubicBezTo>
                  <a:pt x="744" y="185"/>
                  <a:pt x="775" y="185"/>
                  <a:pt x="775" y="185"/>
                </a:cubicBezTo>
                <a:cubicBezTo>
                  <a:pt x="775" y="185"/>
                  <a:pt x="775" y="155"/>
                  <a:pt x="806" y="155"/>
                </a:cubicBezTo>
                <a:lnTo>
                  <a:pt x="806" y="155"/>
                </a:lnTo>
                <a:lnTo>
                  <a:pt x="806" y="155"/>
                </a:lnTo>
                <a:lnTo>
                  <a:pt x="806" y="124"/>
                </a:lnTo>
                <a:cubicBezTo>
                  <a:pt x="806" y="124"/>
                  <a:pt x="775" y="93"/>
                  <a:pt x="775" y="61"/>
                </a:cubicBezTo>
                <a:lnTo>
                  <a:pt x="775" y="61"/>
                </a:lnTo>
                <a:cubicBezTo>
                  <a:pt x="775" y="61"/>
                  <a:pt x="775" y="31"/>
                  <a:pt x="775" y="0"/>
                </a:cubicBezTo>
                <a:lnTo>
                  <a:pt x="775" y="0"/>
                </a:lnTo>
                <a:cubicBezTo>
                  <a:pt x="744" y="0"/>
                  <a:pt x="744" y="0"/>
                  <a:pt x="713" y="0"/>
                </a:cubicBezTo>
                <a:lnTo>
                  <a:pt x="713" y="0"/>
                </a:lnTo>
                <a:lnTo>
                  <a:pt x="682" y="0"/>
                </a:lnTo>
                <a:lnTo>
                  <a:pt x="682" y="0"/>
                </a:lnTo>
                <a:lnTo>
                  <a:pt x="682" y="0"/>
                </a:lnTo>
                <a:cubicBezTo>
                  <a:pt x="682" y="0"/>
                  <a:pt x="682" y="31"/>
                  <a:pt x="651" y="31"/>
                </a:cubicBezTo>
                <a:lnTo>
                  <a:pt x="651" y="31"/>
                </a:lnTo>
                <a:lnTo>
                  <a:pt x="651" y="31"/>
                </a:lnTo>
                <a:lnTo>
                  <a:pt x="651" y="31"/>
                </a:lnTo>
                <a:lnTo>
                  <a:pt x="651" y="31"/>
                </a:lnTo>
                <a:lnTo>
                  <a:pt x="651" y="31"/>
                </a:lnTo>
                <a:cubicBezTo>
                  <a:pt x="651" y="31"/>
                  <a:pt x="651" y="31"/>
                  <a:pt x="620" y="31"/>
                </a:cubicBezTo>
                <a:lnTo>
                  <a:pt x="620" y="61"/>
                </a:lnTo>
                <a:cubicBezTo>
                  <a:pt x="589" y="61"/>
                  <a:pt x="589" y="93"/>
                  <a:pt x="589" y="93"/>
                </a:cubicBezTo>
                <a:lnTo>
                  <a:pt x="589" y="93"/>
                </a:lnTo>
                <a:lnTo>
                  <a:pt x="558" y="93"/>
                </a:lnTo>
                <a:cubicBezTo>
                  <a:pt x="558" y="124"/>
                  <a:pt x="558" y="124"/>
                  <a:pt x="527" y="155"/>
                </a:cubicBezTo>
                <a:lnTo>
                  <a:pt x="527" y="155"/>
                </a:lnTo>
                <a:lnTo>
                  <a:pt x="527" y="155"/>
                </a:lnTo>
                <a:lnTo>
                  <a:pt x="527" y="155"/>
                </a:lnTo>
                <a:lnTo>
                  <a:pt x="527" y="155"/>
                </a:lnTo>
                <a:cubicBezTo>
                  <a:pt x="496" y="155"/>
                  <a:pt x="496" y="185"/>
                  <a:pt x="496" y="185"/>
                </a:cubicBezTo>
                <a:cubicBezTo>
                  <a:pt x="496" y="217"/>
                  <a:pt x="496" y="217"/>
                  <a:pt x="465" y="217"/>
                </a:cubicBezTo>
                <a:cubicBezTo>
                  <a:pt x="434" y="217"/>
                  <a:pt x="402" y="217"/>
                  <a:pt x="402" y="217"/>
                </a:cubicBezTo>
                <a:lnTo>
                  <a:pt x="402" y="217"/>
                </a:lnTo>
                <a:cubicBezTo>
                  <a:pt x="372" y="217"/>
                  <a:pt x="372" y="217"/>
                  <a:pt x="372" y="217"/>
                </a:cubicBezTo>
                <a:lnTo>
                  <a:pt x="372" y="217"/>
                </a:lnTo>
                <a:lnTo>
                  <a:pt x="341" y="217"/>
                </a:lnTo>
                <a:lnTo>
                  <a:pt x="341" y="217"/>
                </a:lnTo>
                <a:lnTo>
                  <a:pt x="341" y="248"/>
                </a:lnTo>
                <a:cubicBezTo>
                  <a:pt x="310" y="248"/>
                  <a:pt x="310" y="248"/>
                  <a:pt x="310" y="248"/>
                </a:cubicBezTo>
                <a:lnTo>
                  <a:pt x="310" y="248"/>
                </a:lnTo>
                <a:lnTo>
                  <a:pt x="279" y="279"/>
                </a:lnTo>
                <a:lnTo>
                  <a:pt x="279" y="279"/>
                </a:lnTo>
                <a:cubicBezTo>
                  <a:pt x="248" y="279"/>
                  <a:pt x="248" y="279"/>
                  <a:pt x="248" y="279"/>
                </a:cubicBezTo>
                <a:cubicBezTo>
                  <a:pt x="186" y="309"/>
                  <a:pt x="186" y="309"/>
                  <a:pt x="186" y="309"/>
                </a:cubicBezTo>
                <a:cubicBezTo>
                  <a:pt x="186" y="403"/>
                  <a:pt x="186" y="403"/>
                  <a:pt x="186" y="403"/>
                </a:cubicBezTo>
                <a:cubicBezTo>
                  <a:pt x="155" y="403"/>
                  <a:pt x="155" y="403"/>
                  <a:pt x="155" y="403"/>
                </a:cubicBezTo>
                <a:lnTo>
                  <a:pt x="155" y="403"/>
                </a:lnTo>
                <a:lnTo>
                  <a:pt x="155" y="403"/>
                </a:lnTo>
                <a:cubicBezTo>
                  <a:pt x="124" y="433"/>
                  <a:pt x="124" y="433"/>
                  <a:pt x="93" y="433"/>
                </a:cubicBezTo>
                <a:lnTo>
                  <a:pt x="93" y="433"/>
                </a:lnTo>
                <a:lnTo>
                  <a:pt x="93" y="433"/>
                </a:lnTo>
                <a:lnTo>
                  <a:pt x="62" y="433"/>
                </a:lnTo>
                <a:cubicBezTo>
                  <a:pt x="62" y="433"/>
                  <a:pt x="62" y="433"/>
                  <a:pt x="31" y="433"/>
                </a:cubicBezTo>
                <a:lnTo>
                  <a:pt x="31" y="433"/>
                </a:lnTo>
                <a:lnTo>
                  <a:pt x="31" y="433"/>
                </a:lnTo>
                <a:lnTo>
                  <a:pt x="31" y="433"/>
                </a:lnTo>
                <a:lnTo>
                  <a:pt x="31" y="433"/>
                </a:lnTo>
                <a:lnTo>
                  <a:pt x="0" y="403"/>
                </a:lnTo>
                <a:lnTo>
                  <a:pt x="0" y="403"/>
                </a:lnTo>
                <a:cubicBezTo>
                  <a:pt x="0" y="433"/>
                  <a:pt x="0" y="433"/>
                  <a:pt x="31" y="465"/>
                </a:cubicBezTo>
                <a:lnTo>
                  <a:pt x="31" y="465"/>
                </a:lnTo>
                <a:cubicBezTo>
                  <a:pt x="31" y="496"/>
                  <a:pt x="62" y="557"/>
                  <a:pt x="93" y="557"/>
                </a:cubicBezTo>
                <a:cubicBezTo>
                  <a:pt x="93" y="589"/>
                  <a:pt x="93" y="589"/>
                  <a:pt x="93" y="589"/>
                </a:cubicBezTo>
                <a:lnTo>
                  <a:pt x="93" y="589"/>
                </a:lnTo>
                <a:lnTo>
                  <a:pt x="93" y="620"/>
                </a:lnTo>
                <a:cubicBezTo>
                  <a:pt x="93" y="651"/>
                  <a:pt x="93" y="651"/>
                  <a:pt x="62" y="651"/>
                </a:cubicBezTo>
                <a:cubicBezTo>
                  <a:pt x="62" y="651"/>
                  <a:pt x="62" y="651"/>
                  <a:pt x="93" y="681"/>
                </a:cubicBezTo>
                <a:lnTo>
                  <a:pt x="93" y="713"/>
                </a:lnTo>
                <a:cubicBezTo>
                  <a:pt x="93" y="713"/>
                  <a:pt x="93" y="713"/>
                  <a:pt x="93" y="744"/>
                </a:cubicBezTo>
                <a:cubicBezTo>
                  <a:pt x="93" y="744"/>
                  <a:pt x="124" y="744"/>
                  <a:pt x="155" y="744"/>
                </a:cubicBezTo>
                <a:lnTo>
                  <a:pt x="155" y="744"/>
                </a:lnTo>
                <a:lnTo>
                  <a:pt x="155" y="744"/>
                </a:lnTo>
                <a:lnTo>
                  <a:pt x="186" y="744"/>
                </a:lnTo>
                <a:lnTo>
                  <a:pt x="217" y="713"/>
                </a:lnTo>
                <a:lnTo>
                  <a:pt x="248" y="713"/>
                </a:lnTo>
                <a:lnTo>
                  <a:pt x="248" y="713"/>
                </a:lnTo>
                <a:lnTo>
                  <a:pt x="279" y="713"/>
                </a:lnTo>
                <a:cubicBezTo>
                  <a:pt x="279" y="713"/>
                  <a:pt x="279" y="713"/>
                  <a:pt x="310" y="713"/>
                </a:cubicBezTo>
                <a:lnTo>
                  <a:pt x="310" y="713"/>
                </a:lnTo>
                <a:cubicBezTo>
                  <a:pt x="341" y="713"/>
                  <a:pt x="402" y="713"/>
                  <a:pt x="402" y="713"/>
                </a:cubicBezTo>
                <a:cubicBezTo>
                  <a:pt x="434" y="713"/>
                  <a:pt x="434" y="713"/>
                  <a:pt x="434" y="713"/>
                </a:cubicBezTo>
                <a:cubicBezTo>
                  <a:pt x="434" y="681"/>
                  <a:pt x="434" y="681"/>
                  <a:pt x="434" y="681"/>
                </a:cubicBezTo>
                <a:cubicBezTo>
                  <a:pt x="465" y="681"/>
                  <a:pt x="465" y="681"/>
                  <a:pt x="465" y="681"/>
                </a:cubicBezTo>
                <a:lnTo>
                  <a:pt x="496" y="681"/>
                </a:lnTo>
                <a:lnTo>
                  <a:pt x="496" y="681"/>
                </a:lnTo>
                <a:lnTo>
                  <a:pt x="496" y="681"/>
                </a:lnTo>
                <a:cubicBezTo>
                  <a:pt x="527" y="681"/>
                  <a:pt x="558" y="651"/>
                  <a:pt x="589" y="620"/>
                </a:cubicBezTo>
                <a:lnTo>
                  <a:pt x="620" y="620"/>
                </a:lnTo>
                <a:cubicBezTo>
                  <a:pt x="651" y="589"/>
                  <a:pt x="713" y="527"/>
                  <a:pt x="744" y="465"/>
                </a:cubicBezTo>
                <a:cubicBezTo>
                  <a:pt x="744" y="465"/>
                  <a:pt x="744" y="465"/>
                  <a:pt x="744" y="433"/>
                </a:cubicBezTo>
                <a:cubicBezTo>
                  <a:pt x="775" y="433"/>
                  <a:pt x="806" y="372"/>
                  <a:pt x="837" y="341"/>
                </a:cubicBezTo>
                <a:cubicBezTo>
                  <a:pt x="837" y="341"/>
                  <a:pt x="837" y="341"/>
                  <a:pt x="837" y="309"/>
                </a:cubicBezTo>
                <a:cubicBezTo>
                  <a:pt x="837" y="309"/>
                  <a:pt x="837" y="341"/>
                  <a:pt x="806" y="341"/>
                </a:cubicBezTo>
                <a:close/>
                <a:moveTo>
                  <a:pt x="713" y="403"/>
                </a:moveTo>
                <a:lnTo>
                  <a:pt x="713" y="403"/>
                </a:lnTo>
                <a:cubicBezTo>
                  <a:pt x="682" y="433"/>
                  <a:pt x="682" y="465"/>
                  <a:pt x="682" y="465"/>
                </a:cubicBezTo>
                <a:cubicBezTo>
                  <a:pt x="682" y="496"/>
                  <a:pt x="651" y="496"/>
                  <a:pt x="651" y="496"/>
                </a:cubicBezTo>
                <a:lnTo>
                  <a:pt x="651" y="496"/>
                </a:lnTo>
                <a:lnTo>
                  <a:pt x="620" y="527"/>
                </a:lnTo>
                <a:cubicBezTo>
                  <a:pt x="620" y="527"/>
                  <a:pt x="620" y="527"/>
                  <a:pt x="589" y="527"/>
                </a:cubicBezTo>
                <a:lnTo>
                  <a:pt x="589" y="527"/>
                </a:lnTo>
                <a:lnTo>
                  <a:pt x="589" y="527"/>
                </a:lnTo>
                <a:lnTo>
                  <a:pt x="589" y="527"/>
                </a:lnTo>
                <a:lnTo>
                  <a:pt x="589" y="527"/>
                </a:lnTo>
                <a:cubicBezTo>
                  <a:pt x="558" y="527"/>
                  <a:pt x="558" y="527"/>
                  <a:pt x="558" y="527"/>
                </a:cubicBezTo>
                <a:cubicBezTo>
                  <a:pt x="558" y="496"/>
                  <a:pt x="558" y="496"/>
                  <a:pt x="527" y="496"/>
                </a:cubicBezTo>
                <a:cubicBezTo>
                  <a:pt x="527" y="465"/>
                  <a:pt x="527" y="465"/>
                  <a:pt x="527" y="465"/>
                </a:cubicBezTo>
                <a:lnTo>
                  <a:pt x="527" y="465"/>
                </a:lnTo>
                <a:lnTo>
                  <a:pt x="527" y="465"/>
                </a:lnTo>
                <a:lnTo>
                  <a:pt x="527" y="465"/>
                </a:lnTo>
                <a:lnTo>
                  <a:pt x="527" y="465"/>
                </a:lnTo>
                <a:lnTo>
                  <a:pt x="527" y="433"/>
                </a:lnTo>
                <a:lnTo>
                  <a:pt x="527" y="433"/>
                </a:lnTo>
                <a:lnTo>
                  <a:pt x="527" y="433"/>
                </a:lnTo>
                <a:lnTo>
                  <a:pt x="527" y="433"/>
                </a:lnTo>
                <a:lnTo>
                  <a:pt x="527" y="433"/>
                </a:lnTo>
                <a:cubicBezTo>
                  <a:pt x="558" y="403"/>
                  <a:pt x="558" y="403"/>
                  <a:pt x="558" y="403"/>
                </a:cubicBezTo>
                <a:lnTo>
                  <a:pt x="589" y="372"/>
                </a:lnTo>
                <a:lnTo>
                  <a:pt x="620" y="372"/>
                </a:lnTo>
                <a:cubicBezTo>
                  <a:pt x="620" y="372"/>
                  <a:pt x="620" y="372"/>
                  <a:pt x="620" y="341"/>
                </a:cubicBezTo>
                <a:cubicBezTo>
                  <a:pt x="651" y="341"/>
                  <a:pt x="651" y="341"/>
                  <a:pt x="651" y="341"/>
                </a:cubicBezTo>
                <a:lnTo>
                  <a:pt x="651" y="341"/>
                </a:lnTo>
                <a:lnTo>
                  <a:pt x="682" y="372"/>
                </a:lnTo>
                <a:lnTo>
                  <a:pt x="682" y="372"/>
                </a:lnTo>
                <a:cubicBezTo>
                  <a:pt x="713" y="403"/>
                  <a:pt x="713" y="403"/>
                  <a:pt x="713" y="40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0" name="Freeform 47"/>
          <p:cNvSpPr>
            <a:spLocks noChangeArrowheads="1"/>
          </p:cNvSpPr>
          <p:nvPr/>
        </p:nvSpPr>
        <p:spPr bwMode="auto">
          <a:xfrm>
            <a:off x="5348160" y="4799853"/>
            <a:ext cx="11764" cy="27159"/>
          </a:xfrm>
          <a:custGeom>
            <a:avLst/>
            <a:gdLst>
              <a:gd name="T0" fmla="*/ 31 w 32"/>
              <a:gd name="T1" fmla="*/ 0 h 63"/>
              <a:gd name="T2" fmla="*/ 31 w 32"/>
              <a:gd name="T3" fmla="*/ 0 h 63"/>
              <a:gd name="T4" fmla="*/ 31 w 32"/>
              <a:gd name="T5" fmla="*/ 0 h 63"/>
              <a:gd name="T6" fmla="*/ 31 w 32"/>
              <a:gd name="T7" fmla="*/ 0 h 63"/>
              <a:gd name="T8" fmla="*/ 31 w 32"/>
              <a:gd name="T9" fmla="*/ 0 h 63"/>
              <a:gd name="T10" fmla="*/ 0 w 32"/>
              <a:gd name="T11" fmla="*/ 31 h 63"/>
              <a:gd name="T12" fmla="*/ 0 w 32"/>
              <a:gd name="T13" fmla="*/ 31 h 63"/>
              <a:gd name="T14" fmla="*/ 0 w 32"/>
              <a:gd name="T15" fmla="*/ 31 h 63"/>
              <a:gd name="T16" fmla="*/ 0 w 32"/>
              <a:gd name="T17" fmla="*/ 31 h 63"/>
              <a:gd name="T18" fmla="*/ 0 w 32"/>
              <a:gd name="T19" fmla="*/ 31 h 63"/>
              <a:gd name="T20" fmla="*/ 31 w 32"/>
              <a:gd name="T21" fmla="*/ 62 h 63"/>
              <a:gd name="T22" fmla="*/ 31 w 32"/>
              <a:gd name="T23" fmla="*/ 62 h 63"/>
              <a:gd name="T24" fmla="*/ 31 w 32"/>
              <a:gd name="T25" fmla="*/ 31 h 63"/>
              <a:gd name="T26" fmla="*/ 31 w 32"/>
              <a:gd name="T27" fmla="*/ 31 h 63"/>
              <a:gd name="T28" fmla="*/ 31 w 32"/>
              <a:gd name="T29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2" h="63">
                <a:moveTo>
                  <a:pt x="31" y="0"/>
                </a:move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cubicBezTo>
                  <a:pt x="31" y="31"/>
                  <a:pt x="31" y="31"/>
                  <a:pt x="0" y="31"/>
                </a:cubicBez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cubicBezTo>
                  <a:pt x="31" y="31"/>
                  <a:pt x="31" y="62"/>
                  <a:pt x="31" y="62"/>
                </a:cubicBezTo>
                <a:lnTo>
                  <a:pt x="31" y="62"/>
                </a:lnTo>
                <a:cubicBezTo>
                  <a:pt x="31" y="31"/>
                  <a:pt x="31" y="31"/>
                  <a:pt x="31" y="31"/>
                </a:cubicBezTo>
                <a:lnTo>
                  <a:pt x="31" y="31"/>
                </a:lnTo>
                <a:lnTo>
                  <a:pt x="31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1" name="Freeform 48"/>
          <p:cNvSpPr>
            <a:spLocks noChangeArrowheads="1"/>
          </p:cNvSpPr>
          <p:nvPr/>
        </p:nvSpPr>
        <p:spPr bwMode="auto">
          <a:xfrm>
            <a:off x="5608651" y="4431268"/>
            <a:ext cx="142851" cy="341426"/>
          </a:xfrm>
          <a:custGeom>
            <a:avLst/>
            <a:gdLst>
              <a:gd name="T0" fmla="*/ 341 w 373"/>
              <a:gd name="T1" fmla="*/ 93 h 776"/>
              <a:gd name="T2" fmla="*/ 341 w 373"/>
              <a:gd name="T3" fmla="*/ 93 h 776"/>
              <a:gd name="T4" fmla="*/ 341 w 373"/>
              <a:gd name="T5" fmla="*/ 31 h 776"/>
              <a:gd name="T6" fmla="*/ 341 w 373"/>
              <a:gd name="T7" fmla="*/ 0 h 776"/>
              <a:gd name="T8" fmla="*/ 310 w 373"/>
              <a:gd name="T9" fmla="*/ 62 h 776"/>
              <a:gd name="T10" fmla="*/ 278 w 373"/>
              <a:gd name="T11" fmla="*/ 62 h 776"/>
              <a:gd name="T12" fmla="*/ 278 w 373"/>
              <a:gd name="T13" fmla="*/ 62 h 776"/>
              <a:gd name="T14" fmla="*/ 278 w 373"/>
              <a:gd name="T15" fmla="*/ 93 h 776"/>
              <a:gd name="T16" fmla="*/ 278 w 373"/>
              <a:gd name="T17" fmla="*/ 93 h 776"/>
              <a:gd name="T18" fmla="*/ 278 w 373"/>
              <a:gd name="T19" fmla="*/ 124 h 776"/>
              <a:gd name="T20" fmla="*/ 217 w 373"/>
              <a:gd name="T21" fmla="*/ 155 h 776"/>
              <a:gd name="T22" fmla="*/ 186 w 373"/>
              <a:gd name="T23" fmla="*/ 155 h 776"/>
              <a:gd name="T24" fmla="*/ 186 w 373"/>
              <a:gd name="T25" fmla="*/ 155 h 776"/>
              <a:gd name="T26" fmla="*/ 186 w 373"/>
              <a:gd name="T27" fmla="*/ 217 h 776"/>
              <a:gd name="T28" fmla="*/ 154 w 373"/>
              <a:gd name="T29" fmla="*/ 217 h 776"/>
              <a:gd name="T30" fmla="*/ 154 w 373"/>
              <a:gd name="T31" fmla="*/ 217 h 776"/>
              <a:gd name="T32" fmla="*/ 154 w 373"/>
              <a:gd name="T33" fmla="*/ 217 h 776"/>
              <a:gd name="T34" fmla="*/ 154 w 373"/>
              <a:gd name="T35" fmla="*/ 217 h 776"/>
              <a:gd name="T36" fmla="*/ 124 w 373"/>
              <a:gd name="T37" fmla="*/ 217 h 776"/>
              <a:gd name="T38" fmla="*/ 93 w 373"/>
              <a:gd name="T39" fmla="*/ 217 h 776"/>
              <a:gd name="T40" fmla="*/ 93 w 373"/>
              <a:gd name="T41" fmla="*/ 217 h 776"/>
              <a:gd name="T42" fmla="*/ 62 w 373"/>
              <a:gd name="T43" fmla="*/ 217 h 776"/>
              <a:gd name="T44" fmla="*/ 62 w 373"/>
              <a:gd name="T45" fmla="*/ 217 h 776"/>
              <a:gd name="T46" fmla="*/ 62 w 373"/>
              <a:gd name="T47" fmla="*/ 217 h 776"/>
              <a:gd name="T48" fmla="*/ 62 w 373"/>
              <a:gd name="T49" fmla="*/ 248 h 776"/>
              <a:gd name="T50" fmla="*/ 62 w 373"/>
              <a:gd name="T51" fmla="*/ 309 h 776"/>
              <a:gd name="T52" fmla="*/ 62 w 373"/>
              <a:gd name="T53" fmla="*/ 309 h 776"/>
              <a:gd name="T54" fmla="*/ 93 w 373"/>
              <a:gd name="T55" fmla="*/ 465 h 776"/>
              <a:gd name="T56" fmla="*/ 62 w 373"/>
              <a:gd name="T57" fmla="*/ 465 h 776"/>
              <a:gd name="T58" fmla="*/ 30 w 373"/>
              <a:gd name="T59" fmla="*/ 589 h 776"/>
              <a:gd name="T60" fmla="*/ 30 w 373"/>
              <a:gd name="T61" fmla="*/ 589 h 776"/>
              <a:gd name="T62" fmla="*/ 30 w 373"/>
              <a:gd name="T63" fmla="*/ 620 h 776"/>
              <a:gd name="T64" fmla="*/ 30 w 373"/>
              <a:gd name="T65" fmla="*/ 651 h 776"/>
              <a:gd name="T66" fmla="*/ 30 w 373"/>
              <a:gd name="T67" fmla="*/ 713 h 776"/>
              <a:gd name="T68" fmla="*/ 30 w 373"/>
              <a:gd name="T69" fmla="*/ 744 h 776"/>
              <a:gd name="T70" fmla="*/ 93 w 373"/>
              <a:gd name="T71" fmla="*/ 775 h 776"/>
              <a:gd name="T72" fmla="*/ 154 w 373"/>
              <a:gd name="T73" fmla="*/ 775 h 776"/>
              <a:gd name="T74" fmla="*/ 186 w 373"/>
              <a:gd name="T75" fmla="*/ 744 h 776"/>
              <a:gd name="T76" fmla="*/ 186 w 373"/>
              <a:gd name="T77" fmla="*/ 744 h 776"/>
              <a:gd name="T78" fmla="*/ 186 w 373"/>
              <a:gd name="T79" fmla="*/ 744 h 776"/>
              <a:gd name="T80" fmla="*/ 186 w 373"/>
              <a:gd name="T81" fmla="*/ 744 h 776"/>
              <a:gd name="T82" fmla="*/ 278 w 373"/>
              <a:gd name="T83" fmla="*/ 372 h 776"/>
              <a:gd name="T84" fmla="*/ 310 w 373"/>
              <a:gd name="T85" fmla="*/ 309 h 776"/>
              <a:gd name="T86" fmla="*/ 341 w 373"/>
              <a:gd name="T87" fmla="*/ 248 h 776"/>
              <a:gd name="T88" fmla="*/ 341 w 373"/>
              <a:gd name="T89" fmla="*/ 248 h 776"/>
              <a:gd name="T90" fmla="*/ 310 w 373"/>
              <a:gd name="T91" fmla="*/ 217 h 776"/>
              <a:gd name="T92" fmla="*/ 310 w 373"/>
              <a:gd name="T93" fmla="*/ 155 h 776"/>
              <a:gd name="T94" fmla="*/ 310 w 373"/>
              <a:gd name="T95" fmla="*/ 155 h 776"/>
              <a:gd name="T96" fmla="*/ 341 w 373"/>
              <a:gd name="T97" fmla="*/ 155 h 776"/>
              <a:gd name="T98" fmla="*/ 372 w 373"/>
              <a:gd name="T99" fmla="*/ 124 h 776"/>
              <a:gd name="T100" fmla="*/ 341 w 373"/>
              <a:gd name="T101" fmla="*/ 124 h 776"/>
              <a:gd name="T102" fmla="*/ 341 w 373"/>
              <a:gd name="T103" fmla="*/ 93 h 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73" h="776">
                <a:moveTo>
                  <a:pt x="341" y="93"/>
                </a:moveTo>
                <a:lnTo>
                  <a:pt x="341" y="93"/>
                </a:lnTo>
                <a:cubicBezTo>
                  <a:pt x="341" y="62"/>
                  <a:pt x="341" y="31"/>
                  <a:pt x="341" y="31"/>
                </a:cubicBezTo>
                <a:lnTo>
                  <a:pt x="341" y="0"/>
                </a:lnTo>
                <a:cubicBezTo>
                  <a:pt x="341" y="31"/>
                  <a:pt x="310" y="62"/>
                  <a:pt x="310" y="62"/>
                </a:cubicBezTo>
                <a:lnTo>
                  <a:pt x="278" y="62"/>
                </a:lnTo>
                <a:lnTo>
                  <a:pt x="278" y="62"/>
                </a:lnTo>
                <a:cubicBezTo>
                  <a:pt x="278" y="93"/>
                  <a:pt x="278" y="93"/>
                  <a:pt x="278" y="93"/>
                </a:cubicBezTo>
                <a:lnTo>
                  <a:pt x="278" y="93"/>
                </a:lnTo>
                <a:lnTo>
                  <a:pt x="278" y="124"/>
                </a:lnTo>
                <a:cubicBezTo>
                  <a:pt x="248" y="155"/>
                  <a:pt x="248" y="155"/>
                  <a:pt x="217" y="155"/>
                </a:cubicBezTo>
                <a:lnTo>
                  <a:pt x="186" y="155"/>
                </a:lnTo>
                <a:lnTo>
                  <a:pt x="186" y="155"/>
                </a:lnTo>
                <a:cubicBezTo>
                  <a:pt x="186" y="185"/>
                  <a:pt x="186" y="185"/>
                  <a:pt x="186" y="217"/>
                </a:cubicBezTo>
                <a:cubicBezTo>
                  <a:pt x="186" y="217"/>
                  <a:pt x="186" y="217"/>
                  <a:pt x="154" y="217"/>
                </a:cubicBezTo>
                <a:lnTo>
                  <a:pt x="154" y="217"/>
                </a:lnTo>
                <a:lnTo>
                  <a:pt x="154" y="217"/>
                </a:lnTo>
                <a:lnTo>
                  <a:pt x="154" y="217"/>
                </a:lnTo>
                <a:lnTo>
                  <a:pt x="124" y="217"/>
                </a:lnTo>
                <a:cubicBezTo>
                  <a:pt x="124" y="217"/>
                  <a:pt x="124" y="217"/>
                  <a:pt x="93" y="217"/>
                </a:cubicBezTo>
                <a:lnTo>
                  <a:pt x="93" y="217"/>
                </a:lnTo>
                <a:lnTo>
                  <a:pt x="62" y="217"/>
                </a:lnTo>
                <a:lnTo>
                  <a:pt x="62" y="217"/>
                </a:lnTo>
                <a:lnTo>
                  <a:pt x="62" y="217"/>
                </a:lnTo>
                <a:cubicBezTo>
                  <a:pt x="62" y="248"/>
                  <a:pt x="62" y="248"/>
                  <a:pt x="62" y="248"/>
                </a:cubicBezTo>
                <a:cubicBezTo>
                  <a:pt x="62" y="279"/>
                  <a:pt x="62" y="279"/>
                  <a:pt x="62" y="309"/>
                </a:cubicBezTo>
                <a:lnTo>
                  <a:pt x="62" y="309"/>
                </a:lnTo>
                <a:cubicBezTo>
                  <a:pt x="93" y="372"/>
                  <a:pt x="93" y="433"/>
                  <a:pt x="93" y="465"/>
                </a:cubicBezTo>
                <a:cubicBezTo>
                  <a:pt x="62" y="465"/>
                  <a:pt x="62" y="465"/>
                  <a:pt x="62" y="465"/>
                </a:cubicBezTo>
                <a:cubicBezTo>
                  <a:pt x="62" y="496"/>
                  <a:pt x="30" y="557"/>
                  <a:pt x="30" y="589"/>
                </a:cubicBezTo>
                <a:cubicBezTo>
                  <a:pt x="0" y="589"/>
                  <a:pt x="0" y="589"/>
                  <a:pt x="30" y="589"/>
                </a:cubicBezTo>
                <a:cubicBezTo>
                  <a:pt x="30" y="620"/>
                  <a:pt x="30" y="620"/>
                  <a:pt x="30" y="620"/>
                </a:cubicBezTo>
                <a:cubicBezTo>
                  <a:pt x="30" y="651"/>
                  <a:pt x="30" y="651"/>
                  <a:pt x="30" y="651"/>
                </a:cubicBezTo>
                <a:cubicBezTo>
                  <a:pt x="30" y="681"/>
                  <a:pt x="30" y="681"/>
                  <a:pt x="30" y="713"/>
                </a:cubicBezTo>
                <a:cubicBezTo>
                  <a:pt x="30" y="713"/>
                  <a:pt x="30" y="713"/>
                  <a:pt x="30" y="744"/>
                </a:cubicBezTo>
                <a:cubicBezTo>
                  <a:pt x="62" y="744"/>
                  <a:pt x="93" y="775"/>
                  <a:pt x="93" y="775"/>
                </a:cubicBezTo>
                <a:cubicBezTo>
                  <a:pt x="93" y="775"/>
                  <a:pt x="124" y="775"/>
                  <a:pt x="154" y="775"/>
                </a:cubicBezTo>
                <a:cubicBezTo>
                  <a:pt x="154" y="744"/>
                  <a:pt x="186" y="744"/>
                  <a:pt x="186" y="744"/>
                </a:cubicBezTo>
                <a:lnTo>
                  <a:pt x="186" y="744"/>
                </a:lnTo>
                <a:lnTo>
                  <a:pt x="186" y="744"/>
                </a:lnTo>
                <a:lnTo>
                  <a:pt x="186" y="744"/>
                </a:lnTo>
                <a:cubicBezTo>
                  <a:pt x="186" y="713"/>
                  <a:pt x="278" y="433"/>
                  <a:pt x="278" y="372"/>
                </a:cubicBezTo>
                <a:cubicBezTo>
                  <a:pt x="310" y="341"/>
                  <a:pt x="310" y="341"/>
                  <a:pt x="310" y="309"/>
                </a:cubicBezTo>
                <a:cubicBezTo>
                  <a:pt x="310" y="279"/>
                  <a:pt x="310" y="279"/>
                  <a:pt x="341" y="248"/>
                </a:cubicBezTo>
                <a:lnTo>
                  <a:pt x="341" y="248"/>
                </a:lnTo>
                <a:lnTo>
                  <a:pt x="310" y="217"/>
                </a:lnTo>
                <a:cubicBezTo>
                  <a:pt x="310" y="185"/>
                  <a:pt x="310" y="155"/>
                  <a:pt x="310" y="155"/>
                </a:cubicBezTo>
                <a:lnTo>
                  <a:pt x="310" y="155"/>
                </a:lnTo>
                <a:cubicBezTo>
                  <a:pt x="341" y="155"/>
                  <a:pt x="341" y="155"/>
                  <a:pt x="341" y="155"/>
                </a:cubicBezTo>
                <a:cubicBezTo>
                  <a:pt x="341" y="155"/>
                  <a:pt x="341" y="124"/>
                  <a:pt x="372" y="124"/>
                </a:cubicBezTo>
                <a:cubicBezTo>
                  <a:pt x="372" y="124"/>
                  <a:pt x="372" y="124"/>
                  <a:pt x="341" y="124"/>
                </a:cubicBezTo>
                <a:lnTo>
                  <a:pt x="341" y="9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2" name="Freeform 49"/>
          <p:cNvSpPr>
            <a:spLocks noChangeArrowheads="1"/>
          </p:cNvSpPr>
          <p:nvPr/>
        </p:nvSpPr>
        <p:spPr bwMode="auto">
          <a:xfrm>
            <a:off x="4946497" y="4555423"/>
            <a:ext cx="178143" cy="314267"/>
          </a:xfrm>
          <a:custGeom>
            <a:avLst/>
            <a:gdLst>
              <a:gd name="T0" fmla="*/ 279 w 466"/>
              <a:gd name="T1" fmla="*/ 650 h 714"/>
              <a:gd name="T2" fmla="*/ 279 w 466"/>
              <a:gd name="T3" fmla="*/ 650 h 714"/>
              <a:gd name="T4" fmla="*/ 310 w 466"/>
              <a:gd name="T5" fmla="*/ 682 h 714"/>
              <a:gd name="T6" fmla="*/ 310 w 466"/>
              <a:gd name="T7" fmla="*/ 713 h 714"/>
              <a:gd name="T8" fmla="*/ 310 w 466"/>
              <a:gd name="T9" fmla="*/ 713 h 714"/>
              <a:gd name="T10" fmla="*/ 310 w 466"/>
              <a:gd name="T11" fmla="*/ 713 h 714"/>
              <a:gd name="T12" fmla="*/ 341 w 466"/>
              <a:gd name="T13" fmla="*/ 713 h 714"/>
              <a:gd name="T14" fmla="*/ 341 w 466"/>
              <a:gd name="T15" fmla="*/ 713 h 714"/>
              <a:gd name="T16" fmla="*/ 372 w 466"/>
              <a:gd name="T17" fmla="*/ 713 h 714"/>
              <a:gd name="T18" fmla="*/ 372 w 466"/>
              <a:gd name="T19" fmla="*/ 713 h 714"/>
              <a:gd name="T20" fmla="*/ 372 w 466"/>
              <a:gd name="T21" fmla="*/ 713 h 714"/>
              <a:gd name="T22" fmla="*/ 372 w 466"/>
              <a:gd name="T23" fmla="*/ 713 h 714"/>
              <a:gd name="T24" fmla="*/ 403 w 466"/>
              <a:gd name="T25" fmla="*/ 682 h 714"/>
              <a:gd name="T26" fmla="*/ 403 w 466"/>
              <a:gd name="T27" fmla="*/ 248 h 714"/>
              <a:gd name="T28" fmla="*/ 465 w 466"/>
              <a:gd name="T29" fmla="*/ 248 h 714"/>
              <a:gd name="T30" fmla="*/ 465 w 466"/>
              <a:gd name="T31" fmla="*/ 62 h 714"/>
              <a:gd name="T32" fmla="*/ 372 w 466"/>
              <a:gd name="T33" fmla="*/ 62 h 714"/>
              <a:gd name="T34" fmla="*/ 341 w 466"/>
              <a:gd name="T35" fmla="*/ 30 h 714"/>
              <a:gd name="T36" fmla="*/ 279 w 466"/>
              <a:gd name="T37" fmla="*/ 30 h 714"/>
              <a:gd name="T38" fmla="*/ 279 w 466"/>
              <a:gd name="T39" fmla="*/ 30 h 714"/>
              <a:gd name="T40" fmla="*/ 155 w 466"/>
              <a:gd name="T41" fmla="*/ 30 h 714"/>
              <a:gd name="T42" fmla="*/ 124 w 466"/>
              <a:gd name="T43" fmla="*/ 30 h 714"/>
              <a:gd name="T44" fmla="*/ 124 w 466"/>
              <a:gd name="T45" fmla="*/ 30 h 714"/>
              <a:gd name="T46" fmla="*/ 93 w 466"/>
              <a:gd name="T47" fmla="*/ 30 h 714"/>
              <a:gd name="T48" fmla="*/ 93 w 466"/>
              <a:gd name="T49" fmla="*/ 30 h 714"/>
              <a:gd name="T50" fmla="*/ 62 w 466"/>
              <a:gd name="T51" fmla="*/ 0 h 714"/>
              <a:gd name="T52" fmla="*/ 62 w 466"/>
              <a:gd name="T53" fmla="*/ 0 h 714"/>
              <a:gd name="T54" fmla="*/ 62 w 466"/>
              <a:gd name="T55" fmla="*/ 0 h 714"/>
              <a:gd name="T56" fmla="*/ 62 w 466"/>
              <a:gd name="T57" fmla="*/ 0 h 714"/>
              <a:gd name="T58" fmla="*/ 62 w 466"/>
              <a:gd name="T59" fmla="*/ 0 h 714"/>
              <a:gd name="T60" fmla="*/ 62 w 466"/>
              <a:gd name="T61" fmla="*/ 0 h 714"/>
              <a:gd name="T62" fmla="*/ 62 w 466"/>
              <a:gd name="T63" fmla="*/ 0 h 714"/>
              <a:gd name="T64" fmla="*/ 31 w 466"/>
              <a:gd name="T65" fmla="*/ 30 h 714"/>
              <a:gd name="T66" fmla="*/ 0 w 466"/>
              <a:gd name="T67" fmla="*/ 30 h 714"/>
              <a:gd name="T68" fmla="*/ 0 w 466"/>
              <a:gd name="T69" fmla="*/ 30 h 714"/>
              <a:gd name="T70" fmla="*/ 0 w 466"/>
              <a:gd name="T71" fmla="*/ 30 h 714"/>
              <a:gd name="T72" fmla="*/ 62 w 466"/>
              <a:gd name="T73" fmla="*/ 124 h 714"/>
              <a:gd name="T74" fmla="*/ 93 w 466"/>
              <a:gd name="T75" fmla="*/ 217 h 714"/>
              <a:gd name="T76" fmla="*/ 124 w 466"/>
              <a:gd name="T77" fmla="*/ 278 h 714"/>
              <a:gd name="T78" fmla="*/ 155 w 466"/>
              <a:gd name="T79" fmla="*/ 310 h 714"/>
              <a:gd name="T80" fmla="*/ 155 w 466"/>
              <a:gd name="T81" fmla="*/ 402 h 714"/>
              <a:gd name="T82" fmla="*/ 155 w 466"/>
              <a:gd name="T83" fmla="*/ 402 h 714"/>
              <a:gd name="T84" fmla="*/ 155 w 466"/>
              <a:gd name="T85" fmla="*/ 434 h 714"/>
              <a:gd name="T86" fmla="*/ 186 w 466"/>
              <a:gd name="T87" fmla="*/ 465 h 714"/>
              <a:gd name="T88" fmla="*/ 186 w 466"/>
              <a:gd name="T89" fmla="*/ 526 h 714"/>
              <a:gd name="T90" fmla="*/ 186 w 466"/>
              <a:gd name="T91" fmla="*/ 526 h 714"/>
              <a:gd name="T92" fmla="*/ 186 w 466"/>
              <a:gd name="T93" fmla="*/ 620 h 714"/>
              <a:gd name="T94" fmla="*/ 186 w 466"/>
              <a:gd name="T95" fmla="*/ 620 h 714"/>
              <a:gd name="T96" fmla="*/ 248 w 466"/>
              <a:gd name="T97" fmla="*/ 682 h 714"/>
              <a:gd name="T98" fmla="*/ 248 w 466"/>
              <a:gd name="T99" fmla="*/ 650 h 714"/>
              <a:gd name="T100" fmla="*/ 279 w 466"/>
              <a:gd name="T101" fmla="*/ 650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66" h="714">
                <a:moveTo>
                  <a:pt x="279" y="650"/>
                </a:moveTo>
                <a:lnTo>
                  <a:pt x="279" y="650"/>
                </a:lnTo>
                <a:cubicBezTo>
                  <a:pt x="279" y="650"/>
                  <a:pt x="310" y="650"/>
                  <a:pt x="310" y="682"/>
                </a:cubicBezTo>
                <a:cubicBezTo>
                  <a:pt x="310" y="682"/>
                  <a:pt x="310" y="682"/>
                  <a:pt x="310" y="713"/>
                </a:cubicBezTo>
                <a:lnTo>
                  <a:pt x="310" y="713"/>
                </a:lnTo>
                <a:lnTo>
                  <a:pt x="310" y="713"/>
                </a:lnTo>
                <a:lnTo>
                  <a:pt x="341" y="713"/>
                </a:lnTo>
                <a:lnTo>
                  <a:pt x="341" y="713"/>
                </a:lnTo>
                <a:lnTo>
                  <a:pt x="372" y="713"/>
                </a:lnTo>
                <a:lnTo>
                  <a:pt x="372" y="713"/>
                </a:lnTo>
                <a:lnTo>
                  <a:pt x="372" y="713"/>
                </a:lnTo>
                <a:lnTo>
                  <a:pt x="372" y="713"/>
                </a:lnTo>
                <a:cubicBezTo>
                  <a:pt x="403" y="713"/>
                  <a:pt x="403" y="713"/>
                  <a:pt x="403" y="682"/>
                </a:cubicBezTo>
                <a:cubicBezTo>
                  <a:pt x="403" y="248"/>
                  <a:pt x="403" y="248"/>
                  <a:pt x="403" y="248"/>
                </a:cubicBezTo>
                <a:cubicBezTo>
                  <a:pt x="465" y="248"/>
                  <a:pt x="465" y="248"/>
                  <a:pt x="465" y="248"/>
                </a:cubicBezTo>
                <a:cubicBezTo>
                  <a:pt x="465" y="62"/>
                  <a:pt x="465" y="62"/>
                  <a:pt x="465" y="62"/>
                </a:cubicBezTo>
                <a:cubicBezTo>
                  <a:pt x="372" y="62"/>
                  <a:pt x="372" y="62"/>
                  <a:pt x="372" y="62"/>
                </a:cubicBezTo>
                <a:cubicBezTo>
                  <a:pt x="341" y="30"/>
                  <a:pt x="341" y="30"/>
                  <a:pt x="341" y="30"/>
                </a:cubicBezTo>
                <a:cubicBezTo>
                  <a:pt x="341" y="30"/>
                  <a:pt x="310" y="30"/>
                  <a:pt x="279" y="30"/>
                </a:cubicBezTo>
                <a:lnTo>
                  <a:pt x="279" y="30"/>
                </a:lnTo>
                <a:cubicBezTo>
                  <a:pt x="248" y="30"/>
                  <a:pt x="155" y="30"/>
                  <a:pt x="155" y="30"/>
                </a:cubicBezTo>
                <a:lnTo>
                  <a:pt x="124" y="30"/>
                </a:lnTo>
                <a:lnTo>
                  <a:pt x="124" y="30"/>
                </a:lnTo>
                <a:cubicBezTo>
                  <a:pt x="93" y="30"/>
                  <a:pt x="93" y="30"/>
                  <a:pt x="93" y="30"/>
                </a:cubicBezTo>
                <a:lnTo>
                  <a:pt x="93" y="30"/>
                </a:lnTo>
                <a:cubicBezTo>
                  <a:pt x="93" y="30"/>
                  <a:pt x="62" y="30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lnTo>
                  <a:pt x="31" y="30"/>
                </a:lnTo>
                <a:cubicBezTo>
                  <a:pt x="31" y="30"/>
                  <a:pt x="31" y="30"/>
                  <a:pt x="0" y="30"/>
                </a:cubicBezTo>
                <a:lnTo>
                  <a:pt x="0" y="30"/>
                </a:lnTo>
                <a:lnTo>
                  <a:pt x="0" y="30"/>
                </a:lnTo>
                <a:cubicBezTo>
                  <a:pt x="0" y="30"/>
                  <a:pt x="31" y="93"/>
                  <a:pt x="62" y="124"/>
                </a:cubicBezTo>
                <a:cubicBezTo>
                  <a:pt x="93" y="154"/>
                  <a:pt x="93" y="186"/>
                  <a:pt x="93" y="217"/>
                </a:cubicBezTo>
                <a:cubicBezTo>
                  <a:pt x="93" y="217"/>
                  <a:pt x="124" y="248"/>
                  <a:pt x="124" y="278"/>
                </a:cubicBezTo>
                <a:cubicBezTo>
                  <a:pt x="155" y="310"/>
                  <a:pt x="155" y="310"/>
                  <a:pt x="155" y="310"/>
                </a:cubicBezTo>
                <a:cubicBezTo>
                  <a:pt x="155" y="310"/>
                  <a:pt x="155" y="341"/>
                  <a:pt x="155" y="402"/>
                </a:cubicBezTo>
                <a:lnTo>
                  <a:pt x="155" y="402"/>
                </a:lnTo>
                <a:cubicBezTo>
                  <a:pt x="155" y="434"/>
                  <a:pt x="155" y="434"/>
                  <a:pt x="155" y="434"/>
                </a:cubicBezTo>
                <a:lnTo>
                  <a:pt x="186" y="465"/>
                </a:lnTo>
                <a:cubicBezTo>
                  <a:pt x="186" y="496"/>
                  <a:pt x="186" y="496"/>
                  <a:pt x="186" y="526"/>
                </a:cubicBezTo>
                <a:lnTo>
                  <a:pt x="186" y="526"/>
                </a:lnTo>
                <a:cubicBezTo>
                  <a:pt x="186" y="558"/>
                  <a:pt x="186" y="589"/>
                  <a:pt x="186" y="620"/>
                </a:cubicBezTo>
                <a:lnTo>
                  <a:pt x="186" y="620"/>
                </a:lnTo>
                <a:cubicBezTo>
                  <a:pt x="217" y="650"/>
                  <a:pt x="217" y="650"/>
                  <a:pt x="248" y="682"/>
                </a:cubicBezTo>
                <a:lnTo>
                  <a:pt x="248" y="650"/>
                </a:lnTo>
                <a:cubicBezTo>
                  <a:pt x="279" y="650"/>
                  <a:pt x="279" y="650"/>
                  <a:pt x="279" y="65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3" name="Freeform 50"/>
          <p:cNvSpPr>
            <a:spLocks noChangeArrowheads="1"/>
          </p:cNvSpPr>
          <p:nvPr/>
        </p:nvSpPr>
        <p:spPr bwMode="auto">
          <a:xfrm>
            <a:off x="4522988" y="3777515"/>
            <a:ext cx="105878" cy="151314"/>
          </a:xfrm>
          <a:custGeom>
            <a:avLst/>
            <a:gdLst>
              <a:gd name="T0" fmla="*/ 279 w 280"/>
              <a:gd name="T1" fmla="*/ 124 h 342"/>
              <a:gd name="T2" fmla="*/ 279 w 280"/>
              <a:gd name="T3" fmla="*/ 94 h 342"/>
              <a:gd name="T4" fmla="*/ 279 w 280"/>
              <a:gd name="T5" fmla="*/ 62 h 342"/>
              <a:gd name="T6" fmla="*/ 279 w 280"/>
              <a:gd name="T7" fmla="*/ 62 h 342"/>
              <a:gd name="T8" fmla="*/ 248 w 280"/>
              <a:gd name="T9" fmla="*/ 62 h 342"/>
              <a:gd name="T10" fmla="*/ 186 w 280"/>
              <a:gd name="T11" fmla="*/ 62 h 342"/>
              <a:gd name="T12" fmla="*/ 155 w 280"/>
              <a:gd name="T13" fmla="*/ 31 h 342"/>
              <a:gd name="T14" fmla="*/ 155 w 280"/>
              <a:gd name="T15" fmla="*/ 31 h 342"/>
              <a:gd name="T16" fmla="*/ 124 w 280"/>
              <a:gd name="T17" fmla="*/ 31 h 342"/>
              <a:gd name="T18" fmla="*/ 93 w 280"/>
              <a:gd name="T19" fmla="*/ 0 h 342"/>
              <a:gd name="T20" fmla="*/ 63 w 280"/>
              <a:gd name="T21" fmla="*/ 31 h 342"/>
              <a:gd name="T22" fmla="*/ 31 w 280"/>
              <a:gd name="T23" fmla="*/ 31 h 342"/>
              <a:gd name="T24" fmla="*/ 31 w 280"/>
              <a:gd name="T25" fmla="*/ 0 h 342"/>
              <a:gd name="T26" fmla="*/ 31 w 280"/>
              <a:gd name="T27" fmla="*/ 31 h 342"/>
              <a:gd name="T28" fmla="*/ 31 w 280"/>
              <a:gd name="T29" fmla="*/ 31 h 342"/>
              <a:gd name="T30" fmla="*/ 31 w 280"/>
              <a:gd name="T31" fmla="*/ 31 h 342"/>
              <a:gd name="T32" fmla="*/ 63 w 280"/>
              <a:gd name="T33" fmla="*/ 62 h 342"/>
              <a:gd name="T34" fmla="*/ 63 w 280"/>
              <a:gd name="T35" fmla="*/ 94 h 342"/>
              <a:gd name="T36" fmla="*/ 31 w 280"/>
              <a:gd name="T37" fmla="*/ 124 h 342"/>
              <a:gd name="T38" fmla="*/ 31 w 280"/>
              <a:gd name="T39" fmla="*/ 155 h 342"/>
              <a:gd name="T40" fmla="*/ 31 w 280"/>
              <a:gd name="T41" fmla="*/ 155 h 342"/>
              <a:gd name="T42" fmla="*/ 31 w 280"/>
              <a:gd name="T43" fmla="*/ 186 h 342"/>
              <a:gd name="T44" fmla="*/ 31 w 280"/>
              <a:gd name="T45" fmla="*/ 186 h 342"/>
              <a:gd name="T46" fmla="*/ 0 w 280"/>
              <a:gd name="T47" fmla="*/ 186 h 342"/>
              <a:gd name="T48" fmla="*/ 0 w 280"/>
              <a:gd name="T49" fmla="*/ 218 h 342"/>
              <a:gd name="T50" fmla="*/ 31 w 280"/>
              <a:gd name="T51" fmla="*/ 218 h 342"/>
              <a:gd name="T52" fmla="*/ 31 w 280"/>
              <a:gd name="T53" fmla="*/ 248 h 342"/>
              <a:gd name="T54" fmla="*/ 63 w 280"/>
              <a:gd name="T55" fmla="*/ 279 h 342"/>
              <a:gd name="T56" fmla="*/ 63 w 280"/>
              <a:gd name="T57" fmla="*/ 310 h 342"/>
              <a:gd name="T58" fmla="*/ 155 w 280"/>
              <a:gd name="T59" fmla="*/ 310 h 342"/>
              <a:gd name="T60" fmla="*/ 217 w 280"/>
              <a:gd name="T61" fmla="*/ 279 h 342"/>
              <a:gd name="T62" fmla="*/ 248 w 280"/>
              <a:gd name="T63" fmla="*/ 279 h 342"/>
              <a:gd name="T64" fmla="*/ 248 w 280"/>
              <a:gd name="T65" fmla="*/ 279 h 342"/>
              <a:gd name="T66" fmla="*/ 248 w 280"/>
              <a:gd name="T67" fmla="*/ 186 h 342"/>
              <a:gd name="T68" fmla="*/ 248 w 280"/>
              <a:gd name="T69" fmla="*/ 186 h 342"/>
              <a:gd name="T70" fmla="*/ 248 w 280"/>
              <a:gd name="T71" fmla="*/ 186 h 342"/>
              <a:gd name="T72" fmla="*/ 248 w 280"/>
              <a:gd name="T73" fmla="*/ 155 h 342"/>
              <a:gd name="T74" fmla="*/ 279 w 280"/>
              <a:gd name="T75" fmla="*/ 124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80" h="342">
                <a:moveTo>
                  <a:pt x="279" y="124"/>
                </a:moveTo>
                <a:lnTo>
                  <a:pt x="279" y="124"/>
                </a:lnTo>
                <a:lnTo>
                  <a:pt x="279" y="124"/>
                </a:lnTo>
                <a:cubicBezTo>
                  <a:pt x="279" y="124"/>
                  <a:pt x="279" y="124"/>
                  <a:pt x="279" y="94"/>
                </a:cubicBezTo>
                <a:cubicBezTo>
                  <a:pt x="279" y="94"/>
                  <a:pt x="279" y="94"/>
                  <a:pt x="279" y="62"/>
                </a:cubicBezTo>
                <a:lnTo>
                  <a:pt x="279" y="62"/>
                </a:lnTo>
                <a:lnTo>
                  <a:pt x="279" y="62"/>
                </a:lnTo>
                <a:lnTo>
                  <a:pt x="279" y="62"/>
                </a:lnTo>
                <a:lnTo>
                  <a:pt x="248" y="62"/>
                </a:lnTo>
                <a:lnTo>
                  <a:pt x="248" y="62"/>
                </a:lnTo>
                <a:cubicBezTo>
                  <a:pt x="248" y="62"/>
                  <a:pt x="248" y="62"/>
                  <a:pt x="217" y="62"/>
                </a:cubicBezTo>
                <a:cubicBezTo>
                  <a:pt x="217" y="62"/>
                  <a:pt x="217" y="62"/>
                  <a:pt x="186" y="62"/>
                </a:cubicBezTo>
                <a:cubicBezTo>
                  <a:pt x="186" y="62"/>
                  <a:pt x="155" y="62"/>
                  <a:pt x="155" y="31"/>
                </a:cubicBezTo>
                <a:lnTo>
                  <a:pt x="155" y="31"/>
                </a:lnTo>
                <a:lnTo>
                  <a:pt x="155" y="31"/>
                </a:lnTo>
                <a:lnTo>
                  <a:pt x="155" y="31"/>
                </a:lnTo>
                <a:cubicBezTo>
                  <a:pt x="124" y="31"/>
                  <a:pt x="124" y="31"/>
                  <a:pt x="124" y="31"/>
                </a:cubicBezTo>
                <a:lnTo>
                  <a:pt x="124" y="31"/>
                </a:lnTo>
                <a:lnTo>
                  <a:pt x="124" y="31"/>
                </a:lnTo>
                <a:cubicBezTo>
                  <a:pt x="124" y="31"/>
                  <a:pt x="93" y="31"/>
                  <a:pt x="93" y="0"/>
                </a:cubicBezTo>
                <a:lnTo>
                  <a:pt x="93" y="0"/>
                </a:lnTo>
                <a:cubicBezTo>
                  <a:pt x="93" y="31"/>
                  <a:pt x="63" y="31"/>
                  <a:pt x="63" y="31"/>
                </a:cubicBezTo>
                <a:lnTo>
                  <a:pt x="63" y="31"/>
                </a:lnTo>
                <a:lnTo>
                  <a:pt x="31" y="31"/>
                </a:lnTo>
                <a:lnTo>
                  <a:pt x="31" y="31"/>
                </a:lnTo>
                <a:lnTo>
                  <a:pt x="31" y="0"/>
                </a:lnTo>
                <a:lnTo>
                  <a:pt x="31" y="0"/>
                </a:lnTo>
                <a:cubicBezTo>
                  <a:pt x="31" y="31"/>
                  <a:pt x="31" y="31"/>
                  <a:pt x="31" y="31"/>
                </a:cubicBez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cubicBezTo>
                  <a:pt x="31" y="62"/>
                  <a:pt x="63" y="62"/>
                  <a:pt x="63" y="62"/>
                </a:cubicBezTo>
                <a:lnTo>
                  <a:pt x="63" y="62"/>
                </a:lnTo>
                <a:cubicBezTo>
                  <a:pt x="63" y="94"/>
                  <a:pt x="63" y="94"/>
                  <a:pt x="31" y="94"/>
                </a:cubicBezTo>
                <a:cubicBezTo>
                  <a:pt x="63" y="94"/>
                  <a:pt x="63" y="94"/>
                  <a:pt x="63" y="94"/>
                </a:cubicBezTo>
                <a:cubicBezTo>
                  <a:pt x="93" y="124"/>
                  <a:pt x="93" y="124"/>
                  <a:pt x="93" y="124"/>
                </a:cubicBezTo>
                <a:cubicBezTo>
                  <a:pt x="31" y="124"/>
                  <a:pt x="31" y="124"/>
                  <a:pt x="31" y="124"/>
                </a:cubicBezTo>
                <a:lnTo>
                  <a:pt x="31" y="124"/>
                </a:lnTo>
                <a:lnTo>
                  <a:pt x="31" y="155"/>
                </a:lnTo>
                <a:lnTo>
                  <a:pt x="31" y="155"/>
                </a:lnTo>
                <a:lnTo>
                  <a:pt x="31" y="155"/>
                </a:lnTo>
                <a:lnTo>
                  <a:pt x="31" y="155"/>
                </a:lnTo>
                <a:cubicBezTo>
                  <a:pt x="31" y="155"/>
                  <a:pt x="31" y="155"/>
                  <a:pt x="31" y="186"/>
                </a:cubicBezTo>
                <a:lnTo>
                  <a:pt x="31" y="186"/>
                </a:lnTo>
                <a:lnTo>
                  <a:pt x="31" y="186"/>
                </a:lnTo>
                <a:lnTo>
                  <a:pt x="31" y="186"/>
                </a:lnTo>
                <a:cubicBezTo>
                  <a:pt x="0" y="186"/>
                  <a:pt x="0" y="186"/>
                  <a:pt x="0" y="186"/>
                </a:cubicBezTo>
                <a:cubicBezTo>
                  <a:pt x="0" y="186"/>
                  <a:pt x="0" y="186"/>
                  <a:pt x="0" y="218"/>
                </a:cubicBezTo>
                <a:lnTo>
                  <a:pt x="0" y="218"/>
                </a:lnTo>
                <a:lnTo>
                  <a:pt x="0" y="218"/>
                </a:lnTo>
                <a:cubicBezTo>
                  <a:pt x="31" y="218"/>
                  <a:pt x="31" y="218"/>
                  <a:pt x="31" y="218"/>
                </a:cubicBezTo>
                <a:lnTo>
                  <a:pt x="31" y="218"/>
                </a:lnTo>
                <a:cubicBezTo>
                  <a:pt x="31" y="248"/>
                  <a:pt x="31" y="248"/>
                  <a:pt x="31" y="248"/>
                </a:cubicBezTo>
                <a:cubicBezTo>
                  <a:pt x="63" y="248"/>
                  <a:pt x="63" y="248"/>
                  <a:pt x="63" y="248"/>
                </a:cubicBezTo>
                <a:cubicBezTo>
                  <a:pt x="63" y="279"/>
                  <a:pt x="63" y="279"/>
                  <a:pt x="63" y="279"/>
                </a:cubicBezTo>
                <a:cubicBezTo>
                  <a:pt x="63" y="279"/>
                  <a:pt x="63" y="279"/>
                  <a:pt x="63" y="310"/>
                </a:cubicBezTo>
                <a:lnTo>
                  <a:pt x="63" y="310"/>
                </a:lnTo>
                <a:lnTo>
                  <a:pt x="63" y="341"/>
                </a:lnTo>
                <a:cubicBezTo>
                  <a:pt x="93" y="341"/>
                  <a:pt x="124" y="310"/>
                  <a:pt x="155" y="310"/>
                </a:cubicBezTo>
                <a:cubicBezTo>
                  <a:pt x="155" y="279"/>
                  <a:pt x="155" y="279"/>
                  <a:pt x="186" y="279"/>
                </a:cubicBezTo>
                <a:lnTo>
                  <a:pt x="217" y="279"/>
                </a:lnTo>
                <a:lnTo>
                  <a:pt x="248" y="279"/>
                </a:lnTo>
                <a:lnTo>
                  <a:pt x="248" y="279"/>
                </a:lnTo>
                <a:lnTo>
                  <a:pt x="248" y="279"/>
                </a:lnTo>
                <a:lnTo>
                  <a:pt x="248" y="279"/>
                </a:lnTo>
                <a:cubicBezTo>
                  <a:pt x="248" y="248"/>
                  <a:pt x="248" y="248"/>
                  <a:pt x="248" y="248"/>
                </a:cubicBezTo>
                <a:cubicBezTo>
                  <a:pt x="248" y="218"/>
                  <a:pt x="248" y="218"/>
                  <a:pt x="248" y="186"/>
                </a:cubicBezTo>
                <a:lnTo>
                  <a:pt x="248" y="186"/>
                </a:lnTo>
                <a:lnTo>
                  <a:pt x="248" y="186"/>
                </a:lnTo>
                <a:lnTo>
                  <a:pt x="248" y="186"/>
                </a:lnTo>
                <a:lnTo>
                  <a:pt x="248" y="186"/>
                </a:lnTo>
                <a:cubicBezTo>
                  <a:pt x="248" y="186"/>
                  <a:pt x="248" y="186"/>
                  <a:pt x="248" y="155"/>
                </a:cubicBezTo>
                <a:lnTo>
                  <a:pt x="248" y="155"/>
                </a:lnTo>
                <a:cubicBezTo>
                  <a:pt x="279" y="155"/>
                  <a:pt x="279" y="155"/>
                  <a:pt x="279" y="155"/>
                </a:cubicBezTo>
                <a:lnTo>
                  <a:pt x="279" y="124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4" name="Freeform 51"/>
          <p:cNvSpPr>
            <a:spLocks noChangeArrowheads="1"/>
          </p:cNvSpPr>
          <p:nvPr/>
        </p:nvSpPr>
        <p:spPr bwMode="auto">
          <a:xfrm>
            <a:off x="4462486" y="3831833"/>
            <a:ext cx="70585" cy="95057"/>
          </a:xfrm>
          <a:custGeom>
            <a:avLst/>
            <a:gdLst>
              <a:gd name="T0" fmla="*/ 155 w 187"/>
              <a:gd name="T1" fmla="*/ 155 h 218"/>
              <a:gd name="T2" fmla="*/ 155 w 187"/>
              <a:gd name="T3" fmla="*/ 155 h 218"/>
              <a:gd name="T4" fmla="*/ 155 w 187"/>
              <a:gd name="T5" fmla="*/ 155 h 218"/>
              <a:gd name="T6" fmla="*/ 155 w 187"/>
              <a:gd name="T7" fmla="*/ 155 h 218"/>
              <a:gd name="T8" fmla="*/ 155 w 187"/>
              <a:gd name="T9" fmla="*/ 155 h 218"/>
              <a:gd name="T10" fmla="*/ 124 w 187"/>
              <a:gd name="T11" fmla="*/ 155 h 218"/>
              <a:gd name="T12" fmla="*/ 124 w 187"/>
              <a:gd name="T13" fmla="*/ 124 h 218"/>
              <a:gd name="T14" fmla="*/ 124 w 187"/>
              <a:gd name="T15" fmla="*/ 124 h 218"/>
              <a:gd name="T16" fmla="*/ 124 w 187"/>
              <a:gd name="T17" fmla="*/ 124 h 218"/>
              <a:gd name="T18" fmla="*/ 124 w 187"/>
              <a:gd name="T19" fmla="*/ 94 h 218"/>
              <a:gd name="T20" fmla="*/ 94 w 187"/>
              <a:gd name="T21" fmla="*/ 94 h 218"/>
              <a:gd name="T22" fmla="*/ 62 w 187"/>
              <a:gd name="T23" fmla="*/ 62 h 218"/>
              <a:gd name="T24" fmla="*/ 62 w 187"/>
              <a:gd name="T25" fmla="*/ 31 h 218"/>
              <a:gd name="T26" fmla="*/ 62 w 187"/>
              <a:gd name="T27" fmla="*/ 31 h 218"/>
              <a:gd name="T28" fmla="*/ 62 w 187"/>
              <a:gd name="T29" fmla="*/ 0 h 218"/>
              <a:gd name="T30" fmla="*/ 62 w 187"/>
              <a:gd name="T31" fmla="*/ 0 h 218"/>
              <a:gd name="T32" fmla="*/ 62 w 187"/>
              <a:gd name="T33" fmla="*/ 31 h 218"/>
              <a:gd name="T34" fmla="*/ 31 w 187"/>
              <a:gd name="T35" fmla="*/ 31 h 218"/>
              <a:gd name="T36" fmla="*/ 0 w 187"/>
              <a:gd name="T37" fmla="*/ 62 h 218"/>
              <a:gd name="T38" fmla="*/ 0 w 187"/>
              <a:gd name="T39" fmla="*/ 94 h 218"/>
              <a:gd name="T40" fmla="*/ 0 w 187"/>
              <a:gd name="T41" fmla="*/ 94 h 218"/>
              <a:gd name="T42" fmla="*/ 62 w 187"/>
              <a:gd name="T43" fmla="*/ 124 h 218"/>
              <a:gd name="T44" fmla="*/ 124 w 187"/>
              <a:gd name="T45" fmla="*/ 186 h 218"/>
              <a:gd name="T46" fmla="*/ 155 w 187"/>
              <a:gd name="T47" fmla="*/ 217 h 218"/>
              <a:gd name="T48" fmla="*/ 155 w 187"/>
              <a:gd name="T49" fmla="*/ 186 h 218"/>
              <a:gd name="T50" fmla="*/ 186 w 187"/>
              <a:gd name="T51" fmla="*/ 186 h 218"/>
              <a:gd name="T52" fmla="*/ 155 w 187"/>
              <a:gd name="T53" fmla="*/ 155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7" h="218">
                <a:moveTo>
                  <a:pt x="155" y="155"/>
                </a:moveTo>
                <a:lnTo>
                  <a:pt x="155" y="155"/>
                </a:lnTo>
                <a:lnTo>
                  <a:pt x="155" y="155"/>
                </a:lnTo>
                <a:lnTo>
                  <a:pt x="155" y="155"/>
                </a:lnTo>
                <a:lnTo>
                  <a:pt x="155" y="155"/>
                </a:lnTo>
                <a:lnTo>
                  <a:pt x="124" y="155"/>
                </a:lnTo>
                <a:cubicBezTo>
                  <a:pt x="124" y="124"/>
                  <a:pt x="124" y="124"/>
                  <a:pt x="124" y="124"/>
                </a:cubicBezTo>
                <a:lnTo>
                  <a:pt x="124" y="124"/>
                </a:lnTo>
                <a:lnTo>
                  <a:pt x="124" y="124"/>
                </a:lnTo>
                <a:cubicBezTo>
                  <a:pt x="124" y="94"/>
                  <a:pt x="124" y="94"/>
                  <a:pt x="124" y="94"/>
                </a:cubicBezTo>
                <a:cubicBezTo>
                  <a:pt x="124" y="94"/>
                  <a:pt x="124" y="94"/>
                  <a:pt x="94" y="94"/>
                </a:cubicBezTo>
                <a:lnTo>
                  <a:pt x="62" y="62"/>
                </a:lnTo>
                <a:cubicBezTo>
                  <a:pt x="62" y="31"/>
                  <a:pt x="62" y="31"/>
                  <a:pt x="62" y="31"/>
                </a:cubicBezTo>
                <a:lnTo>
                  <a:pt x="62" y="31"/>
                </a:lnTo>
                <a:cubicBezTo>
                  <a:pt x="62" y="0"/>
                  <a:pt x="62" y="0"/>
                  <a:pt x="62" y="0"/>
                </a:cubicBezTo>
                <a:lnTo>
                  <a:pt x="62" y="0"/>
                </a:lnTo>
                <a:cubicBezTo>
                  <a:pt x="62" y="0"/>
                  <a:pt x="62" y="0"/>
                  <a:pt x="62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31" y="62"/>
                  <a:pt x="31" y="62"/>
                  <a:pt x="0" y="62"/>
                </a:cubicBezTo>
                <a:cubicBezTo>
                  <a:pt x="0" y="62"/>
                  <a:pt x="0" y="62"/>
                  <a:pt x="0" y="94"/>
                </a:cubicBezTo>
                <a:lnTo>
                  <a:pt x="0" y="94"/>
                </a:lnTo>
                <a:cubicBezTo>
                  <a:pt x="0" y="94"/>
                  <a:pt x="31" y="124"/>
                  <a:pt x="62" y="124"/>
                </a:cubicBezTo>
                <a:cubicBezTo>
                  <a:pt x="94" y="155"/>
                  <a:pt x="94" y="186"/>
                  <a:pt x="124" y="186"/>
                </a:cubicBezTo>
                <a:lnTo>
                  <a:pt x="155" y="217"/>
                </a:lnTo>
                <a:lnTo>
                  <a:pt x="155" y="186"/>
                </a:lnTo>
                <a:cubicBezTo>
                  <a:pt x="155" y="186"/>
                  <a:pt x="155" y="186"/>
                  <a:pt x="186" y="186"/>
                </a:cubicBezTo>
                <a:cubicBezTo>
                  <a:pt x="155" y="155"/>
                  <a:pt x="155" y="155"/>
                  <a:pt x="155" y="155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5" name="Freeform 52"/>
          <p:cNvSpPr>
            <a:spLocks noChangeArrowheads="1"/>
          </p:cNvSpPr>
          <p:nvPr/>
        </p:nvSpPr>
        <p:spPr bwMode="auto">
          <a:xfrm>
            <a:off x="4711214" y="3791095"/>
            <a:ext cx="11765" cy="83416"/>
          </a:xfrm>
          <a:custGeom>
            <a:avLst/>
            <a:gdLst>
              <a:gd name="T0" fmla="*/ 31 w 32"/>
              <a:gd name="T1" fmla="*/ 63 h 188"/>
              <a:gd name="T2" fmla="*/ 31 w 32"/>
              <a:gd name="T3" fmla="*/ 63 h 188"/>
              <a:gd name="T4" fmla="*/ 0 w 32"/>
              <a:gd name="T5" fmla="*/ 31 h 188"/>
              <a:gd name="T6" fmla="*/ 0 w 32"/>
              <a:gd name="T7" fmla="*/ 31 h 188"/>
              <a:gd name="T8" fmla="*/ 0 w 32"/>
              <a:gd name="T9" fmla="*/ 0 h 188"/>
              <a:gd name="T10" fmla="*/ 0 w 32"/>
              <a:gd name="T11" fmla="*/ 0 h 188"/>
              <a:gd name="T12" fmla="*/ 0 w 32"/>
              <a:gd name="T13" fmla="*/ 0 h 188"/>
              <a:gd name="T14" fmla="*/ 0 w 32"/>
              <a:gd name="T15" fmla="*/ 0 h 188"/>
              <a:gd name="T16" fmla="*/ 0 w 32"/>
              <a:gd name="T17" fmla="*/ 31 h 188"/>
              <a:gd name="T18" fmla="*/ 0 w 32"/>
              <a:gd name="T19" fmla="*/ 63 h 188"/>
              <a:gd name="T20" fmla="*/ 31 w 32"/>
              <a:gd name="T21" fmla="*/ 93 h 188"/>
              <a:gd name="T22" fmla="*/ 31 w 32"/>
              <a:gd name="T23" fmla="*/ 93 h 188"/>
              <a:gd name="T24" fmla="*/ 0 w 32"/>
              <a:gd name="T25" fmla="*/ 93 h 188"/>
              <a:gd name="T26" fmla="*/ 0 w 32"/>
              <a:gd name="T27" fmla="*/ 124 h 188"/>
              <a:gd name="T28" fmla="*/ 0 w 32"/>
              <a:gd name="T29" fmla="*/ 124 h 188"/>
              <a:gd name="T30" fmla="*/ 0 w 32"/>
              <a:gd name="T31" fmla="*/ 124 h 188"/>
              <a:gd name="T32" fmla="*/ 0 w 32"/>
              <a:gd name="T33" fmla="*/ 155 h 188"/>
              <a:gd name="T34" fmla="*/ 0 w 32"/>
              <a:gd name="T35" fmla="*/ 155 h 188"/>
              <a:gd name="T36" fmla="*/ 0 w 32"/>
              <a:gd name="T37" fmla="*/ 187 h 188"/>
              <a:gd name="T38" fmla="*/ 0 w 32"/>
              <a:gd name="T39" fmla="*/ 187 h 188"/>
              <a:gd name="T40" fmla="*/ 0 w 32"/>
              <a:gd name="T41" fmla="*/ 187 h 188"/>
              <a:gd name="T42" fmla="*/ 0 w 32"/>
              <a:gd name="T43" fmla="*/ 187 h 188"/>
              <a:gd name="T44" fmla="*/ 31 w 32"/>
              <a:gd name="T45" fmla="*/ 155 h 188"/>
              <a:gd name="T46" fmla="*/ 31 w 32"/>
              <a:gd name="T47" fmla="*/ 124 h 188"/>
              <a:gd name="T48" fmla="*/ 31 w 32"/>
              <a:gd name="T49" fmla="*/ 63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" h="188">
                <a:moveTo>
                  <a:pt x="31" y="63"/>
                </a:moveTo>
                <a:lnTo>
                  <a:pt x="31" y="63"/>
                </a:lnTo>
                <a:cubicBezTo>
                  <a:pt x="31" y="31"/>
                  <a:pt x="0" y="31"/>
                  <a:pt x="0" y="31"/>
                </a:cubicBezTo>
                <a:lnTo>
                  <a:pt x="0" y="31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0" y="31"/>
                  <a:pt x="0" y="31"/>
                  <a:pt x="0" y="3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31" y="63"/>
                  <a:pt x="31" y="93"/>
                </a:cubicBezTo>
                <a:lnTo>
                  <a:pt x="31" y="93"/>
                </a:lnTo>
                <a:cubicBezTo>
                  <a:pt x="31" y="93"/>
                  <a:pt x="31" y="93"/>
                  <a:pt x="0" y="93"/>
                </a:cubicBezTo>
                <a:cubicBezTo>
                  <a:pt x="0" y="124"/>
                  <a:pt x="0" y="124"/>
                  <a:pt x="0" y="124"/>
                </a:cubicBezTo>
                <a:lnTo>
                  <a:pt x="0" y="124"/>
                </a:lnTo>
                <a:lnTo>
                  <a:pt x="0" y="124"/>
                </a:lnTo>
                <a:cubicBezTo>
                  <a:pt x="0" y="124"/>
                  <a:pt x="0" y="124"/>
                  <a:pt x="0" y="155"/>
                </a:cubicBezTo>
                <a:lnTo>
                  <a:pt x="0" y="155"/>
                </a:lnTo>
                <a:lnTo>
                  <a:pt x="0" y="187"/>
                </a:lnTo>
                <a:lnTo>
                  <a:pt x="0" y="187"/>
                </a:lnTo>
                <a:lnTo>
                  <a:pt x="0" y="187"/>
                </a:lnTo>
                <a:lnTo>
                  <a:pt x="0" y="187"/>
                </a:lnTo>
                <a:lnTo>
                  <a:pt x="31" y="155"/>
                </a:lnTo>
                <a:cubicBezTo>
                  <a:pt x="31" y="155"/>
                  <a:pt x="31" y="155"/>
                  <a:pt x="31" y="124"/>
                </a:cubicBezTo>
                <a:cubicBezTo>
                  <a:pt x="31" y="93"/>
                  <a:pt x="31" y="63"/>
                  <a:pt x="31" y="6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6" name="Freeform 53"/>
          <p:cNvSpPr>
            <a:spLocks noChangeArrowheads="1"/>
          </p:cNvSpPr>
          <p:nvPr/>
        </p:nvSpPr>
        <p:spPr bwMode="auto">
          <a:xfrm>
            <a:off x="4758271" y="3682460"/>
            <a:ext cx="236964" cy="246369"/>
          </a:xfrm>
          <a:custGeom>
            <a:avLst/>
            <a:gdLst>
              <a:gd name="T0" fmla="*/ 372 w 620"/>
              <a:gd name="T1" fmla="*/ 403 h 559"/>
              <a:gd name="T2" fmla="*/ 435 w 620"/>
              <a:gd name="T3" fmla="*/ 403 h 559"/>
              <a:gd name="T4" fmla="*/ 464 w 620"/>
              <a:gd name="T5" fmla="*/ 403 h 559"/>
              <a:gd name="T6" fmla="*/ 464 w 620"/>
              <a:gd name="T7" fmla="*/ 403 h 559"/>
              <a:gd name="T8" fmla="*/ 464 w 620"/>
              <a:gd name="T9" fmla="*/ 372 h 559"/>
              <a:gd name="T10" fmla="*/ 526 w 620"/>
              <a:gd name="T11" fmla="*/ 279 h 559"/>
              <a:gd name="T12" fmla="*/ 526 w 620"/>
              <a:gd name="T13" fmla="*/ 279 h 559"/>
              <a:gd name="T14" fmla="*/ 526 w 620"/>
              <a:gd name="T15" fmla="*/ 217 h 559"/>
              <a:gd name="T16" fmla="*/ 557 w 620"/>
              <a:gd name="T17" fmla="*/ 187 h 559"/>
              <a:gd name="T18" fmla="*/ 557 w 620"/>
              <a:gd name="T19" fmla="*/ 124 h 559"/>
              <a:gd name="T20" fmla="*/ 619 w 620"/>
              <a:gd name="T21" fmla="*/ 124 h 559"/>
              <a:gd name="T22" fmla="*/ 619 w 620"/>
              <a:gd name="T23" fmla="*/ 124 h 559"/>
              <a:gd name="T24" fmla="*/ 619 w 620"/>
              <a:gd name="T25" fmla="*/ 124 h 559"/>
              <a:gd name="T26" fmla="*/ 588 w 620"/>
              <a:gd name="T27" fmla="*/ 63 h 559"/>
              <a:gd name="T28" fmla="*/ 588 w 620"/>
              <a:gd name="T29" fmla="*/ 63 h 559"/>
              <a:gd name="T30" fmla="*/ 557 w 620"/>
              <a:gd name="T31" fmla="*/ 31 h 559"/>
              <a:gd name="T32" fmla="*/ 495 w 620"/>
              <a:gd name="T33" fmla="*/ 63 h 559"/>
              <a:gd name="T34" fmla="*/ 464 w 620"/>
              <a:gd name="T35" fmla="*/ 31 h 559"/>
              <a:gd name="T36" fmla="*/ 403 w 620"/>
              <a:gd name="T37" fmla="*/ 31 h 559"/>
              <a:gd name="T38" fmla="*/ 403 w 620"/>
              <a:gd name="T39" fmla="*/ 63 h 559"/>
              <a:gd name="T40" fmla="*/ 341 w 620"/>
              <a:gd name="T41" fmla="*/ 93 h 559"/>
              <a:gd name="T42" fmla="*/ 279 w 620"/>
              <a:gd name="T43" fmla="*/ 63 h 559"/>
              <a:gd name="T44" fmla="*/ 279 w 620"/>
              <a:gd name="T45" fmla="*/ 31 h 559"/>
              <a:gd name="T46" fmla="*/ 217 w 620"/>
              <a:gd name="T47" fmla="*/ 63 h 559"/>
              <a:gd name="T48" fmla="*/ 187 w 620"/>
              <a:gd name="T49" fmla="*/ 63 h 559"/>
              <a:gd name="T50" fmla="*/ 155 w 620"/>
              <a:gd name="T51" fmla="*/ 31 h 559"/>
              <a:gd name="T52" fmla="*/ 124 w 620"/>
              <a:gd name="T53" fmla="*/ 0 h 559"/>
              <a:gd name="T54" fmla="*/ 124 w 620"/>
              <a:gd name="T55" fmla="*/ 31 h 559"/>
              <a:gd name="T56" fmla="*/ 93 w 620"/>
              <a:gd name="T57" fmla="*/ 31 h 559"/>
              <a:gd name="T58" fmla="*/ 63 w 620"/>
              <a:gd name="T59" fmla="*/ 93 h 559"/>
              <a:gd name="T60" fmla="*/ 63 w 620"/>
              <a:gd name="T61" fmla="*/ 93 h 559"/>
              <a:gd name="T62" fmla="*/ 63 w 620"/>
              <a:gd name="T63" fmla="*/ 124 h 559"/>
              <a:gd name="T64" fmla="*/ 63 w 620"/>
              <a:gd name="T65" fmla="*/ 155 h 559"/>
              <a:gd name="T66" fmla="*/ 63 w 620"/>
              <a:gd name="T67" fmla="*/ 217 h 559"/>
              <a:gd name="T68" fmla="*/ 63 w 620"/>
              <a:gd name="T69" fmla="*/ 248 h 559"/>
              <a:gd name="T70" fmla="*/ 31 w 620"/>
              <a:gd name="T71" fmla="*/ 279 h 559"/>
              <a:gd name="T72" fmla="*/ 31 w 620"/>
              <a:gd name="T73" fmla="*/ 279 h 559"/>
              <a:gd name="T74" fmla="*/ 0 w 620"/>
              <a:gd name="T75" fmla="*/ 341 h 559"/>
              <a:gd name="T76" fmla="*/ 0 w 620"/>
              <a:gd name="T77" fmla="*/ 435 h 559"/>
              <a:gd name="T78" fmla="*/ 31 w 620"/>
              <a:gd name="T79" fmla="*/ 435 h 559"/>
              <a:gd name="T80" fmla="*/ 124 w 620"/>
              <a:gd name="T81" fmla="*/ 465 h 559"/>
              <a:gd name="T82" fmla="*/ 155 w 620"/>
              <a:gd name="T83" fmla="*/ 558 h 559"/>
              <a:gd name="T84" fmla="*/ 187 w 620"/>
              <a:gd name="T85" fmla="*/ 558 h 559"/>
              <a:gd name="T86" fmla="*/ 279 w 620"/>
              <a:gd name="T87" fmla="*/ 558 h 559"/>
              <a:gd name="T88" fmla="*/ 279 w 620"/>
              <a:gd name="T89" fmla="*/ 527 h 559"/>
              <a:gd name="T90" fmla="*/ 311 w 620"/>
              <a:gd name="T91" fmla="*/ 465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620" h="559">
                <a:moveTo>
                  <a:pt x="372" y="403"/>
                </a:moveTo>
                <a:lnTo>
                  <a:pt x="372" y="403"/>
                </a:lnTo>
                <a:cubicBezTo>
                  <a:pt x="372" y="403"/>
                  <a:pt x="403" y="403"/>
                  <a:pt x="435" y="403"/>
                </a:cubicBezTo>
                <a:lnTo>
                  <a:pt x="435" y="403"/>
                </a:lnTo>
                <a:cubicBezTo>
                  <a:pt x="435" y="403"/>
                  <a:pt x="434" y="403"/>
                  <a:pt x="464" y="403"/>
                </a:cubicBezTo>
                <a:lnTo>
                  <a:pt x="464" y="403"/>
                </a:lnTo>
                <a:lnTo>
                  <a:pt x="464" y="403"/>
                </a:lnTo>
                <a:lnTo>
                  <a:pt x="464" y="403"/>
                </a:lnTo>
                <a:cubicBezTo>
                  <a:pt x="464" y="403"/>
                  <a:pt x="464" y="403"/>
                  <a:pt x="464" y="372"/>
                </a:cubicBezTo>
                <a:lnTo>
                  <a:pt x="464" y="372"/>
                </a:lnTo>
                <a:cubicBezTo>
                  <a:pt x="464" y="372"/>
                  <a:pt x="495" y="341"/>
                  <a:pt x="495" y="311"/>
                </a:cubicBezTo>
                <a:cubicBezTo>
                  <a:pt x="495" y="279"/>
                  <a:pt x="495" y="279"/>
                  <a:pt x="526" y="279"/>
                </a:cubicBezTo>
                <a:lnTo>
                  <a:pt x="526" y="279"/>
                </a:lnTo>
                <a:lnTo>
                  <a:pt x="526" y="279"/>
                </a:lnTo>
                <a:cubicBezTo>
                  <a:pt x="526" y="248"/>
                  <a:pt x="526" y="248"/>
                  <a:pt x="526" y="217"/>
                </a:cubicBezTo>
                <a:lnTo>
                  <a:pt x="526" y="217"/>
                </a:lnTo>
                <a:lnTo>
                  <a:pt x="557" y="217"/>
                </a:lnTo>
                <a:cubicBezTo>
                  <a:pt x="557" y="187"/>
                  <a:pt x="557" y="187"/>
                  <a:pt x="557" y="187"/>
                </a:cubicBezTo>
                <a:lnTo>
                  <a:pt x="557" y="187"/>
                </a:lnTo>
                <a:cubicBezTo>
                  <a:pt x="557" y="155"/>
                  <a:pt x="557" y="155"/>
                  <a:pt x="557" y="124"/>
                </a:cubicBezTo>
                <a:lnTo>
                  <a:pt x="557" y="124"/>
                </a:lnTo>
                <a:cubicBezTo>
                  <a:pt x="588" y="124"/>
                  <a:pt x="588" y="124"/>
                  <a:pt x="619" y="124"/>
                </a:cubicBezTo>
                <a:lnTo>
                  <a:pt x="619" y="124"/>
                </a:lnTo>
                <a:lnTo>
                  <a:pt x="619" y="124"/>
                </a:lnTo>
                <a:lnTo>
                  <a:pt x="619" y="124"/>
                </a:lnTo>
                <a:lnTo>
                  <a:pt x="619" y="124"/>
                </a:lnTo>
                <a:cubicBezTo>
                  <a:pt x="619" y="93"/>
                  <a:pt x="619" y="93"/>
                  <a:pt x="619" y="93"/>
                </a:cubicBezTo>
                <a:cubicBezTo>
                  <a:pt x="588" y="93"/>
                  <a:pt x="588" y="63"/>
                  <a:pt x="588" y="63"/>
                </a:cubicBezTo>
                <a:lnTo>
                  <a:pt x="588" y="63"/>
                </a:lnTo>
                <a:lnTo>
                  <a:pt x="588" y="63"/>
                </a:lnTo>
                <a:cubicBezTo>
                  <a:pt x="588" y="31"/>
                  <a:pt x="588" y="31"/>
                  <a:pt x="557" y="31"/>
                </a:cubicBezTo>
                <a:lnTo>
                  <a:pt x="557" y="31"/>
                </a:lnTo>
                <a:cubicBezTo>
                  <a:pt x="557" y="63"/>
                  <a:pt x="526" y="63"/>
                  <a:pt x="495" y="63"/>
                </a:cubicBezTo>
                <a:lnTo>
                  <a:pt x="495" y="63"/>
                </a:lnTo>
                <a:lnTo>
                  <a:pt x="495" y="63"/>
                </a:lnTo>
                <a:cubicBezTo>
                  <a:pt x="495" y="63"/>
                  <a:pt x="464" y="63"/>
                  <a:pt x="464" y="31"/>
                </a:cubicBezTo>
                <a:cubicBezTo>
                  <a:pt x="434" y="31"/>
                  <a:pt x="435" y="31"/>
                  <a:pt x="435" y="31"/>
                </a:cubicBezTo>
                <a:lnTo>
                  <a:pt x="403" y="31"/>
                </a:lnTo>
                <a:lnTo>
                  <a:pt x="403" y="63"/>
                </a:lnTo>
                <a:lnTo>
                  <a:pt x="403" y="63"/>
                </a:lnTo>
                <a:cubicBezTo>
                  <a:pt x="372" y="63"/>
                  <a:pt x="372" y="63"/>
                  <a:pt x="372" y="93"/>
                </a:cubicBezTo>
                <a:lnTo>
                  <a:pt x="341" y="93"/>
                </a:lnTo>
                <a:cubicBezTo>
                  <a:pt x="311" y="93"/>
                  <a:pt x="279" y="63"/>
                  <a:pt x="279" y="63"/>
                </a:cubicBezTo>
                <a:lnTo>
                  <a:pt x="279" y="63"/>
                </a:lnTo>
                <a:lnTo>
                  <a:pt x="279" y="63"/>
                </a:lnTo>
                <a:lnTo>
                  <a:pt x="279" y="31"/>
                </a:lnTo>
                <a:lnTo>
                  <a:pt x="248" y="63"/>
                </a:lnTo>
                <a:cubicBezTo>
                  <a:pt x="248" y="63"/>
                  <a:pt x="248" y="63"/>
                  <a:pt x="217" y="63"/>
                </a:cubicBezTo>
                <a:lnTo>
                  <a:pt x="187" y="63"/>
                </a:lnTo>
                <a:lnTo>
                  <a:pt x="187" y="63"/>
                </a:lnTo>
                <a:cubicBezTo>
                  <a:pt x="187" y="63"/>
                  <a:pt x="187" y="31"/>
                  <a:pt x="155" y="31"/>
                </a:cubicBezTo>
                <a:lnTo>
                  <a:pt x="155" y="31"/>
                </a:lnTo>
                <a:lnTo>
                  <a:pt x="155" y="31"/>
                </a:lnTo>
                <a:cubicBezTo>
                  <a:pt x="155" y="31"/>
                  <a:pt x="155" y="31"/>
                  <a:pt x="124" y="0"/>
                </a:cubicBezTo>
                <a:lnTo>
                  <a:pt x="124" y="0"/>
                </a:lnTo>
                <a:cubicBezTo>
                  <a:pt x="124" y="0"/>
                  <a:pt x="124" y="0"/>
                  <a:pt x="124" y="31"/>
                </a:cubicBezTo>
                <a:lnTo>
                  <a:pt x="93" y="31"/>
                </a:lnTo>
                <a:lnTo>
                  <a:pt x="93" y="31"/>
                </a:lnTo>
                <a:cubicBezTo>
                  <a:pt x="93" y="63"/>
                  <a:pt x="63" y="63"/>
                  <a:pt x="63" y="93"/>
                </a:cubicBezTo>
                <a:lnTo>
                  <a:pt x="63" y="93"/>
                </a:lnTo>
                <a:lnTo>
                  <a:pt x="63" y="93"/>
                </a:lnTo>
                <a:lnTo>
                  <a:pt x="63" y="93"/>
                </a:lnTo>
                <a:cubicBezTo>
                  <a:pt x="63" y="124"/>
                  <a:pt x="63" y="124"/>
                  <a:pt x="63" y="124"/>
                </a:cubicBezTo>
                <a:lnTo>
                  <a:pt x="63" y="124"/>
                </a:lnTo>
                <a:lnTo>
                  <a:pt x="63" y="155"/>
                </a:lnTo>
                <a:lnTo>
                  <a:pt x="63" y="155"/>
                </a:lnTo>
                <a:lnTo>
                  <a:pt x="63" y="187"/>
                </a:lnTo>
                <a:cubicBezTo>
                  <a:pt x="63" y="217"/>
                  <a:pt x="63" y="217"/>
                  <a:pt x="63" y="217"/>
                </a:cubicBezTo>
                <a:lnTo>
                  <a:pt x="63" y="217"/>
                </a:lnTo>
                <a:cubicBezTo>
                  <a:pt x="63" y="248"/>
                  <a:pt x="63" y="248"/>
                  <a:pt x="63" y="248"/>
                </a:cubicBezTo>
                <a:lnTo>
                  <a:pt x="31" y="279"/>
                </a:lnTo>
                <a:lnTo>
                  <a:pt x="31" y="279"/>
                </a:lnTo>
                <a:lnTo>
                  <a:pt x="31" y="279"/>
                </a:lnTo>
                <a:lnTo>
                  <a:pt x="31" y="279"/>
                </a:lnTo>
                <a:cubicBezTo>
                  <a:pt x="31" y="311"/>
                  <a:pt x="0" y="311"/>
                  <a:pt x="0" y="311"/>
                </a:cubicBezTo>
                <a:lnTo>
                  <a:pt x="0" y="341"/>
                </a:lnTo>
                <a:cubicBezTo>
                  <a:pt x="0" y="372"/>
                  <a:pt x="0" y="372"/>
                  <a:pt x="0" y="403"/>
                </a:cubicBezTo>
                <a:cubicBezTo>
                  <a:pt x="0" y="403"/>
                  <a:pt x="0" y="403"/>
                  <a:pt x="0" y="435"/>
                </a:cubicBezTo>
                <a:lnTo>
                  <a:pt x="0" y="435"/>
                </a:lnTo>
                <a:cubicBezTo>
                  <a:pt x="31" y="435"/>
                  <a:pt x="31" y="435"/>
                  <a:pt x="31" y="435"/>
                </a:cubicBezTo>
                <a:cubicBezTo>
                  <a:pt x="31" y="435"/>
                  <a:pt x="31" y="435"/>
                  <a:pt x="63" y="435"/>
                </a:cubicBezTo>
                <a:cubicBezTo>
                  <a:pt x="93" y="435"/>
                  <a:pt x="93" y="465"/>
                  <a:pt x="124" y="465"/>
                </a:cubicBezTo>
                <a:lnTo>
                  <a:pt x="124" y="465"/>
                </a:lnTo>
                <a:cubicBezTo>
                  <a:pt x="155" y="496"/>
                  <a:pt x="155" y="527"/>
                  <a:pt x="155" y="558"/>
                </a:cubicBezTo>
                <a:lnTo>
                  <a:pt x="155" y="558"/>
                </a:lnTo>
                <a:cubicBezTo>
                  <a:pt x="155" y="558"/>
                  <a:pt x="155" y="558"/>
                  <a:pt x="187" y="558"/>
                </a:cubicBezTo>
                <a:lnTo>
                  <a:pt x="187" y="558"/>
                </a:lnTo>
                <a:cubicBezTo>
                  <a:pt x="187" y="558"/>
                  <a:pt x="248" y="558"/>
                  <a:pt x="279" y="558"/>
                </a:cubicBezTo>
                <a:cubicBezTo>
                  <a:pt x="279" y="527"/>
                  <a:pt x="279" y="527"/>
                  <a:pt x="279" y="527"/>
                </a:cubicBezTo>
                <a:lnTo>
                  <a:pt x="279" y="527"/>
                </a:lnTo>
                <a:cubicBezTo>
                  <a:pt x="279" y="527"/>
                  <a:pt x="279" y="496"/>
                  <a:pt x="311" y="465"/>
                </a:cubicBezTo>
                <a:lnTo>
                  <a:pt x="311" y="465"/>
                </a:lnTo>
                <a:lnTo>
                  <a:pt x="372" y="40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7" name="Freeform 54"/>
          <p:cNvSpPr>
            <a:spLocks noChangeArrowheads="1"/>
          </p:cNvSpPr>
          <p:nvPr/>
        </p:nvSpPr>
        <p:spPr bwMode="auto">
          <a:xfrm>
            <a:off x="4889357" y="4008366"/>
            <a:ext cx="105878" cy="151314"/>
          </a:xfrm>
          <a:custGeom>
            <a:avLst/>
            <a:gdLst>
              <a:gd name="T0" fmla="*/ 94 w 279"/>
              <a:gd name="T1" fmla="*/ 248 h 342"/>
              <a:gd name="T2" fmla="*/ 94 w 279"/>
              <a:gd name="T3" fmla="*/ 248 h 342"/>
              <a:gd name="T4" fmla="*/ 154 w 279"/>
              <a:gd name="T5" fmla="*/ 248 h 342"/>
              <a:gd name="T6" fmla="*/ 154 w 279"/>
              <a:gd name="T7" fmla="*/ 217 h 342"/>
              <a:gd name="T8" fmla="*/ 216 w 279"/>
              <a:gd name="T9" fmla="*/ 217 h 342"/>
              <a:gd name="T10" fmla="*/ 216 w 279"/>
              <a:gd name="T11" fmla="*/ 248 h 342"/>
              <a:gd name="T12" fmla="*/ 216 w 279"/>
              <a:gd name="T13" fmla="*/ 248 h 342"/>
              <a:gd name="T14" fmla="*/ 216 w 279"/>
              <a:gd name="T15" fmla="*/ 248 h 342"/>
              <a:gd name="T16" fmla="*/ 247 w 279"/>
              <a:gd name="T17" fmla="*/ 217 h 342"/>
              <a:gd name="T18" fmla="*/ 247 w 279"/>
              <a:gd name="T19" fmla="*/ 248 h 342"/>
              <a:gd name="T20" fmla="*/ 278 w 279"/>
              <a:gd name="T21" fmla="*/ 248 h 342"/>
              <a:gd name="T22" fmla="*/ 278 w 279"/>
              <a:gd name="T23" fmla="*/ 217 h 342"/>
              <a:gd name="T24" fmla="*/ 247 w 279"/>
              <a:gd name="T25" fmla="*/ 186 h 342"/>
              <a:gd name="T26" fmla="*/ 247 w 279"/>
              <a:gd name="T27" fmla="*/ 155 h 342"/>
              <a:gd name="T28" fmla="*/ 247 w 279"/>
              <a:gd name="T29" fmla="*/ 155 h 342"/>
              <a:gd name="T30" fmla="*/ 247 w 279"/>
              <a:gd name="T31" fmla="*/ 155 h 342"/>
              <a:gd name="T32" fmla="*/ 247 w 279"/>
              <a:gd name="T33" fmla="*/ 155 h 342"/>
              <a:gd name="T34" fmla="*/ 216 w 279"/>
              <a:gd name="T35" fmla="*/ 124 h 342"/>
              <a:gd name="T36" fmla="*/ 247 w 279"/>
              <a:gd name="T37" fmla="*/ 93 h 342"/>
              <a:gd name="T38" fmla="*/ 247 w 279"/>
              <a:gd name="T39" fmla="*/ 93 h 342"/>
              <a:gd name="T40" fmla="*/ 247 w 279"/>
              <a:gd name="T41" fmla="*/ 62 h 342"/>
              <a:gd name="T42" fmla="*/ 247 w 279"/>
              <a:gd name="T43" fmla="*/ 62 h 342"/>
              <a:gd name="T44" fmla="*/ 247 w 279"/>
              <a:gd name="T45" fmla="*/ 62 h 342"/>
              <a:gd name="T46" fmla="*/ 216 w 279"/>
              <a:gd name="T47" fmla="*/ 62 h 342"/>
              <a:gd name="T48" fmla="*/ 216 w 279"/>
              <a:gd name="T49" fmla="*/ 62 h 342"/>
              <a:gd name="T50" fmla="*/ 216 w 279"/>
              <a:gd name="T51" fmla="*/ 93 h 342"/>
              <a:gd name="T52" fmla="*/ 185 w 279"/>
              <a:gd name="T53" fmla="*/ 62 h 342"/>
              <a:gd name="T54" fmla="*/ 185 w 279"/>
              <a:gd name="T55" fmla="*/ 62 h 342"/>
              <a:gd name="T56" fmla="*/ 185 w 279"/>
              <a:gd name="T57" fmla="*/ 31 h 342"/>
              <a:gd name="T58" fmla="*/ 185 w 279"/>
              <a:gd name="T59" fmla="*/ 31 h 342"/>
              <a:gd name="T60" fmla="*/ 185 w 279"/>
              <a:gd name="T61" fmla="*/ 0 h 342"/>
              <a:gd name="T62" fmla="*/ 154 w 279"/>
              <a:gd name="T63" fmla="*/ 0 h 342"/>
              <a:gd name="T64" fmla="*/ 154 w 279"/>
              <a:gd name="T65" fmla="*/ 0 h 342"/>
              <a:gd name="T66" fmla="*/ 154 w 279"/>
              <a:gd name="T67" fmla="*/ 0 h 342"/>
              <a:gd name="T68" fmla="*/ 154 w 279"/>
              <a:gd name="T69" fmla="*/ 93 h 342"/>
              <a:gd name="T70" fmla="*/ 31 w 279"/>
              <a:gd name="T71" fmla="*/ 93 h 342"/>
              <a:gd name="T72" fmla="*/ 0 w 279"/>
              <a:gd name="T73" fmla="*/ 155 h 342"/>
              <a:gd name="T74" fmla="*/ 0 w 279"/>
              <a:gd name="T75" fmla="*/ 155 h 342"/>
              <a:gd name="T76" fmla="*/ 0 w 279"/>
              <a:gd name="T77" fmla="*/ 186 h 342"/>
              <a:gd name="T78" fmla="*/ 0 w 279"/>
              <a:gd name="T79" fmla="*/ 186 h 342"/>
              <a:gd name="T80" fmla="*/ 0 w 279"/>
              <a:gd name="T81" fmla="*/ 217 h 342"/>
              <a:gd name="T82" fmla="*/ 31 w 279"/>
              <a:gd name="T83" fmla="*/ 217 h 342"/>
              <a:gd name="T84" fmla="*/ 31 w 279"/>
              <a:gd name="T85" fmla="*/ 248 h 342"/>
              <a:gd name="T86" fmla="*/ 94 w 279"/>
              <a:gd name="T87" fmla="*/ 341 h 342"/>
              <a:gd name="T88" fmla="*/ 123 w 279"/>
              <a:gd name="T89" fmla="*/ 341 h 342"/>
              <a:gd name="T90" fmla="*/ 94 w 279"/>
              <a:gd name="T91" fmla="*/ 310 h 342"/>
              <a:gd name="T92" fmla="*/ 94 w 279"/>
              <a:gd name="T93" fmla="*/ 248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79" h="342">
                <a:moveTo>
                  <a:pt x="94" y="248"/>
                </a:moveTo>
                <a:lnTo>
                  <a:pt x="94" y="248"/>
                </a:lnTo>
                <a:cubicBezTo>
                  <a:pt x="154" y="248"/>
                  <a:pt x="154" y="248"/>
                  <a:pt x="154" y="248"/>
                </a:cubicBezTo>
                <a:cubicBezTo>
                  <a:pt x="154" y="217"/>
                  <a:pt x="154" y="217"/>
                  <a:pt x="154" y="217"/>
                </a:cubicBezTo>
                <a:cubicBezTo>
                  <a:pt x="216" y="217"/>
                  <a:pt x="216" y="217"/>
                  <a:pt x="216" y="217"/>
                </a:cubicBezTo>
                <a:cubicBezTo>
                  <a:pt x="216" y="248"/>
                  <a:pt x="216" y="248"/>
                  <a:pt x="216" y="248"/>
                </a:cubicBezTo>
                <a:lnTo>
                  <a:pt x="216" y="248"/>
                </a:lnTo>
                <a:lnTo>
                  <a:pt x="216" y="248"/>
                </a:lnTo>
                <a:cubicBezTo>
                  <a:pt x="247" y="217"/>
                  <a:pt x="247" y="217"/>
                  <a:pt x="247" y="217"/>
                </a:cubicBezTo>
                <a:cubicBezTo>
                  <a:pt x="247" y="248"/>
                  <a:pt x="247" y="248"/>
                  <a:pt x="247" y="248"/>
                </a:cubicBezTo>
                <a:lnTo>
                  <a:pt x="278" y="248"/>
                </a:lnTo>
                <a:lnTo>
                  <a:pt x="278" y="217"/>
                </a:lnTo>
                <a:cubicBezTo>
                  <a:pt x="278" y="217"/>
                  <a:pt x="278" y="186"/>
                  <a:pt x="247" y="186"/>
                </a:cubicBezTo>
                <a:cubicBezTo>
                  <a:pt x="247" y="186"/>
                  <a:pt x="247" y="186"/>
                  <a:pt x="247" y="155"/>
                </a:cubicBezTo>
                <a:lnTo>
                  <a:pt x="247" y="155"/>
                </a:lnTo>
                <a:lnTo>
                  <a:pt x="247" y="155"/>
                </a:lnTo>
                <a:lnTo>
                  <a:pt x="247" y="155"/>
                </a:lnTo>
                <a:lnTo>
                  <a:pt x="216" y="124"/>
                </a:lnTo>
                <a:lnTo>
                  <a:pt x="247" y="93"/>
                </a:lnTo>
                <a:lnTo>
                  <a:pt x="247" y="93"/>
                </a:lnTo>
                <a:cubicBezTo>
                  <a:pt x="247" y="62"/>
                  <a:pt x="247" y="62"/>
                  <a:pt x="247" y="62"/>
                </a:cubicBezTo>
                <a:lnTo>
                  <a:pt x="247" y="62"/>
                </a:lnTo>
                <a:lnTo>
                  <a:pt x="247" y="62"/>
                </a:lnTo>
                <a:cubicBezTo>
                  <a:pt x="247" y="62"/>
                  <a:pt x="247" y="62"/>
                  <a:pt x="216" y="62"/>
                </a:cubicBezTo>
                <a:lnTo>
                  <a:pt x="216" y="62"/>
                </a:lnTo>
                <a:cubicBezTo>
                  <a:pt x="216" y="93"/>
                  <a:pt x="216" y="93"/>
                  <a:pt x="216" y="93"/>
                </a:cubicBezTo>
                <a:lnTo>
                  <a:pt x="185" y="62"/>
                </a:lnTo>
                <a:lnTo>
                  <a:pt x="185" y="62"/>
                </a:lnTo>
                <a:cubicBezTo>
                  <a:pt x="185" y="31"/>
                  <a:pt x="185" y="31"/>
                  <a:pt x="185" y="31"/>
                </a:cubicBezTo>
                <a:lnTo>
                  <a:pt x="185" y="31"/>
                </a:lnTo>
                <a:cubicBezTo>
                  <a:pt x="185" y="31"/>
                  <a:pt x="185" y="31"/>
                  <a:pt x="185" y="0"/>
                </a:cubicBezTo>
                <a:lnTo>
                  <a:pt x="154" y="0"/>
                </a:lnTo>
                <a:lnTo>
                  <a:pt x="154" y="0"/>
                </a:lnTo>
                <a:lnTo>
                  <a:pt x="154" y="0"/>
                </a:lnTo>
                <a:cubicBezTo>
                  <a:pt x="154" y="93"/>
                  <a:pt x="154" y="93"/>
                  <a:pt x="154" y="93"/>
                </a:cubicBezTo>
                <a:cubicBezTo>
                  <a:pt x="31" y="93"/>
                  <a:pt x="31" y="93"/>
                  <a:pt x="31" y="93"/>
                </a:cubicBezTo>
                <a:cubicBezTo>
                  <a:pt x="31" y="124"/>
                  <a:pt x="0" y="155"/>
                  <a:pt x="0" y="155"/>
                </a:cubicBezTo>
                <a:lnTo>
                  <a:pt x="0" y="155"/>
                </a:lnTo>
                <a:lnTo>
                  <a:pt x="0" y="186"/>
                </a:lnTo>
                <a:lnTo>
                  <a:pt x="0" y="186"/>
                </a:lnTo>
                <a:cubicBezTo>
                  <a:pt x="0" y="186"/>
                  <a:pt x="0" y="186"/>
                  <a:pt x="0" y="217"/>
                </a:cubicBezTo>
                <a:cubicBezTo>
                  <a:pt x="31" y="217"/>
                  <a:pt x="31" y="217"/>
                  <a:pt x="31" y="217"/>
                </a:cubicBezTo>
                <a:cubicBezTo>
                  <a:pt x="31" y="248"/>
                  <a:pt x="31" y="248"/>
                  <a:pt x="31" y="248"/>
                </a:cubicBezTo>
                <a:cubicBezTo>
                  <a:pt x="31" y="248"/>
                  <a:pt x="62" y="279"/>
                  <a:pt x="94" y="341"/>
                </a:cubicBezTo>
                <a:cubicBezTo>
                  <a:pt x="123" y="341"/>
                  <a:pt x="123" y="341"/>
                  <a:pt x="123" y="341"/>
                </a:cubicBezTo>
                <a:cubicBezTo>
                  <a:pt x="93" y="310"/>
                  <a:pt x="94" y="310"/>
                  <a:pt x="94" y="310"/>
                </a:cubicBezTo>
                <a:lnTo>
                  <a:pt x="94" y="248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8" name="Freeform 55"/>
          <p:cNvSpPr>
            <a:spLocks noChangeArrowheads="1"/>
          </p:cNvSpPr>
          <p:nvPr/>
        </p:nvSpPr>
        <p:spPr bwMode="auto">
          <a:xfrm>
            <a:off x="4462486" y="3069446"/>
            <a:ext cx="189908" cy="205632"/>
          </a:xfrm>
          <a:custGeom>
            <a:avLst/>
            <a:gdLst>
              <a:gd name="T0" fmla="*/ 155 w 497"/>
              <a:gd name="T1" fmla="*/ 372 h 466"/>
              <a:gd name="T2" fmla="*/ 218 w 497"/>
              <a:gd name="T3" fmla="*/ 341 h 466"/>
              <a:gd name="T4" fmla="*/ 218 w 497"/>
              <a:gd name="T5" fmla="*/ 341 h 466"/>
              <a:gd name="T6" fmla="*/ 218 w 497"/>
              <a:gd name="T7" fmla="*/ 341 h 466"/>
              <a:gd name="T8" fmla="*/ 279 w 497"/>
              <a:gd name="T9" fmla="*/ 309 h 466"/>
              <a:gd name="T10" fmla="*/ 310 w 497"/>
              <a:gd name="T11" fmla="*/ 309 h 466"/>
              <a:gd name="T12" fmla="*/ 310 w 497"/>
              <a:gd name="T13" fmla="*/ 309 h 466"/>
              <a:gd name="T14" fmla="*/ 310 w 497"/>
              <a:gd name="T15" fmla="*/ 309 h 466"/>
              <a:gd name="T16" fmla="*/ 341 w 497"/>
              <a:gd name="T17" fmla="*/ 278 h 466"/>
              <a:gd name="T18" fmla="*/ 372 w 497"/>
              <a:gd name="T19" fmla="*/ 278 h 466"/>
              <a:gd name="T20" fmla="*/ 372 w 497"/>
              <a:gd name="T21" fmla="*/ 248 h 466"/>
              <a:gd name="T22" fmla="*/ 372 w 497"/>
              <a:gd name="T23" fmla="*/ 248 h 466"/>
              <a:gd name="T24" fmla="*/ 372 w 497"/>
              <a:gd name="T25" fmla="*/ 217 h 466"/>
              <a:gd name="T26" fmla="*/ 403 w 497"/>
              <a:gd name="T27" fmla="*/ 185 h 466"/>
              <a:gd name="T28" fmla="*/ 434 w 497"/>
              <a:gd name="T29" fmla="*/ 217 h 466"/>
              <a:gd name="T30" fmla="*/ 434 w 497"/>
              <a:gd name="T31" fmla="*/ 217 h 466"/>
              <a:gd name="T32" fmla="*/ 434 w 497"/>
              <a:gd name="T33" fmla="*/ 185 h 466"/>
              <a:gd name="T34" fmla="*/ 466 w 497"/>
              <a:gd name="T35" fmla="*/ 185 h 466"/>
              <a:gd name="T36" fmla="*/ 496 w 497"/>
              <a:gd name="T37" fmla="*/ 185 h 466"/>
              <a:gd name="T38" fmla="*/ 496 w 497"/>
              <a:gd name="T39" fmla="*/ 93 h 466"/>
              <a:gd name="T40" fmla="*/ 466 w 497"/>
              <a:gd name="T41" fmla="*/ 30 h 466"/>
              <a:gd name="T42" fmla="*/ 466 w 497"/>
              <a:gd name="T43" fmla="*/ 30 h 466"/>
              <a:gd name="T44" fmla="*/ 434 w 497"/>
              <a:gd name="T45" fmla="*/ 30 h 466"/>
              <a:gd name="T46" fmla="*/ 403 w 497"/>
              <a:gd name="T47" fmla="*/ 30 h 466"/>
              <a:gd name="T48" fmla="*/ 310 w 497"/>
              <a:gd name="T49" fmla="*/ 0 h 466"/>
              <a:gd name="T50" fmla="*/ 279 w 497"/>
              <a:gd name="T51" fmla="*/ 0 h 466"/>
              <a:gd name="T52" fmla="*/ 279 w 497"/>
              <a:gd name="T53" fmla="*/ 30 h 466"/>
              <a:gd name="T54" fmla="*/ 155 w 497"/>
              <a:gd name="T55" fmla="*/ 154 h 466"/>
              <a:gd name="T56" fmla="*/ 94 w 497"/>
              <a:gd name="T57" fmla="*/ 248 h 466"/>
              <a:gd name="T58" fmla="*/ 94 w 497"/>
              <a:gd name="T59" fmla="*/ 278 h 466"/>
              <a:gd name="T60" fmla="*/ 94 w 497"/>
              <a:gd name="T61" fmla="*/ 341 h 466"/>
              <a:gd name="T62" fmla="*/ 0 w 497"/>
              <a:gd name="T63" fmla="*/ 465 h 466"/>
              <a:gd name="T64" fmla="*/ 94 w 497"/>
              <a:gd name="T65" fmla="*/ 402 h 466"/>
              <a:gd name="T66" fmla="*/ 155 w 497"/>
              <a:gd name="T67" fmla="*/ 372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97" h="466">
                <a:moveTo>
                  <a:pt x="155" y="372"/>
                </a:moveTo>
                <a:lnTo>
                  <a:pt x="155" y="372"/>
                </a:lnTo>
                <a:lnTo>
                  <a:pt x="186" y="341"/>
                </a:lnTo>
                <a:lnTo>
                  <a:pt x="218" y="341"/>
                </a:lnTo>
                <a:lnTo>
                  <a:pt x="218" y="341"/>
                </a:lnTo>
                <a:lnTo>
                  <a:pt x="218" y="341"/>
                </a:lnTo>
                <a:lnTo>
                  <a:pt x="218" y="341"/>
                </a:lnTo>
                <a:lnTo>
                  <a:pt x="218" y="341"/>
                </a:lnTo>
                <a:cubicBezTo>
                  <a:pt x="218" y="341"/>
                  <a:pt x="218" y="341"/>
                  <a:pt x="248" y="341"/>
                </a:cubicBezTo>
                <a:cubicBezTo>
                  <a:pt x="248" y="309"/>
                  <a:pt x="248" y="309"/>
                  <a:pt x="279" y="309"/>
                </a:cubicBezTo>
                <a:lnTo>
                  <a:pt x="279" y="309"/>
                </a:lnTo>
                <a:cubicBezTo>
                  <a:pt x="279" y="309"/>
                  <a:pt x="279" y="309"/>
                  <a:pt x="310" y="309"/>
                </a:cubicBezTo>
                <a:lnTo>
                  <a:pt x="310" y="309"/>
                </a:lnTo>
                <a:lnTo>
                  <a:pt x="310" y="309"/>
                </a:lnTo>
                <a:lnTo>
                  <a:pt x="310" y="309"/>
                </a:lnTo>
                <a:lnTo>
                  <a:pt x="310" y="309"/>
                </a:lnTo>
                <a:lnTo>
                  <a:pt x="310" y="309"/>
                </a:lnTo>
                <a:cubicBezTo>
                  <a:pt x="310" y="278"/>
                  <a:pt x="341" y="278"/>
                  <a:pt x="341" y="278"/>
                </a:cubicBezTo>
                <a:lnTo>
                  <a:pt x="341" y="278"/>
                </a:lnTo>
                <a:lnTo>
                  <a:pt x="372" y="278"/>
                </a:lnTo>
                <a:lnTo>
                  <a:pt x="372" y="278"/>
                </a:lnTo>
                <a:cubicBezTo>
                  <a:pt x="372" y="278"/>
                  <a:pt x="372" y="278"/>
                  <a:pt x="372" y="248"/>
                </a:cubicBezTo>
                <a:lnTo>
                  <a:pt x="372" y="248"/>
                </a:lnTo>
                <a:lnTo>
                  <a:pt x="372" y="248"/>
                </a:lnTo>
                <a:cubicBezTo>
                  <a:pt x="372" y="248"/>
                  <a:pt x="372" y="248"/>
                  <a:pt x="372" y="217"/>
                </a:cubicBezTo>
                <a:lnTo>
                  <a:pt x="372" y="217"/>
                </a:lnTo>
                <a:cubicBezTo>
                  <a:pt x="372" y="185"/>
                  <a:pt x="403" y="185"/>
                  <a:pt x="403" y="185"/>
                </a:cubicBezTo>
                <a:lnTo>
                  <a:pt x="403" y="185"/>
                </a:lnTo>
                <a:cubicBezTo>
                  <a:pt x="403" y="185"/>
                  <a:pt x="403" y="217"/>
                  <a:pt x="434" y="217"/>
                </a:cubicBezTo>
                <a:lnTo>
                  <a:pt x="434" y="217"/>
                </a:lnTo>
                <a:lnTo>
                  <a:pt x="434" y="217"/>
                </a:lnTo>
                <a:lnTo>
                  <a:pt x="434" y="217"/>
                </a:lnTo>
                <a:cubicBezTo>
                  <a:pt x="434" y="185"/>
                  <a:pt x="434" y="185"/>
                  <a:pt x="434" y="185"/>
                </a:cubicBezTo>
                <a:lnTo>
                  <a:pt x="434" y="185"/>
                </a:lnTo>
                <a:cubicBezTo>
                  <a:pt x="466" y="185"/>
                  <a:pt x="466" y="185"/>
                  <a:pt x="466" y="185"/>
                </a:cubicBezTo>
                <a:lnTo>
                  <a:pt x="46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cubicBezTo>
                  <a:pt x="496" y="154"/>
                  <a:pt x="496" y="124"/>
                  <a:pt x="496" y="93"/>
                </a:cubicBezTo>
                <a:lnTo>
                  <a:pt x="496" y="93"/>
                </a:lnTo>
                <a:cubicBezTo>
                  <a:pt x="496" y="61"/>
                  <a:pt x="496" y="61"/>
                  <a:pt x="466" y="30"/>
                </a:cubicBezTo>
                <a:lnTo>
                  <a:pt x="466" y="30"/>
                </a:lnTo>
                <a:lnTo>
                  <a:pt x="466" y="30"/>
                </a:lnTo>
                <a:lnTo>
                  <a:pt x="434" y="30"/>
                </a:lnTo>
                <a:lnTo>
                  <a:pt x="434" y="30"/>
                </a:lnTo>
                <a:lnTo>
                  <a:pt x="434" y="30"/>
                </a:lnTo>
                <a:cubicBezTo>
                  <a:pt x="403" y="30"/>
                  <a:pt x="403" y="30"/>
                  <a:pt x="403" y="30"/>
                </a:cubicBezTo>
                <a:cubicBezTo>
                  <a:pt x="403" y="30"/>
                  <a:pt x="372" y="30"/>
                  <a:pt x="341" y="30"/>
                </a:cubicBezTo>
                <a:lnTo>
                  <a:pt x="310" y="0"/>
                </a:lnTo>
                <a:lnTo>
                  <a:pt x="310" y="0"/>
                </a:lnTo>
                <a:cubicBezTo>
                  <a:pt x="279" y="0"/>
                  <a:pt x="279" y="0"/>
                  <a:pt x="279" y="0"/>
                </a:cubicBezTo>
                <a:cubicBezTo>
                  <a:pt x="279" y="0"/>
                  <a:pt x="279" y="0"/>
                  <a:pt x="279" y="30"/>
                </a:cubicBezTo>
                <a:lnTo>
                  <a:pt x="279" y="30"/>
                </a:lnTo>
                <a:cubicBezTo>
                  <a:pt x="279" y="61"/>
                  <a:pt x="248" y="93"/>
                  <a:pt x="248" y="93"/>
                </a:cubicBezTo>
                <a:cubicBezTo>
                  <a:pt x="218" y="124"/>
                  <a:pt x="155" y="154"/>
                  <a:pt x="155" y="154"/>
                </a:cubicBezTo>
                <a:cubicBezTo>
                  <a:pt x="155" y="154"/>
                  <a:pt x="124" y="185"/>
                  <a:pt x="94" y="185"/>
                </a:cubicBezTo>
                <a:cubicBezTo>
                  <a:pt x="94" y="217"/>
                  <a:pt x="124" y="217"/>
                  <a:pt x="94" y="248"/>
                </a:cubicBezTo>
                <a:lnTo>
                  <a:pt x="94" y="248"/>
                </a:lnTo>
                <a:lnTo>
                  <a:pt x="94" y="278"/>
                </a:lnTo>
                <a:cubicBezTo>
                  <a:pt x="94" y="309"/>
                  <a:pt x="94" y="341"/>
                  <a:pt x="94" y="341"/>
                </a:cubicBezTo>
                <a:lnTo>
                  <a:pt x="94" y="341"/>
                </a:lnTo>
                <a:cubicBezTo>
                  <a:pt x="94" y="372"/>
                  <a:pt x="94" y="372"/>
                  <a:pt x="62" y="402"/>
                </a:cubicBezTo>
                <a:cubicBezTo>
                  <a:pt x="31" y="433"/>
                  <a:pt x="0" y="433"/>
                  <a:pt x="0" y="465"/>
                </a:cubicBezTo>
                <a:cubicBezTo>
                  <a:pt x="94" y="465"/>
                  <a:pt x="94" y="465"/>
                  <a:pt x="94" y="465"/>
                </a:cubicBezTo>
                <a:cubicBezTo>
                  <a:pt x="94" y="402"/>
                  <a:pt x="94" y="402"/>
                  <a:pt x="94" y="402"/>
                </a:cubicBezTo>
                <a:lnTo>
                  <a:pt x="94" y="402"/>
                </a:lnTo>
                <a:cubicBezTo>
                  <a:pt x="124" y="402"/>
                  <a:pt x="124" y="372"/>
                  <a:pt x="155" y="37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59" name="Freeform 56"/>
          <p:cNvSpPr>
            <a:spLocks noChangeArrowheads="1"/>
          </p:cNvSpPr>
          <p:nvPr/>
        </p:nvSpPr>
        <p:spPr bwMode="auto">
          <a:xfrm>
            <a:off x="4864149" y="2454491"/>
            <a:ext cx="35292" cy="54318"/>
          </a:xfrm>
          <a:custGeom>
            <a:avLst/>
            <a:gdLst>
              <a:gd name="T0" fmla="*/ 32 w 94"/>
              <a:gd name="T1" fmla="*/ 92 h 124"/>
              <a:gd name="T2" fmla="*/ 32 w 94"/>
              <a:gd name="T3" fmla="*/ 92 h 124"/>
              <a:gd name="T4" fmla="*/ 32 w 94"/>
              <a:gd name="T5" fmla="*/ 92 h 124"/>
              <a:gd name="T6" fmla="*/ 62 w 94"/>
              <a:gd name="T7" fmla="*/ 123 h 124"/>
              <a:gd name="T8" fmla="*/ 62 w 94"/>
              <a:gd name="T9" fmla="*/ 92 h 124"/>
              <a:gd name="T10" fmla="*/ 62 w 94"/>
              <a:gd name="T11" fmla="*/ 92 h 124"/>
              <a:gd name="T12" fmla="*/ 93 w 94"/>
              <a:gd name="T13" fmla="*/ 31 h 124"/>
              <a:gd name="T14" fmla="*/ 93 w 94"/>
              <a:gd name="T15" fmla="*/ 31 h 124"/>
              <a:gd name="T16" fmla="*/ 93 w 94"/>
              <a:gd name="T17" fmla="*/ 0 h 124"/>
              <a:gd name="T18" fmla="*/ 93 w 94"/>
              <a:gd name="T19" fmla="*/ 0 h 124"/>
              <a:gd name="T20" fmla="*/ 62 w 94"/>
              <a:gd name="T21" fmla="*/ 31 h 124"/>
              <a:gd name="T22" fmla="*/ 62 w 94"/>
              <a:gd name="T23" fmla="*/ 0 h 124"/>
              <a:gd name="T24" fmla="*/ 32 w 94"/>
              <a:gd name="T25" fmla="*/ 0 h 124"/>
              <a:gd name="T26" fmla="*/ 32 w 94"/>
              <a:gd name="T27" fmla="*/ 0 h 124"/>
              <a:gd name="T28" fmla="*/ 32 w 94"/>
              <a:gd name="T29" fmla="*/ 31 h 124"/>
              <a:gd name="T30" fmla="*/ 32 w 94"/>
              <a:gd name="T31" fmla="*/ 62 h 124"/>
              <a:gd name="T32" fmla="*/ 0 w 94"/>
              <a:gd name="T33" fmla="*/ 62 h 124"/>
              <a:gd name="T34" fmla="*/ 0 w 94"/>
              <a:gd name="T35" fmla="*/ 62 h 124"/>
              <a:gd name="T36" fmla="*/ 32 w 94"/>
              <a:gd name="T37" fmla="*/ 62 h 124"/>
              <a:gd name="T38" fmla="*/ 32 w 94"/>
              <a:gd name="T39" fmla="*/ 9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4" h="124">
                <a:moveTo>
                  <a:pt x="32" y="92"/>
                </a:moveTo>
                <a:lnTo>
                  <a:pt x="32" y="92"/>
                </a:lnTo>
                <a:lnTo>
                  <a:pt x="32" y="92"/>
                </a:lnTo>
                <a:cubicBezTo>
                  <a:pt x="62" y="123"/>
                  <a:pt x="62" y="123"/>
                  <a:pt x="62" y="123"/>
                </a:cubicBezTo>
                <a:lnTo>
                  <a:pt x="62" y="92"/>
                </a:lnTo>
                <a:lnTo>
                  <a:pt x="62" y="92"/>
                </a:lnTo>
                <a:cubicBezTo>
                  <a:pt x="62" y="62"/>
                  <a:pt x="93" y="31"/>
                  <a:pt x="93" y="31"/>
                </a:cubicBezTo>
                <a:lnTo>
                  <a:pt x="93" y="31"/>
                </a:lnTo>
                <a:lnTo>
                  <a:pt x="93" y="0"/>
                </a:lnTo>
                <a:lnTo>
                  <a:pt x="93" y="0"/>
                </a:lnTo>
                <a:cubicBezTo>
                  <a:pt x="93" y="0"/>
                  <a:pt x="93" y="31"/>
                  <a:pt x="62" y="31"/>
                </a:cubicBezTo>
                <a:lnTo>
                  <a:pt x="62" y="0"/>
                </a:lnTo>
                <a:lnTo>
                  <a:pt x="32" y="0"/>
                </a:lnTo>
                <a:lnTo>
                  <a:pt x="32" y="0"/>
                </a:lnTo>
                <a:cubicBezTo>
                  <a:pt x="32" y="31"/>
                  <a:pt x="32" y="31"/>
                  <a:pt x="32" y="31"/>
                </a:cubicBezTo>
                <a:cubicBezTo>
                  <a:pt x="32" y="62"/>
                  <a:pt x="32" y="62"/>
                  <a:pt x="32" y="62"/>
                </a:cubicBezTo>
                <a:cubicBezTo>
                  <a:pt x="0" y="62"/>
                  <a:pt x="0" y="62"/>
                  <a:pt x="0" y="62"/>
                </a:cubicBezTo>
                <a:lnTo>
                  <a:pt x="0" y="62"/>
                </a:lnTo>
                <a:lnTo>
                  <a:pt x="32" y="62"/>
                </a:lnTo>
                <a:cubicBezTo>
                  <a:pt x="32" y="62"/>
                  <a:pt x="32" y="62"/>
                  <a:pt x="32" y="9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0" name="Freeform 57"/>
          <p:cNvSpPr>
            <a:spLocks noChangeArrowheads="1"/>
          </p:cNvSpPr>
          <p:nvPr/>
        </p:nvSpPr>
        <p:spPr bwMode="auto">
          <a:xfrm>
            <a:off x="4946497" y="2128585"/>
            <a:ext cx="236964" cy="368585"/>
          </a:xfrm>
          <a:custGeom>
            <a:avLst/>
            <a:gdLst>
              <a:gd name="T0" fmla="*/ 62 w 621"/>
              <a:gd name="T1" fmla="*/ 806 h 837"/>
              <a:gd name="T2" fmla="*/ 93 w 621"/>
              <a:gd name="T3" fmla="*/ 836 h 837"/>
              <a:gd name="T4" fmla="*/ 124 w 621"/>
              <a:gd name="T5" fmla="*/ 836 h 837"/>
              <a:gd name="T6" fmla="*/ 155 w 621"/>
              <a:gd name="T7" fmla="*/ 775 h 837"/>
              <a:gd name="T8" fmla="*/ 217 w 621"/>
              <a:gd name="T9" fmla="*/ 744 h 837"/>
              <a:gd name="T10" fmla="*/ 248 w 621"/>
              <a:gd name="T11" fmla="*/ 682 h 837"/>
              <a:gd name="T12" fmla="*/ 279 w 621"/>
              <a:gd name="T13" fmla="*/ 620 h 837"/>
              <a:gd name="T14" fmla="*/ 310 w 621"/>
              <a:gd name="T15" fmla="*/ 588 h 837"/>
              <a:gd name="T16" fmla="*/ 341 w 621"/>
              <a:gd name="T17" fmla="*/ 558 h 837"/>
              <a:gd name="T18" fmla="*/ 279 w 621"/>
              <a:gd name="T19" fmla="*/ 527 h 837"/>
              <a:gd name="T20" fmla="*/ 248 w 621"/>
              <a:gd name="T21" fmla="*/ 434 h 837"/>
              <a:gd name="T22" fmla="*/ 279 w 621"/>
              <a:gd name="T23" fmla="*/ 403 h 837"/>
              <a:gd name="T24" fmla="*/ 434 w 621"/>
              <a:gd name="T25" fmla="*/ 310 h 837"/>
              <a:gd name="T26" fmla="*/ 496 w 621"/>
              <a:gd name="T27" fmla="*/ 217 h 837"/>
              <a:gd name="T28" fmla="*/ 527 w 621"/>
              <a:gd name="T29" fmla="*/ 186 h 837"/>
              <a:gd name="T30" fmla="*/ 589 w 621"/>
              <a:gd name="T31" fmla="*/ 155 h 837"/>
              <a:gd name="T32" fmla="*/ 620 w 621"/>
              <a:gd name="T33" fmla="*/ 155 h 837"/>
              <a:gd name="T34" fmla="*/ 620 w 621"/>
              <a:gd name="T35" fmla="*/ 93 h 837"/>
              <a:gd name="T36" fmla="*/ 620 w 621"/>
              <a:gd name="T37" fmla="*/ 62 h 837"/>
              <a:gd name="T38" fmla="*/ 589 w 621"/>
              <a:gd name="T39" fmla="*/ 31 h 837"/>
              <a:gd name="T40" fmla="*/ 558 w 621"/>
              <a:gd name="T41" fmla="*/ 31 h 837"/>
              <a:gd name="T42" fmla="*/ 496 w 621"/>
              <a:gd name="T43" fmla="*/ 0 h 837"/>
              <a:gd name="T44" fmla="*/ 496 w 621"/>
              <a:gd name="T45" fmla="*/ 0 h 837"/>
              <a:gd name="T46" fmla="*/ 434 w 621"/>
              <a:gd name="T47" fmla="*/ 62 h 837"/>
              <a:gd name="T48" fmla="*/ 403 w 621"/>
              <a:gd name="T49" fmla="*/ 31 h 837"/>
              <a:gd name="T50" fmla="*/ 310 w 621"/>
              <a:gd name="T51" fmla="*/ 62 h 837"/>
              <a:gd name="T52" fmla="*/ 279 w 621"/>
              <a:gd name="T53" fmla="*/ 62 h 837"/>
              <a:gd name="T54" fmla="*/ 279 w 621"/>
              <a:gd name="T55" fmla="*/ 93 h 837"/>
              <a:gd name="T56" fmla="*/ 217 w 621"/>
              <a:gd name="T57" fmla="*/ 124 h 837"/>
              <a:gd name="T58" fmla="*/ 186 w 621"/>
              <a:gd name="T59" fmla="*/ 186 h 837"/>
              <a:gd name="T60" fmla="*/ 155 w 621"/>
              <a:gd name="T61" fmla="*/ 217 h 837"/>
              <a:gd name="T62" fmla="*/ 124 w 621"/>
              <a:gd name="T63" fmla="*/ 248 h 837"/>
              <a:gd name="T64" fmla="*/ 93 w 621"/>
              <a:gd name="T65" fmla="*/ 340 h 837"/>
              <a:gd name="T66" fmla="*/ 31 w 621"/>
              <a:gd name="T67" fmla="*/ 340 h 837"/>
              <a:gd name="T68" fmla="*/ 31 w 621"/>
              <a:gd name="T69" fmla="*/ 372 h 837"/>
              <a:gd name="T70" fmla="*/ 31 w 621"/>
              <a:gd name="T71" fmla="*/ 403 h 837"/>
              <a:gd name="T72" fmla="*/ 62 w 621"/>
              <a:gd name="T73" fmla="*/ 434 h 837"/>
              <a:gd name="T74" fmla="*/ 62 w 621"/>
              <a:gd name="T75" fmla="*/ 464 h 837"/>
              <a:gd name="T76" fmla="*/ 62 w 621"/>
              <a:gd name="T77" fmla="*/ 464 h 837"/>
              <a:gd name="T78" fmla="*/ 62 w 621"/>
              <a:gd name="T79" fmla="*/ 496 h 837"/>
              <a:gd name="T80" fmla="*/ 62 w 621"/>
              <a:gd name="T81" fmla="*/ 527 h 837"/>
              <a:gd name="T82" fmla="*/ 62 w 621"/>
              <a:gd name="T83" fmla="*/ 558 h 837"/>
              <a:gd name="T84" fmla="*/ 0 w 621"/>
              <a:gd name="T85" fmla="*/ 620 h 837"/>
              <a:gd name="T86" fmla="*/ 0 w 621"/>
              <a:gd name="T87" fmla="*/ 620 h 837"/>
              <a:gd name="T88" fmla="*/ 0 w 621"/>
              <a:gd name="T89" fmla="*/ 682 h 837"/>
              <a:gd name="T90" fmla="*/ 62 w 621"/>
              <a:gd name="T91" fmla="*/ 806 h 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621" h="837">
                <a:moveTo>
                  <a:pt x="62" y="806"/>
                </a:moveTo>
                <a:lnTo>
                  <a:pt x="62" y="806"/>
                </a:lnTo>
                <a:lnTo>
                  <a:pt x="62" y="806"/>
                </a:lnTo>
                <a:cubicBezTo>
                  <a:pt x="62" y="806"/>
                  <a:pt x="62" y="806"/>
                  <a:pt x="62" y="836"/>
                </a:cubicBezTo>
                <a:lnTo>
                  <a:pt x="62" y="836"/>
                </a:lnTo>
                <a:lnTo>
                  <a:pt x="93" y="836"/>
                </a:lnTo>
                <a:lnTo>
                  <a:pt x="93" y="836"/>
                </a:lnTo>
                <a:lnTo>
                  <a:pt x="93" y="836"/>
                </a:lnTo>
                <a:cubicBezTo>
                  <a:pt x="93" y="836"/>
                  <a:pt x="93" y="836"/>
                  <a:pt x="124" y="836"/>
                </a:cubicBezTo>
                <a:cubicBezTo>
                  <a:pt x="124" y="806"/>
                  <a:pt x="124" y="775"/>
                  <a:pt x="155" y="775"/>
                </a:cubicBezTo>
                <a:lnTo>
                  <a:pt x="155" y="775"/>
                </a:lnTo>
                <a:lnTo>
                  <a:pt x="155" y="775"/>
                </a:lnTo>
                <a:cubicBezTo>
                  <a:pt x="155" y="775"/>
                  <a:pt x="155" y="775"/>
                  <a:pt x="186" y="775"/>
                </a:cubicBezTo>
                <a:lnTo>
                  <a:pt x="186" y="775"/>
                </a:lnTo>
                <a:cubicBezTo>
                  <a:pt x="217" y="775"/>
                  <a:pt x="217" y="775"/>
                  <a:pt x="217" y="744"/>
                </a:cubicBezTo>
                <a:cubicBezTo>
                  <a:pt x="217" y="712"/>
                  <a:pt x="217" y="712"/>
                  <a:pt x="217" y="712"/>
                </a:cubicBezTo>
                <a:cubicBezTo>
                  <a:pt x="217" y="682"/>
                  <a:pt x="248" y="682"/>
                  <a:pt x="248" y="682"/>
                </a:cubicBezTo>
                <a:lnTo>
                  <a:pt x="248" y="682"/>
                </a:lnTo>
                <a:cubicBezTo>
                  <a:pt x="217" y="620"/>
                  <a:pt x="217" y="620"/>
                  <a:pt x="217" y="620"/>
                </a:cubicBezTo>
                <a:cubicBezTo>
                  <a:pt x="279" y="620"/>
                  <a:pt x="279" y="620"/>
                  <a:pt x="279" y="620"/>
                </a:cubicBezTo>
                <a:lnTo>
                  <a:pt x="279" y="620"/>
                </a:lnTo>
                <a:lnTo>
                  <a:pt x="279" y="588"/>
                </a:lnTo>
                <a:cubicBezTo>
                  <a:pt x="310" y="588"/>
                  <a:pt x="310" y="588"/>
                  <a:pt x="310" y="588"/>
                </a:cubicBezTo>
                <a:lnTo>
                  <a:pt x="310" y="588"/>
                </a:lnTo>
                <a:cubicBezTo>
                  <a:pt x="310" y="558"/>
                  <a:pt x="310" y="558"/>
                  <a:pt x="310" y="558"/>
                </a:cubicBezTo>
                <a:cubicBezTo>
                  <a:pt x="341" y="558"/>
                  <a:pt x="341" y="558"/>
                  <a:pt x="341" y="558"/>
                </a:cubicBezTo>
                <a:lnTo>
                  <a:pt x="341" y="558"/>
                </a:lnTo>
                <a:cubicBezTo>
                  <a:pt x="341" y="558"/>
                  <a:pt x="341" y="558"/>
                  <a:pt x="310" y="527"/>
                </a:cubicBezTo>
                <a:lnTo>
                  <a:pt x="310" y="527"/>
                </a:lnTo>
                <a:cubicBezTo>
                  <a:pt x="279" y="527"/>
                  <a:pt x="279" y="527"/>
                  <a:pt x="279" y="527"/>
                </a:cubicBezTo>
                <a:cubicBezTo>
                  <a:pt x="279" y="527"/>
                  <a:pt x="248" y="496"/>
                  <a:pt x="248" y="464"/>
                </a:cubicBezTo>
                <a:lnTo>
                  <a:pt x="248" y="464"/>
                </a:lnTo>
                <a:cubicBezTo>
                  <a:pt x="248" y="434"/>
                  <a:pt x="248" y="434"/>
                  <a:pt x="248" y="434"/>
                </a:cubicBezTo>
                <a:lnTo>
                  <a:pt x="279" y="434"/>
                </a:lnTo>
                <a:lnTo>
                  <a:pt x="279" y="434"/>
                </a:lnTo>
                <a:lnTo>
                  <a:pt x="279" y="403"/>
                </a:lnTo>
                <a:cubicBezTo>
                  <a:pt x="279" y="372"/>
                  <a:pt x="310" y="372"/>
                  <a:pt x="310" y="372"/>
                </a:cubicBezTo>
                <a:cubicBezTo>
                  <a:pt x="310" y="372"/>
                  <a:pt x="310" y="372"/>
                  <a:pt x="341" y="340"/>
                </a:cubicBezTo>
                <a:cubicBezTo>
                  <a:pt x="341" y="340"/>
                  <a:pt x="372" y="310"/>
                  <a:pt x="434" y="310"/>
                </a:cubicBezTo>
                <a:cubicBezTo>
                  <a:pt x="434" y="310"/>
                  <a:pt x="465" y="279"/>
                  <a:pt x="496" y="248"/>
                </a:cubicBezTo>
                <a:lnTo>
                  <a:pt x="496" y="248"/>
                </a:lnTo>
                <a:cubicBezTo>
                  <a:pt x="496" y="217"/>
                  <a:pt x="496" y="217"/>
                  <a:pt x="496" y="217"/>
                </a:cubicBezTo>
                <a:lnTo>
                  <a:pt x="496" y="217"/>
                </a:lnTo>
                <a:cubicBezTo>
                  <a:pt x="465" y="124"/>
                  <a:pt x="465" y="124"/>
                  <a:pt x="465" y="124"/>
                </a:cubicBezTo>
                <a:cubicBezTo>
                  <a:pt x="527" y="186"/>
                  <a:pt x="527" y="186"/>
                  <a:pt x="527" y="186"/>
                </a:cubicBezTo>
                <a:cubicBezTo>
                  <a:pt x="558" y="155"/>
                  <a:pt x="589" y="155"/>
                  <a:pt x="589" y="155"/>
                </a:cubicBezTo>
                <a:lnTo>
                  <a:pt x="589" y="155"/>
                </a:lnTo>
                <a:lnTo>
                  <a:pt x="589" y="155"/>
                </a:lnTo>
                <a:lnTo>
                  <a:pt x="620" y="155"/>
                </a:lnTo>
                <a:lnTo>
                  <a:pt x="620" y="155"/>
                </a:lnTo>
                <a:lnTo>
                  <a:pt x="620" y="155"/>
                </a:lnTo>
                <a:cubicBezTo>
                  <a:pt x="620" y="155"/>
                  <a:pt x="620" y="155"/>
                  <a:pt x="620" y="124"/>
                </a:cubicBezTo>
                <a:lnTo>
                  <a:pt x="620" y="124"/>
                </a:lnTo>
                <a:lnTo>
                  <a:pt x="620" y="93"/>
                </a:lnTo>
                <a:lnTo>
                  <a:pt x="620" y="93"/>
                </a:lnTo>
                <a:lnTo>
                  <a:pt x="620" y="93"/>
                </a:lnTo>
                <a:cubicBezTo>
                  <a:pt x="620" y="93"/>
                  <a:pt x="620" y="93"/>
                  <a:pt x="620" y="62"/>
                </a:cubicBezTo>
                <a:lnTo>
                  <a:pt x="620" y="62"/>
                </a:lnTo>
                <a:lnTo>
                  <a:pt x="620" y="62"/>
                </a:lnTo>
                <a:lnTo>
                  <a:pt x="589" y="31"/>
                </a:lnTo>
                <a:lnTo>
                  <a:pt x="589" y="31"/>
                </a:lnTo>
                <a:lnTo>
                  <a:pt x="589" y="31"/>
                </a:lnTo>
                <a:cubicBezTo>
                  <a:pt x="558" y="31"/>
                  <a:pt x="558" y="31"/>
                  <a:pt x="558" y="31"/>
                </a:cubicBezTo>
                <a:cubicBezTo>
                  <a:pt x="558" y="31"/>
                  <a:pt x="527" y="31"/>
                  <a:pt x="527" y="0"/>
                </a:cubicBezTo>
                <a:lnTo>
                  <a:pt x="527" y="0"/>
                </a:lnTo>
                <a:lnTo>
                  <a:pt x="496" y="0"/>
                </a:lnTo>
                <a:lnTo>
                  <a:pt x="496" y="0"/>
                </a:lnTo>
                <a:lnTo>
                  <a:pt x="496" y="0"/>
                </a:lnTo>
                <a:lnTo>
                  <a:pt x="496" y="0"/>
                </a:lnTo>
                <a:lnTo>
                  <a:pt x="496" y="31"/>
                </a:lnTo>
                <a:cubicBezTo>
                  <a:pt x="496" y="31"/>
                  <a:pt x="496" y="31"/>
                  <a:pt x="465" y="31"/>
                </a:cubicBezTo>
                <a:cubicBezTo>
                  <a:pt x="465" y="62"/>
                  <a:pt x="465" y="62"/>
                  <a:pt x="434" y="62"/>
                </a:cubicBezTo>
                <a:lnTo>
                  <a:pt x="434" y="62"/>
                </a:lnTo>
                <a:cubicBezTo>
                  <a:pt x="434" y="62"/>
                  <a:pt x="434" y="62"/>
                  <a:pt x="403" y="62"/>
                </a:cubicBezTo>
                <a:cubicBezTo>
                  <a:pt x="403" y="31"/>
                  <a:pt x="403" y="31"/>
                  <a:pt x="403" y="31"/>
                </a:cubicBezTo>
                <a:cubicBezTo>
                  <a:pt x="372" y="31"/>
                  <a:pt x="372" y="31"/>
                  <a:pt x="372" y="31"/>
                </a:cubicBezTo>
                <a:cubicBezTo>
                  <a:pt x="372" y="62"/>
                  <a:pt x="372" y="62"/>
                  <a:pt x="341" y="62"/>
                </a:cubicBezTo>
                <a:cubicBezTo>
                  <a:pt x="341" y="62"/>
                  <a:pt x="341" y="62"/>
                  <a:pt x="310" y="62"/>
                </a:cubicBezTo>
                <a:lnTo>
                  <a:pt x="310" y="62"/>
                </a:lnTo>
                <a:cubicBezTo>
                  <a:pt x="310" y="62"/>
                  <a:pt x="310" y="62"/>
                  <a:pt x="279" y="62"/>
                </a:cubicBezTo>
                <a:lnTo>
                  <a:pt x="279" y="62"/>
                </a:lnTo>
                <a:lnTo>
                  <a:pt x="279" y="62"/>
                </a:lnTo>
                <a:cubicBezTo>
                  <a:pt x="279" y="93"/>
                  <a:pt x="279" y="93"/>
                  <a:pt x="279" y="93"/>
                </a:cubicBezTo>
                <a:lnTo>
                  <a:pt x="279" y="93"/>
                </a:lnTo>
                <a:lnTo>
                  <a:pt x="279" y="93"/>
                </a:lnTo>
                <a:cubicBezTo>
                  <a:pt x="279" y="124"/>
                  <a:pt x="248" y="124"/>
                  <a:pt x="248" y="124"/>
                </a:cubicBezTo>
                <a:cubicBezTo>
                  <a:pt x="248" y="124"/>
                  <a:pt x="248" y="124"/>
                  <a:pt x="217" y="124"/>
                </a:cubicBezTo>
                <a:cubicBezTo>
                  <a:pt x="217" y="155"/>
                  <a:pt x="217" y="155"/>
                  <a:pt x="217" y="155"/>
                </a:cubicBezTo>
                <a:lnTo>
                  <a:pt x="217" y="155"/>
                </a:lnTo>
                <a:lnTo>
                  <a:pt x="186" y="186"/>
                </a:lnTo>
                <a:cubicBezTo>
                  <a:pt x="155" y="186"/>
                  <a:pt x="155" y="186"/>
                  <a:pt x="155" y="186"/>
                </a:cubicBezTo>
                <a:lnTo>
                  <a:pt x="155" y="186"/>
                </a:lnTo>
                <a:lnTo>
                  <a:pt x="155" y="217"/>
                </a:lnTo>
                <a:lnTo>
                  <a:pt x="155" y="217"/>
                </a:lnTo>
                <a:lnTo>
                  <a:pt x="155" y="217"/>
                </a:lnTo>
                <a:cubicBezTo>
                  <a:pt x="155" y="248"/>
                  <a:pt x="155" y="248"/>
                  <a:pt x="124" y="248"/>
                </a:cubicBezTo>
                <a:cubicBezTo>
                  <a:pt x="124" y="279"/>
                  <a:pt x="155" y="279"/>
                  <a:pt x="155" y="279"/>
                </a:cubicBezTo>
                <a:cubicBezTo>
                  <a:pt x="155" y="310"/>
                  <a:pt x="124" y="310"/>
                  <a:pt x="124" y="340"/>
                </a:cubicBezTo>
                <a:lnTo>
                  <a:pt x="93" y="340"/>
                </a:lnTo>
                <a:cubicBezTo>
                  <a:pt x="62" y="340"/>
                  <a:pt x="62" y="340"/>
                  <a:pt x="62" y="340"/>
                </a:cubicBezTo>
                <a:lnTo>
                  <a:pt x="62" y="340"/>
                </a:lnTo>
                <a:lnTo>
                  <a:pt x="31" y="340"/>
                </a:lnTo>
                <a:lnTo>
                  <a:pt x="31" y="340"/>
                </a:lnTo>
                <a:lnTo>
                  <a:pt x="31" y="340"/>
                </a:lnTo>
                <a:cubicBezTo>
                  <a:pt x="31" y="340"/>
                  <a:pt x="31" y="340"/>
                  <a:pt x="31" y="372"/>
                </a:cubicBezTo>
                <a:lnTo>
                  <a:pt x="31" y="372"/>
                </a:lnTo>
                <a:lnTo>
                  <a:pt x="31" y="372"/>
                </a:lnTo>
                <a:cubicBezTo>
                  <a:pt x="31" y="403"/>
                  <a:pt x="31" y="403"/>
                  <a:pt x="31" y="403"/>
                </a:cubicBezTo>
                <a:lnTo>
                  <a:pt x="31" y="403"/>
                </a:lnTo>
                <a:lnTo>
                  <a:pt x="31" y="434"/>
                </a:lnTo>
                <a:cubicBezTo>
                  <a:pt x="62" y="434"/>
                  <a:pt x="62" y="434"/>
                  <a:pt x="62" y="434"/>
                </a:cubicBezTo>
                <a:lnTo>
                  <a:pt x="62" y="434"/>
                </a:lnTo>
                <a:lnTo>
                  <a:pt x="62" y="464"/>
                </a:lnTo>
                <a:lnTo>
                  <a:pt x="62" y="464"/>
                </a:lnTo>
                <a:lnTo>
                  <a:pt x="62" y="464"/>
                </a:lnTo>
                <a:lnTo>
                  <a:pt x="62" y="464"/>
                </a:lnTo>
                <a:lnTo>
                  <a:pt x="62" y="464"/>
                </a:lnTo>
                <a:lnTo>
                  <a:pt x="62" y="496"/>
                </a:lnTo>
                <a:lnTo>
                  <a:pt x="62" y="496"/>
                </a:lnTo>
                <a:lnTo>
                  <a:pt x="62" y="496"/>
                </a:lnTo>
                <a:lnTo>
                  <a:pt x="62" y="496"/>
                </a:lnTo>
                <a:cubicBezTo>
                  <a:pt x="62" y="496"/>
                  <a:pt x="62" y="496"/>
                  <a:pt x="62" y="527"/>
                </a:cubicBezTo>
                <a:lnTo>
                  <a:pt x="62" y="527"/>
                </a:lnTo>
                <a:cubicBezTo>
                  <a:pt x="62" y="527"/>
                  <a:pt x="62" y="527"/>
                  <a:pt x="62" y="558"/>
                </a:cubicBezTo>
                <a:lnTo>
                  <a:pt x="62" y="558"/>
                </a:lnTo>
                <a:lnTo>
                  <a:pt x="62" y="558"/>
                </a:lnTo>
                <a:cubicBezTo>
                  <a:pt x="31" y="558"/>
                  <a:pt x="31" y="588"/>
                  <a:pt x="31" y="588"/>
                </a:cubicBezTo>
                <a:lnTo>
                  <a:pt x="0" y="588"/>
                </a:lnTo>
                <a:lnTo>
                  <a:pt x="0" y="620"/>
                </a:lnTo>
                <a:lnTo>
                  <a:pt x="0" y="620"/>
                </a:lnTo>
                <a:lnTo>
                  <a:pt x="0" y="620"/>
                </a:lnTo>
                <a:lnTo>
                  <a:pt x="0" y="620"/>
                </a:lnTo>
                <a:lnTo>
                  <a:pt x="0" y="620"/>
                </a:lnTo>
                <a:cubicBezTo>
                  <a:pt x="0" y="651"/>
                  <a:pt x="0" y="651"/>
                  <a:pt x="0" y="651"/>
                </a:cubicBezTo>
                <a:lnTo>
                  <a:pt x="0" y="682"/>
                </a:lnTo>
                <a:cubicBezTo>
                  <a:pt x="0" y="712"/>
                  <a:pt x="0" y="712"/>
                  <a:pt x="31" y="744"/>
                </a:cubicBezTo>
                <a:lnTo>
                  <a:pt x="31" y="744"/>
                </a:lnTo>
                <a:cubicBezTo>
                  <a:pt x="62" y="744"/>
                  <a:pt x="62" y="775"/>
                  <a:pt x="62" y="806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1" name="Freeform 58"/>
          <p:cNvSpPr>
            <a:spLocks noChangeArrowheads="1"/>
          </p:cNvSpPr>
          <p:nvPr/>
        </p:nvSpPr>
        <p:spPr bwMode="auto">
          <a:xfrm>
            <a:off x="4830537" y="2524328"/>
            <a:ext cx="164698" cy="190112"/>
          </a:xfrm>
          <a:custGeom>
            <a:avLst/>
            <a:gdLst>
              <a:gd name="T0" fmla="*/ 61 w 433"/>
              <a:gd name="T1" fmla="*/ 155 h 434"/>
              <a:gd name="T2" fmla="*/ 30 w 433"/>
              <a:gd name="T3" fmla="*/ 185 h 434"/>
              <a:gd name="T4" fmla="*/ 0 w 433"/>
              <a:gd name="T5" fmla="*/ 217 h 434"/>
              <a:gd name="T6" fmla="*/ 0 w 433"/>
              <a:gd name="T7" fmla="*/ 248 h 434"/>
              <a:gd name="T8" fmla="*/ 30 w 433"/>
              <a:gd name="T9" fmla="*/ 248 h 434"/>
              <a:gd name="T10" fmla="*/ 30 w 433"/>
              <a:gd name="T11" fmla="*/ 279 h 434"/>
              <a:gd name="T12" fmla="*/ 30 w 433"/>
              <a:gd name="T13" fmla="*/ 309 h 434"/>
              <a:gd name="T14" fmla="*/ 30 w 433"/>
              <a:gd name="T15" fmla="*/ 341 h 434"/>
              <a:gd name="T16" fmla="*/ 92 w 433"/>
              <a:gd name="T17" fmla="*/ 309 h 434"/>
              <a:gd name="T18" fmla="*/ 124 w 433"/>
              <a:gd name="T19" fmla="*/ 372 h 434"/>
              <a:gd name="T20" fmla="*/ 92 w 433"/>
              <a:gd name="T21" fmla="*/ 403 h 434"/>
              <a:gd name="T22" fmla="*/ 92 w 433"/>
              <a:gd name="T23" fmla="*/ 433 h 434"/>
              <a:gd name="T24" fmla="*/ 92 w 433"/>
              <a:gd name="T25" fmla="*/ 433 h 434"/>
              <a:gd name="T26" fmla="*/ 124 w 433"/>
              <a:gd name="T27" fmla="*/ 403 h 434"/>
              <a:gd name="T28" fmla="*/ 124 w 433"/>
              <a:gd name="T29" fmla="*/ 403 h 434"/>
              <a:gd name="T30" fmla="*/ 154 w 433"/>
              <a:gd name="T31" fmla="*/ 433 h 434"/>
              <a:gd name="T32" fmla="*/ 154 w 433"/>
              <a:gd name="T33" fmla="*/ 433 h 434"/>
              <a:gd name="T34" fmla="*/ 154 w 433"/>
              <a:gd name="T35" fmla="*/ 433 h 434"/>
              <a:gd name="T36" fmla="*/ 185 w 433"/>
              <a:gd name="T37" fmla="*/ 433 h 434"/>
              <a:gd name="T38" fmla="*/ 185 w 433"/>
              <a:gd name="T39" fmla="*/ 433 h 434"/>
              <a:gd name="T40" fmla="*/ 185 w 433"/>
              <a:gd name="T41" fmla="*/ 433 h 434"/>
              <a:gd name="T42" fmla="*/ 185 w 433"/>
              <a:gd name="T43" fmla="*/ 433 h 434"/>
              <a:gd name="T44" fmla="*/ 248 w 433"/>
              <a:gd name="T45" fmla="*/ 433 h 434"/>
              <a:gd name="T46" fmla="*/ 277 w 433"/>
              <a:gd name="T47" fmla="*/ 433 h 434"/>
              <a:gd name="T48" fmla="*/ 308 w 433"/>
              <a:gd name="T49" fmla="*/ 433 h 434"/>
              <a:gd name="T50" fmla="*/ 339 w 433"/>
              <a:gd name="T51" fmla="*/ 403 h 434"/>
              <a:gd name="T52" fmla="*/ 370 w 433"/>
              <a:gd name="T53" fmla="*/ 372 h 434"/>
              <a:gd name="T54" fmla="*/ 339 w 433"/>
              <a:gd name="T55" fmla="*/ 372 h 434"/>
              <a:gd name="T56" fmla="*/ 308 w 433"/>
              <a:gd name="T57" fmla="*/ 341 h 434"/>
              <a:gd name="T58" fmla="*/ 308 w 433"/>
              <a:gd name="T59" fmla="*/ 309 h 434"/>
              <a:gd name="T60" fmla="*/ 308 w 433"/>
              <a:gd name="T61" fmla="*/ 279 h 434"/>
              <a:gd name="T62" fmla="*/ 308 w 433"/>
              <a:gd name="T63" fmla="*/ 248 h 434"/>
              <a:gd name="T64" fmla="*/ 339 w 433"/>
              <a:gd name="T65" fmla="*/ 248 h 434"/>
              <a:gd name="T66" fmla="*/ 339 w 433"/>
              <a:gd name="T67" fmla="*/ 248 h 434"/>
              <a:gd name="T68" fmla="*/ 401 w 433"/>
              <a:gd name="T69" fmla="*/ 217 h 434"/>
              <a:gd name="T70" fmla="*/ 432 w 433"/>
              <a:gd name="T71" fmla="*/ 217 h 434"/>
              <a:gd name="T72" fmla="*/ 432 w 433"/>
              <a:gd name="T73" fmla="*/ 185 h 434"/>
              <a:gd name="T74" fmla="*/ 432 w 433"/>
              <a:gd name="T75" fmla="*/ 155 h 434"/>
              <a:gd name="T76" fmla="*/ 401 w 433"/>
              <a:gd name="T77" fmla="*/ 124 h 434"/>
              <a:gd name="T78" fmla="*/ 401 w 433"/>
              <a:gd name="T79" fmla="*/ 93 h 434"/>
              <a:gd name="T80" fmla="*/ 401 w 433"/>
              <a:gd name="T81" fmla="*/ 61 h 434"/>
              <a:gd name="T82" fmla="*/ 370 w 433"/>
              <a:gd name="T83" fmla="*/ 31 h 434"/>
              <a:gd name="T84" fmla="*/ 339 w 433"/>
              <a:gd name="T85" fmla="*/ 31 h 434"/>
              <a:gd name="T86" fmla="*/ 308 w 433"/>
              <a:gd name="T87" fmla="*/ 61 h 434"/>
              <a:gd name="T88" fmla="*/ 248 w 433"/>
              <a:gd name="T89" fmla="*/ 31 h 434"/>
              <a:gd name="T90" fmla="*/ 185 w 433"/>
              <a:gd name="T91" fmla="*/ 0 h 434"/>
              <a:gd name="T92" fmla="*/ 154 w 433"/>
              <a:gd name="T93" fmla="*/ 0 h 434"/>
              <a:gd name="T94" fmla="*/ 154 w 433"/>
              <a:gd name="T95" fmla="*/ 61 h 434"/>
              <a:gd name="T96" fmla="*/ 124 w 433"/>
              <a:gd name="T97" fmla="*/ 61 h 434"/>
              <a:gd name="T98" fmla="*/ 61 w 433"/>
              <a:gd name="T99" fmla="*/ 61 h 434"/>
              <a:gd name="T100" fmla="*/ 61 w 433"/>
              <a:gd name="T101" fmla="*/ 93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33" h="434">
                <a:moveTo>
                  <a:pt x="61" y="155"/>
                </a:moveTo>
                <a:lnTo>
                  <a:pt x="61" y="155"/>
                </a:lnTo>
                <a:lnTo>
                  <a:pt x="30" y="185"/>
                </a:lnTo>
                <a:lnTo>
                  <a:pt x="30" y="185"/>
                </a:lnTo>
                <a:cubicBezTo>
                  <a:pt x="30" y="185"/>
                  <a:pt x="30" y="185"/>
                  <a:pt x="0" y="185"/>
                </a:cubicBezTo>
                <a:cubicBezTo>
                  <a:pt x="0" y="217"/>
                  <a:pt x="0" y="217"/>
                  <a:pt x="0" y="217"/>
                </a:cubicBezTo>
                <a:lnTo>
                  <a:pt x="0" y="217"/>
                </a:lnTo>
                <a:cubicBezTo>
                  <a:pt x="0" y="217"/>
                  <a:pt x="0" y="217"/>
                  <a:pt x="0" y="248"/>
                </a:cubicBezTo>
                <a:lnTo>
                  <a:pt x="30" y="248"/>
                </a:lnTo>
                <a:lnTo>
                  <a:pt x="30" y="248"/>
                </a:lnTo>
                <a:lnTo>
                  <a:pt x="30" y="279"/>
                </a:lnTo>
                <a:lnTo>
                  <a:pt x="30" y="279"/>
                </a:lnTo>
                <a:cubicBezTo>
                  <a:pt x="30" y="279"/>
                  <a:pt x="30" y="279"/>
                  <a:pt x="30" y="309"/>
                </a:cubicBezTo>
                <a:lnTo>
                  <a:pt x="30" y="309"/>
                </a:lnTo>
                <a:lnTo>
                  <a:pt x="30" y="309"/>
                </a:lnTo>
                <a:cubicBezTo>
                  <a:pt x="30" y="309"/>
                  <a:pt x="30" y="309"/>
                  <a:pt x="30" y="341"/>
                </a:cubicBezTo>
                <a:lnTo>
                  <a:pt x="61" y="309"/>
                </a:lnTo>
                <a:cubicBezTo>
                  <a:pt x="61" y="309"/>
                  <a:pt x="61" y="309"/>
                  <a:pt x="92" y="309"/>
                </a:cubicBezTo>
                <a:lnTo>
                  <a:pt x="92" y="309"/>
                </a:lnTo>
                <a:cubicBezTo>
                  <a:pt x="124" y="341"/>
                  <a:pt x="124" y="341"/>
                  <a:pt x="124" y="372"/>
                </a:cubicBezTo>
                <a:cubicBezTo>
                  <a:pt x="124" y="372"/>
                  <a:pt x="124" y="372"/>
                  <a:pt x="92" y="403"/>
                </a:cubicBezTo>
                <a:lnTo>
                  <a:pt x="92" y="403"/>
                </a:lnTo>
                <a:cubicBezTo>
                  <a:pt x="92" y="403"/>
                  <a:pt x="92" y="403"/>
                  <a:pt x="92" y="433"/>
                </a:cubicBezTo>
                <a:lnTo>
                  <a:pt x="92" y="433"/>
                </a:lnTo>
                <a:lnTo>
                  <a:pt x="92" y="433"/>
                </a:lnTo>
                <a:lnTo>
                  <a:pt x="92" y="433"/>
                </a:lnTo>
                <a:lnTo>
                  <a:pt x="92" y="433"/>
                </a:lnTo>
                <a:cubicBezTo>
                  <a:pt x="92" y="403"/>
                  <a:pt x="124" y="403"/>
                  <a:pt x="124" y="403"/>
                </a:cubicBezTo>
                <a:lnTo>
                  <a:pt x="124" y="403"/>
                </a:lnTo>
                <a:lnTo>
                  <a:pt x="124" y="403"/>
                </a:lnTo>
                <a:cubicBezTo>
                  <a:pt x="154" y="403"/>
                  <a:pt x="154" y="403"/>
                  <a:pt x="154" y="433"/>
                </a:cubicBezTo>
                <a:lnTo>
                  <a:pt x="154" y="433"/>
                </a:lnTo>
                <a:lnTo>
                  <a:pt x="154" y="433"/>
                </a:lnTo>
                <a:lnTo>
                  <a:pt x="154" y="433"/>
                </a:lnTo>
                <a:lnTo>
                  <a:pt x="154" y="433"/>
                </a:lnTo>
                <a:lnTo>
                  <a:pt x="154" y="433"/>
                </a:lnTo>
                <a:lnTo>
                  <a:pt x="154" y="433"/>
                </a:lnTo>
                <a:cubicBezTo>
                  <a:pt x="185" y="433"/>
                  <a:pt x="185" y="433"/>
                  <a:pt x="185" y="433"/>
                </a:cubicBezTo>
                <a:lnTo>
                  <a:pt x="185" y="433"/>
                </a:lnTo>
                <a:lnTo>
                  <a:pt x="185" y="433"/>
                </a:lnTo>
                <a:lnTo>
                  <a:pt x="185" y="433"/>
                </a:lnTo>
                <a:lnTo>
                  <a:pt x="185" y="433"/>
                </a:lnTo>
                <a:lnTo>
                  <a:pt x="185" y="433"/>
                </a:lnTo>
                <a:lnTo>
                  <a:pt x="185" y="433"/>
                </a:lnTo>
                <a:cubicBezTo>
                  <a:pt x="185" y="433"/>
                  <a:pt x="185" y="433"/>
                  <a:pt x="216" y="433"/>
                </a:cubicBezTo>
                <a:lnTo>
                  <a:pt x="248" y="433"/>
                </a:lnTo>
                <a:cubicBezTo>
                  <a:pt x="248" y="433"/>
                  <a:pt x="247" y="433"/>
                  <a:pt x="277" y="433"/>
                </a:cubicBezTo>
                <a:lnTo>
                  <a:pt x="277" y="433"/>
                </a:lnTo>
                <a:cubicBezTo>
                  <a:pt x="308" y="433"/>
                  <a:pt x="308" y="433"/>
                  <a:pt x="308" y="433"/>
                </a:cubicBezTo>
                <a:lnTo>
                  <a:pt x="308" y="433"/>
                </a:lnTo>
                <a:lnTo>
                  <a:pt x="339" y="403"/>
                </a:lnTo>
                <a:lnTo>
                  <a:pt x="339" y="403"/>
                </a:lnTo>
                <a:lnTo>
                  <a:pt x="339" y="403"/>
                </a:lnTo>
                <a:cubicBezTo>
                  <a:pt x="339" y="403"/>
                  <a:pt x="339" y="372"/>
                  <a:pt x="370" y="372"/>
                </a:cubicBezTo>
                <a:lnTo>
                  <a:pt x="370" y="372"/>
                </a:lnTo>
                <a:cubicBezTo>
                  <a:pt x="339" y="372"/>
                  <a:pt x="339" y="372"/>
                  <a:pt x="339" y="372"/>
                </a:cubicBezTo>
                <a:lnTo>
                  <a:pt x="339" y="372"/>
                </a:lnTo>
                <a:cubicBezTo>
                  <a:pt x="308" y="341"/>
                  <a:pt x="308" y="341"/>
                  <a:pt x="308" y="341"/>
                </a:cubicBezTo>
                <a:lnTo>
                  <a:pt x="308" y="309"/>
                </a:lnTo>
                <a:lnTo>
                  <a:pt x="308" y="309"/>
                </a:lnTo>
                <a:lnTo>
                  <a:pt x="308" y="309"/>
                </a:lnTo>
                <a:lnTo>
                  <a:pt x="308" y="279"/>
                </a:lnTo>
                <a:lnTo>
                  <a:pt x="308" y="279"/>
                </a:lnTo>
                <a:lnTo>
                  <a:pt x="308" y="248"/>
                </a:lnTo>
                <a:lnTo>
                  <a:pt x="308" y="248"/>
                </a:lnTo>
                <a:lnTo>
                  <a:pt x="339" y="248"/>
                </a:lnTo>
                <a:lnTo>
                  <a:pt x="339" y="248"/>
                </a:lnTo>
                <a:lnTo>
                  <a:pt x="339" y="248"/>
                </a:lnTo>
                <a:cubicBezTo>
                  <a:pt x="370" y="217"/>
                  <a:pt x="370" y="217"/>
                  <a:pt x="401" y="217"/>
                </a:cubicBezTo>
                <a:lnTo>
                  <a:pt x="401" y="217"/>
                </a:lnTo>
                <a:cubicBezTo>
                  <a:pt x="401" y="217"/>
                  <a:pt x="401" y="217"/>
                  <a:pt x="432" y="217"/>
                </a:cubicBezTo>
                <a:lnTo>
                  <a:pt x="432" y="217"/>
                </a:lnTo>
                <a:cubicBezTo>
                  <a:pt x="432" y="185"/>
                  <a:pt x="432" y="185"/>
                  <a:pt x="432" y="185"/>
                </a:cubicBezTo>
                <a:lnTo>
                  <a:pt x="432" y="185"/>
                </a:lnTo>
                <a:lnTo>
                  <a:pt x="432" y="155"/>
                </a:lnTo>
                <a:lnTo>
                  <a:pt x="432" y="155"/>
                </a:lnTo>
                <a:lnTo>
                  <a:pt x="432" y="155"/>
                </a:lnTo>
                <a:cubicBezTo>
                  <a:pt x="401" y="155"/>
                  <a:pt x="401" y="124"/>
                  <a:pt x="401" y="124"/>
                </a:cubicBezTo>
                <a:lnTo>
                  <a:pt x="401" y="124"/>
                </a:lnTo>
                <a:cubicBezTo>
                  <a:pt x="401" y="93"/>
                  <a:pt x="401" y="93"/>
                  <a:pt x="401" y="93"/>
                </a:cubicBezTo>
                <a:lnTo>
                  <a:pt x="401" y="93"/>
                </a:lnTo>
                <a:lnTo>
                  <a:pt x="401" y="61"/>
                </a:lnTo>
                <a:lnTo>
                  <a:pt x="401" y="61"/>
                </a:lnTo>
                <a:cubicBezTo>
                  <a:pt x="401" y="61"/>
                  <a:pt x="370" y="61"/>
                  <a:pt x="370" y="31"/>
                </a:cubicBezTo>
                <a:lnTo>
                  <a:pt x="370" y="31"/>
                </a:lnTo>
                <a:lnTo>
                  <a:pt x="339" y="31"/>
                </a:lnTo>
                <a:lnTo>
                  <a:pt x="339" y="31"/>
                </a:lnTo>
                <a:cubicBezTo>
                  <a:pt x="339" y="31"/>
                  <a:pt x="339" y="31"/>
                  <a:pt x="308" y="61"/>
                </a:cubicBezTo>
                <a:cubicBezTo>
                  <a:pt x="277" y="61"/>
                  <a:pt x="277" y="61"/>
                  <a:pt x="248" y="61"/>
                </a:cubicBezTo>
                <a:cubicBezTo>
                  <a:pt x="248" y="61"/>
                  <a:pt x="248" y="61"/>
                  <a:pt x="248" y="31"/>
                </a:cubicBezTo>
                <a:cubicBezTo>
                  <a:pt x="216" y="31"/>
                  <a:pt x="216" y="31"/>
                  <a:pt x="216" y="31"/>
                </a:cubicBezTo>
                <a:cubicBezTo>
                  <a:pt x="216" y="31"/>
                  <a:pt x="185" y="31"/>
                  <a:pt x="185" y="0"/>
                </a:cubicBezTo>
                <a:cubicBezTo>
                  <a:pt x="185" y="0"/>
                  <a:pt x="185" y="0"/>
                  <a:pt x="154" y="0"/>
                </a:cubicBezTo>
                <a:lnTo>
                  <a:pt x="154" y="0"/>
                </a:lnTo>
                <a:cubicBezTo>
                  <a:pt x="154" y="31"/>
                  <a:pt x="154" y="31"/>
                  <a:pt x="154" y="61"/>
                </a:cubicBezTo>
                <a:lnTo>
                  <a:pt x="154" y="61"/>
                </a:lnTo>
                <a:cubicBezTo>
                  <a:pt x="124" y="61"/>
                  <a:pt x="124" y="61"/>
                  <a:pt x="124" y="61"/>
                </a:cubicBezTo>
                <a:lnTo>
                  <a:pt x="124" y="61"/>
                </a:lnTo>
                <a:cubicBezTo>
                  <a:pt x="124" y="93"/>
                  <a:pt x="124" y="93"/>
                  <a:pt x="92" y="93"/>
                </a:cubicBezTo>
                <a:cubicBezTo>
                  <a:pt x="92" y="93"/>
                  <a:pt x="92" y="93"/>
                  <a:pt x="61" y="61"/>
                </a:cubicBezTo>
                <a:lnTo>
                  <a:pt x="61" y="61"/>
                </a:lnTo>
                <a:cubicBezTo>
                  <a:pt x="61" y="93"/>
                  <a:pt x="61" y="93"/>
                  <a:pt x="61" y="93"/>
                </a:cubicBezTo>
                <a:cubicBezTo>
                  <a:pt x="61" y="124"/>
                  <a:pt x="61" y="124"/>
                  <a:pt x="61" y="155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2" name="Freeform 59"/>
          <p:cNvSpPr>
            <a:spLocks noChangeArrowheads="1"/>
          </p:cNvSpPr>
          <p:nvPr/>
        </p:nvSpPr>
        <p:spPr bwMode="auto">
          <a:xfrm>
            <a:off x="5006999" y="2524328"/>
            <a:ext cx="189908" cy="135795"/>
          </a:xfrm>
          <a:custGeom>
            <a:avLst/>
            <a:gdLst>
              <a:gd name="T0" fmla="*/ 0 w 497"/>
              <a:gd name="T1" fmla="*/ 124 h 310"/>
              <a:gd name="T2" fmla="*/ 31 w 497"/>
              <a:gd name="T3" fmla="*/ 155 h 310"/>
              <a:gd name="T4" fmla="*/ 31 w 497"/>
              <a:gd name="T5" fmla="*/ 185 h 310"/>
              <a:gd name="T6" fmla="*/ 31 w 497"/>
              <a:gd name="T7" fmla="*/ 185 h 310"/>
              <a:gd name="T8" fmla="*/ 31 w 497"/>
              <a:gd name="T9" fmla="*/ 185 h 310"/>
              <a:gd name="T10" fmla="*/ 31 w 497"/>
              <a:gd name="T11" fmla="*/ 217 h 310"/>
              <a:gd name="T12" fmla="*/ 31 w 497"/>
              <a:gd name="T13" fmla="*/ 217 h 310"/>
              <a:gd name="T14" fmla="*/ 62 w 497"/>
              <a:gd name="T15" fmla="*/ 217 h 310"/>
              <a:gd name="T16" fmla="*/ 93 w 497"/>
              <a:gd name="T17" fmla="*/ 217 h 310"/>
              <a:gd name="T18" fmla="*/ 124 w 497"/>
              <a:gd name="T19" fmla="*/ 248 h 310"/>
              <a:gd name="T20" fmla="*/ 155 w 497"/>
              <a:gd name="T21" fmla="*/ 248 h 310"/>
              <a:gd name="T22" fmla="*/ 155 w 497"/>
              <a:gd name="T23" fmla="*/ 248 h 310"/>
              <a:gd name="T24" fmla="*/ 217 w 497"/>
              <a:gd name="T25" fmla="*/ 279 h 310"/>
              <a:gd name="T26" fmla="*/ 248 w 497"/>
              <a:gd name="T27" fmla="*/ 309 h 310"/>
              <a:gd name="T28" fmla="*/ 248 w 497"/>
              <a:gd name="T29" fmla="*/ 309 h 310"/>
              <a:gd name="T30" fmla="*/ 279 w 497"/>
              <a:gd name="T31" fmla="*/ 309 h 310"/>
              <a:gd name="T32" fmla="*/ 310 w 497"/>
              <a:gd name="T33" fmla="*/ 309 h 310"/>
              <a:gd name="T34" fmla="*/ 372 w 497"/>
              <a:gd name="T35" fmla="*/ 309 h 310"/>
              <a:gd name="T36" fmla="*/ 403 w 497"/>
              <a:gd name="T37" fmla="*/ 309 h 310"/>
              <a:gd name="T38" fmla="*/ 434 w 497"/>
              <a:gd name="T39" fmla="*/ 279 h 310"/>
              <a:gd name="T40" fmla="*/ 465 w 497"/>
              <a:gd name="T41" fmla="*/ 248 h 310"/>
              <a:gd name="T42" fmla="*/ 465 w 497"/>
              <a:gd name="T43" fmla="*/ 248 h 310"/>
              <a:gd name="T44" fmla="*/ 465 w 497"/>
              <a:gd name="T45" fmla="*/ 217 h 310"/>
              <a:gd name="T46" fmla="*/ 465 w 497"/>
              <a:gd name="T47" fmla="*/ 185 h 310"/>
              <a:gd name="T48" fmla="*/ 465 w 497"/>
              <a:gd name="T49" fmla="*/ 185 h 310"/>
              <a:gd name="T50" fmla="*/ 465 w 497"/>
              <a:gd name="T51" fmla="*/ 185 h 310"/>
              <a:gd name="T52" fmla="*/ 465 w 497"/>
              <a:gd name="T53" fmla="*/ 155 h 310"/>
              <a:gd name="T54" fmla="*/ 434 w 497"/>
              <a:gd name="T55" fmla="*/ 155 h 310"/>
              <a:gd name="T56" fmla="*/ 465 w 497"/>
              <a:gd name="T57" fmla="*/ 124 h 310"/>
              <a:gd name="T58" fmla="*/ 465 w 497"/>
              <a:gd name="T59" fmla="*/ 93 h 310"/>
              <a:gd name="T60" fmla="*/ 465 w 497"/>
              <a:gd name="T61" fmla="*/ 93 h 310"/>
              <a:gd name="T62" fmla="*/ 465 w 497"/>
              <a:gd name="T63" fmla="*/ 61 h 310"/>
              <a:gd name="T64" fmla="*/ 434 w 497"/>
              <a:gd name="T65" fmla="*/ 31 h 310"/>
              <a:gd name="T66" fmla="*/ 341 w 497"/>
              <a:gd name="T67" fmla="*/ 31 h 310"/>
              <a:gd name="T68" fmla="*/ 279 w 497"/>
              <a:gd name="T69" fmla="*/ 31 h 310"/>
              <a:gd name="T70" fmla="*/ 279 w 497"/>
              <a:gd name="T71" fmla="*/ 31 h 310"/>
              <a:gd name="T72" fmla="*/ 217 w 497"/>
              <a:gd name="T73" fmla="*/ 0 h 310"/>
              <a:gd name="T74" fmla="*/ 124 w 497"/>
              <a:gd name="T75" fmla="*/ 31 h 310"/>
              <a:gd name="T76" fmla="*/ 124 w 497"/>
              <a:gd name="T77" fmla="*/ 0 h 310"/>
              <a:gd name="T78" fmla="*/ 62 w 497"/>
              <a:gd name="T79" fmla="*/ 61 h 310"/>
              <a:gd name="T80" fmla="*/ 0 w 497"/>
              <a:gd name="T81" fmla="*/ 61 h 310"/>
              <a:gd name="T82" fmla="*/ 0 w 497"/>
              <a:gd name="T83" fmla="*/ 93 h 310"/>
              <a:gd name="T84" fmla="*/ 0 w 497"/>
              <a:gd name="T85" fmla="*/ 124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97" h="310">
                <a:moveTo>
                  <a:pt x="0" y="124"/>
                </a:moveTo>
                <a:lnTo>
                  <a:pt x="0" y="124"/>
                </a:lnTo>
                <a:lnTo>
                  <a:pt x="0" y="124"/>
                </a:lnTo>
                <a:lnTo>
                  <a:pt x="31" y="155"/>
                </a:lnTo>
                <a:lnTo>
                  <a:pt x="31" y="185"/>
                </a:lnTo>
                <a:lnTo>
                  <a:pt x="31" y="185"/>
                </a:lnTo>
                <a:lnTo>
                  <a:pt x="31" y="185"/>
                </a:lnTo>
                <a:lnTo>
                  <a:pt x="31" y="185"/>
                </a:lnTo>
                <a:lnTo>
                  <a:pt x="31" y="185"/>
                </a:lnTo>
                <a:lnTo>
                  <a:pt x="31" y="185"/>
                </a:lnTo>
                <a:lnTo>
                  <a:pt x="31" y="185"/>
                </a:lnTo>
                <a:cubicBezTo>
                  <a:pt x="31" y="217"/>
                  <a:pt x="31" y="217"/>
                  <a:pt x="31" y="217"/>
                </a:cubicBezTo>
                <a:lnTo>
                  <a:pt x="31" y="217"/>
                </a:lnTo>
                <a:lnTo>
                  <a:pt x="31" y="217"/>
                </a:lnTo>
                <a:lnTo>
                  <a:pt x="31" y="217"/>
                </a:lnTo>
                <a:cubicBezTo>
                  <a:pt x="31" y="217"/>
                  <a:pt x="31" y="217"/>
                  <a:pt x="62" y="217"/>
                </a:cubicBezTo>
                <a:lnTo>
                  <a:pt x="62" y="217"/>
                </a:lnTo>
                <a:lnTo>
                  <a:pt x="93" y="217"/>
                </a:lnTo>
                <a:lnTo>
                  <a:pt x="93" y="248"/>
                </a:lnTo>
                <a:cubicBezTo>
                  <a:pt x="124" y="248"/>
                  <a:pt x="124" y="248"/>
                  <a:pt x="124" y="248"/>
                </a:cubicBezTo>
                <a:lnTo>
                  <a:pt x="124" y="248"/>
                </a:lnTo>
                <a:lnTo>
                  <a:pt x="155" y="248"/>
                </a:lnTo>
                <a:lnTo>
                  <a:pt x="155" y="248"/>
                </a:lnTo>
                <a:lnTo>
                  <a:pt x="155" y="248"/>
                </a:lnTo>
                <a:cubicBezTo>
                  <a:pt x="186" y="248"/>
                  <a:pt x="186" y="248"/>
                  <a:pt x="186" y="248"/>
                </a:cubicBezTo>
                <a:lnTo>
                  <a:pt x="217" y="279"/>
                </a:lnTo>
                <a:cubicBezTo>
                  <a:pt x="217" y="309"/>
                  <a:pt x="217" y="309"/>
                  <a:pt x="217" y="309"/>
                </a:cubicBezTo>
                <a:cubicBezTo>
                  <a:pt x="248" y="309"/>
                  <a:pt x="248" y="309"/>
                  <a:pt x="248" y="309"/>
                </a:cubicBezTo>
                <a:lnTo>
                  <a:pt x="248" y="309"/>
                </a:lnTo>
                <a:lnTo>
                  <a:pt x="248" y="309"/>
                </a:lnTo>
                <a:lnTo>
                  <a:pt x="279" y="309"/>
                </a:lnTo>
                <a:lnTo>
                  <a:pt x="279" y="309"/>
                </a:lnTo>
                <a:cubicBezTo>
                  <a:pt x="279" y="309"/>
                  <a:pt x="279" y="309"/>
                  <a:pt x="310" y="309"/>
                </a:cubicBezTo>
                <a:lnTo>
                  <a:pt x="310" y="309"/>
                </a:lnTo>
                <a:cubicBezTo>
                  <a:pt x="341" y="309"/>
                  <a:pt x="341" y="309"/>
                  <a:pt x="341" y="309"/>
                </a:cubicBezTo>
                <a:lnTo>
                  <a:pt x="372" y="309"/>
                </a:lnTo>
                <a:lnTo>
                  <a:pt x="372" y="309"/>
                </a:lnTo>
                <a:cubicBezTo>
                  <a:pt x="403" y="309"/>
                  <a:pt x="403" y="309"/>
                  <a:pt x="403" y="309"/>
                </a:cubicBezTo>
                <a:lnTo>
                  <a:pt x="403" y="309"/>
                </a:lnTo>
                <a:lnTo>
                  <a:pt x="434" y="279"/>
                </a:lnTo>
                <a:cubicBezTo>
                  <a:pt x="465" y="248"/>
                  <a:pt x="465" y="248"/>
                  <a:pt x="465" y="248"/>
                </a:cubicBezTo>
                <a:lnTo>
                  <a:pt x="465" y="248"/>
                </a:lnTo>
                <a:lnTo>
                  <a:pt x="496" y="248"/>
                </a:lnTo>
                <a:cubicBezTo>
                  <a:pt x="465" y="248"/>
                  <a:pt x="465" y="248"/>
                  <a:pt x="465" y="248"/>
                </a:cubicBezTo>
                <a:cubicBezTo>
                  <a:pt x="465" y="217"/>
                  <a:pt x="465" y="217"/>
                  <a:pt x="465" y="217"/>
                </a:cubicBezTo>
                <a:lnTo>
                  <a:pt x="465" y="217"/>
                </a:lnTo>
                <a:lnTo>
                  <a:pt x="465" y="217"/>
                </a:lnTo>
                <a:lnTo>
                  <a:pt x="465" y="185"/>
                </a:lnTo>
                <a:lnTo>
                  <a:pt x="465" y="185"/>
                </a:lnTo>
                <a:lnTo>
                  <a:pt x="465" y="185"/>
                </a:lnTo>
                <a:lnTo>
                  <a:pt x="465" y="185"/>
                </a:lnTo>
                <a:lnTo>
                  <a:pt x="465" y="185"/>
                </a:lnTo>
                <a:lnTo>
                  <a:pt x="465" y="185"/>
                </a:lnTo>
                <a:cubicBezTo>
                  <a:pt x="465" y="185"/>
                  <a:pt x="465" y="185"/>
                  <a:pt x="465" y="155"/>
                </a:cubicBezTo>
                <a:cubicBezTo>
                  <a:pt x="434" y="155"/>
                  <a:pt x="434" y="155"/>
                  <a:pt x="434" y="155"/>
                </a:cubicBezTo>
                <a:lnTo>
                  <a:pt x="434" y="155"/>
                </a:lnTo>
                <a:cubicBezTo>
                  <a:pt x="434" y="124"/>
                  <a:pt x="434" y="124"/>
                  <a:pt x="465" y="124"/>
                </a:cubicBezTo>
                <a:lnTo>
                  <a:pt x="465" y="124"/>
                </a:lnTo>
                <a:lnTo>
                  <a:pt x="465" y="124"/>
                </a:lnTo>
                <a:cubicBezTo>
                  <a:pt x="465" y="93"/>
                  <a:pt x="465" y="93"/>
                  <a:pt x="465" y="93"/>
                </a:cubicBezTo>
                <a:lnTo>
                  <a:pt x="465" y="93"/>
                </a:lnTo>
                <a:lnTo>
                  <a:pt x="465" y="93"/>
                </a:lnTo>
                <a:lnTo>
                  <a:pt x="465" y="93"/>
                </a:lnTo>
                <a:cubicBezTo>
                  <a:pt x="465" y="61"/>
                  <a:pt x="465" y="61"/>
                  <a:pt x="465" y="61"/>
                </a:cubicBezTo>
                <a:cubicBezTo>
                  <a:pt x="465" y="61"/>
                  <a:pt x="465" y="61"/>
                  <a:pt x="434" y="61"/>
                </a:cubicBezTo>
                <a:lnTo>
                  <a:pt x="434" y="31"/>
                </a:lnTo>
                <a:cubicBezTo>
                  <a:pt x="403" y="31"/>
                  <a:pt x="403" y="31"/>
                  <a:pt x="372" y="31"/>
                </a:cubicBezTo>
                <a:cubicBezTo>
                  <a:pt x="372" y="31"/>
                  <a:pt x="372" y="31"/>
                  <a:pt x="341" y="31"/>
                </a:cubicBezTo>
                <a:lnTo>
                  <a:pt x="310" y="31"/>
                </a:lnTo>
                <a:lnTo>
                  <a:pt x="279" y="31"/>
                </a:lnTo>
                <a:lnTo>
                  <a:pt x="279" y="31"/>
                </a:lnTo>
                <a:lnTo>
                  <a:pt x="279" y="31"/>
                </a:lnTo>
                <a:cubicBezTo>
                  <a:pt x="248" y="31"/>
                  <a:pt x="248" y="31"/>
                  <a:pt x="217" y="0"/>
                </a:cubicBezTo>
                <a:lnTo>
                  <a:pt x="217" y="0"/>
                </a:lnTo>
                <a:cubicBezTo>
                  <a:pt x="217" y="0"/>
                  <a:pt x="217" y="0"/>
                  <a:pt x="186" y="0"/>
                </a:cubicBezTo>
                <a:cubicBezTo>
                  <a:pt x="186" y="0"/>
                  <a:pt x="155" y="31"/>
                  <a:pt x="124" y="31"/>
                </a:cubicBezTo>
                <a:cubicBezTo>
                  <a:pt x="124" y="31"/>
                  <a:pt x="124" y="31"/>
                  <a:pt x="124" y="0"/>
                </a:cubicBezTo>
                <a:lnTo>
                  <a:pt x="124" y="0"/>
                </a:lnTo>
                <a:cubicBezTo>
                  <a:pt x="93" y="0"/>
                  <a:pt x="93" y="0"/>
                  <a:pt x="93" y="31"/>
                </a:cubicBezTo>
                <a:cubicBezTo>
                  <a:pt x="93" y="61"/>
                  <a:pt x="62" y="61"/>
                  <a:pt x="62" y="61"/>
                </a:cubicBezTo>
                <a:cubicBezTo>
                  <a:pt x="31" y="61"/>
                  <a:pt x="31" y="61"/>
                  <a:pt x="31" y="61"/>
                </a:cubicBezTo>
                <a:lnTo>
                  <a:pt x="0" y="61"/>
                </a:lnTo>
                <a:lnTo>
                  <a:pt x="0" y="61"/>
                </a:lnTo>
                <a:cubicBezTo>
                  <a:pt x="0" y="61"/>
                  <a:pt x="0" y="61"/>
                  <a:pt x="0" y="93"/>
                </a:cubicBezTo>
                <a:lnTo>
                  <a:pt x="0" y="93"/>
                </a:lnTo>
                <a:lnTo>
                  <a:pt x="0" y="124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3" name="Freeform 60"/>
          <p:cNvSpPr>
            <a:spLocks noChangeArrowheads="1"/>
          </p:cNvSpPr>
          <p:nvPr/>
        </p:nvSpPr>
        <p:spPr bwMode="auto">
          <a:xfrm>
            <a:off x="5136405" y="2714440"/>
            <a:ext cx="166379" cy="108636"/>
          </a:xfrm>
          <a:custGeom>
            <a:avLst/>
            <a:gdLst>
              <a:gd name="T0" fmla="*/ 310 w 435"/>
              <a:gd name="T1" fmla="*/ 0 h 249"/>
              <a:gd name="T2" fmla="*/ 248 w 435"/>
              <a:gd name="T3" fmla="*/ 32 h 249"/>
              <a:gd name="T4" fmla="*/ 248 w 435"/>
              <a:gd name="T5" fmla="*/ 32 h 249"/>
              <a:gd name="T6" fmla="*/ 217 w 435"/>
              <a:gd name="T7" fmla="*/ 32 h 249"/>
              <a:gd name="T8" fmla="*/ 185 w 435"/>
              <a:gd name="T9" fmla="*/ 32 h 249"/>
              <a:gd name="T10" fmla="*/ 155 w 435"/>
              <a:gd name="T11" fmla="*/ 32 h 249"/>
              <a:gd name="T12" fmla="*/ 124 w 435"/>
              <a:gd name="T13" fmla="*/ 0 h 249"/>
              <a:gd name="T14" fmla="*/ 93 w 435"/>
              <a:gd name="T15" fmla="*/ 32 h 249"/>
              <a:gd name="T16" fmla="*/ 62 w 435"/>
              <a:gd name="T17" fmla="*/ 63 h 249"/>
              <a:gd name="T18" fmla="*/ 0 w 435"/>
              <a:gd name="T19" fmla="*/ 124 h 249"/>
              <a:gd name="T20" fmla="*/ 62 w 435"/>
              <a:gd name="T21" fmla="*/ 187 h 249"/>
              <a:gd name="T22" fmla="*/ 62 w 435"/>
              <a:gd name="T23" fmla="*/ 187 h 249"/>
              <a:gd name="T24" fmla="*/ 93 w 435"/>
              <a:gd name="T25" fmla="*/ 187 h 249"/>
              <a:gd name="T26" fmla="*/ 93 w 435"/>
              <a:gd name="T27" fmla="*/ 187 h 249"/>
              <a:gd name="T28" fmla="*/ 124 w 435"/>
              <a:gd name="T29" fmla="*/ 187 h 249"/>
              <a:gd name="T30" fmla="*/ 124 w 435"/>
              <a:gd name="T31" fmla="*/ 218 h 249"/>
              <a:gd name="T32" fmla="*/ 124 w 435"/>
              <a:gd name="T33" fmla="*/ 248 h 249"/>
              <a:gd name="T34" fmla="*/ 185 w 435"/>
              <a:gd name="T35" fmla="*/ 248 h 249"/>
              <a:gd name="T36" fmla="*/ 185 w 435"/>
              <a:gd name="T37" fmla="*/ 248 h 249"/>
              <a:gd name="T38" fmla="*/ 217 w 435"/>
              <a:gd name="T39" fmla="*/ 248 h 249"/>
              <a:gd name="T40" fmla="*/ 248 w 435"/>
              <a:gd name="T41" fmla="*/ 248 h 249"/>
              <a:gd name="T42" fmla="*/ 248 w 435"/>
              <a:gd name="T43" fmla="*/ 248 h 249"/>
              <a:gd name="T44" fmla="*/ 279 w 435"/>
              <a:gd name="T45" fmla="*/ 218 h 249"/>
              <a:gd name="T46" fmla="*/ 341 w 435"/>
              <a:gd name="T47" fmla="*/ 218 h 249"/>
              <a:gd name="T48" fmla="*/ 403 w 435"/>
              <a:gd name="T49" fmla="*/ 248 h 249"/>
              <a:gd name="T50" fmla="*/ 434 w 435"/>
              <a:gd name="T51" fmla="*/ 187 h 249"/>
              <a:gd name="T52" fmla="*/ 372 w 435"/>
              <a:gd name="T53" fmla="*/ 156 h 249"/>
              <a:gd name="T54" fmla="*/ 372 w 435"/>
              <a:gd name="T55" fmla="*/ 124 h 249"/>
              <a:gd name="T56" fmla="*/ 372 w 435"/>
              <a:gd name="T57" fmla="*/ 94 h 249"/>
              <a:gd name="T58" fmla="*/ 372 w 435"/>
              <a:gd name="T59" fmla="*/ 63 h 249"/>
              <a:gd name="T60" fmla="*/ 372 w 435"/>
              <a:gd name="T61" fmla="*/ 63 h 249"/>
              <a:gd name="T62" fmla="*/ 310 w 435"/>
              <a:gd name="T63" fmla="*/ 0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35" h="249">
                <a:moveTo>
                  <a:pt x="310" y="0"/>
                </a:moveTo>
                <a:lnTo>
                  <a:pt x="310" y="0"/>
                </a:lnTo>
                <a:cubicBezTo>
                  <a:pt x="310" y="32"/>
                  <a:pt x="279" y="32"/>
                  <a:pt x="279" y="32"/>
                </a:cubicBezTo>
                <a:cubicBezTo>
                  <a:pt x="248" y="32"/>
                  <a:pt x="248" y="32"/>
                  <a:pt x="248" y="32"/>
                </a:cubicBezTo>
                <a:lnTo>
                  <a:pt x="248" y="32"/>
                </a:lnTo>
                <a:lnTo>
                  <a:pt x="248" y="32"/>
                </a:lnTo>
                <a:lnTo>
                  <a:pt x="217" y="32"/>
                </a:lnTo>
                <a:lnTo>
                  <a:pt x="217" y="32"/>
                </a:lnTo>
                <a:cubicBezTo>
                  <a:pt x="217" y="32"/>
                  <a:pt x="217" y="32"/>
                  <a:pt x="185" y="32"/>
                </a:cubicBezTo>
                <a:lnTo>
                  <a:pt x="185" y="32"/>
                </a:lnTo>
                <a:lnTo>
                  <a:pt x="185" y="32"/>
                </a:lnTo>
                <a:cubicBezTo>
                  <a:pt x="155" y="32"/>
                  <a:pt x="155" y="32"/>
                  <a:pt x="155" y="32"/>
                </a:cubicBezTo>
                <a:cubicBezTo>
                  <a:pt x="124" y="32"/>
                  <a:pt x="124" y="0"/>
                  <a:pt x="124" y="0"/>
                </a:cubicBezTo>
                <a:lnTo>
                  <a:pt x="124" y="0"/>
                </a:lnTo>
                <a:cubicBezTo>
                  <a:pt x="93" y="32"/>
                  <a:pt x="93" y="32"/>
                  <a:pt x="93" y="32"/>
                </a:cubicBezTo>
                <a:lnTo>
                  <a:pt x="93" y="32"/>
                </a:lnTo>
                <a:lnTo>
                  <a:pt x="62" y="63"/>
                </a:lnTo>
                <a:lnTo>
                  <a:pt x="62" y="63"/>
                </a:lnTo>
                <a:cubicBezTo>
                  <a:pt x="31" y="94"/>
                  <a:pt x="31" y="124"/>
                  <a:pt x="0" y="124"/>
                </a:cubicBezTo>
                <a:lnTo>
                  <a:pt x="0" y="124"/>
                </a:lnTo>
                <a:cubicBezTo>
                  <a:pt x="31" y="124"/>
                  <a:pt x="31" y="156"/>
                  <a:pt x="31" y="156"/>
                </a:cubicBezTo>
                <a:lnTo>
                  <a:pt x="62" y="187"/>
                </a:lnTo>
                <a:lnTo>
                  <a:pt x="62" y="187"/>
                </a:lnTo>
                <a:lnTo>
                  <a:pt x="62" y="187"/>
                </a:lnTo>
                <a:cubicBezTo>
                  <a:pt x="62" y="124"/>
                  <a:pt x="62" y="124"/>
                  <a:pt x="62" y="124"/>
                </a:cubicBezTo>
                <a:cubicBezTo>
                  <a:pt x="93" y="187"/>
                  <a:pt x="93" y="187"/>
                  <a:pt x="93" y="187"/>
                </a:cubicBezTo>
                <a:lnTo>
                  <a:pt x="93" y="187"/>
                </a:lnTo>
                <a:lnTo>
                  <a:pt x="93" y="187"/>
                </a:lnTo>
                <a:cubicBezTo>
                  <a:pt x="93" y="187"/>
                  <a:pt x="93" y="187"/>
                  <a:pt x="124" y="187"/>
                </a:cubicBezTo>
                <a:lnTo>
                  <a:pt x="124" y="187"/>
                </a:lnTo>
                <a:lnTo>
                  <a:pt x="124" y="218"/>
                </a:lnTo>
                <a:lnTo>
                  <a:pt x="124" y="218"/>
                </a:lnTo>
                <a:cubicBezTo>
                  <a:pt x="124" y="218"/>
                  <a:pt x="124" y="218"/>
                  <a:pt x="124" y="248"/>
                </a:cubicBezTo>
                <a:lnTo>
                  <a:pt x="124" y="248"/>
                </a:lnTo>
                <a:lnTo>
                  <a:pt x="155" y="248"/>
                </a:lnTo>
                <a:lnTo>
                  <a:pt x="185" y="248"/>
                </a:lnTo>
                <a:lnTo>
                  <a:pt x="185" y="248"/>
                </a:lnTo>
                <a:lnTo>
                  <a:pt x="185" y="248"/>
                </a:lnTo>
                <a:lnTo>
                  <a:pt x="185" y="248"/>
                </a:lnTo>
                <a:lnTo>
                  <a:pt x="217" y="248"/>
                </a:lnTo>
                <a:cubicBezTo>
                  <a:pt x="217" y="248"/>
                  <a:pt x="217" y="248"/>
                  <a:pt x="248" y="248"/>
                </a:cubicBezTo>
                <a:lnTo>
                  <a:pt x="248" y="248"/>
                </a:lnTo>
                <a:lnTo>
                  <a:pt x="248" y="248"/>
                </a:lnTo>
                <a:lnTo>
                  <a:pt x="248" y="248"/>
                </a:lnTo>
                <a:cubicBezTo>
                  <a:pt x="248" y="248"/>
                  <a:pt x="248" y="248"/>
                  <a:pt x="248" y="218"/>
                </a:cubicBezTo>
                <a:cubicBezTo>
                  <a:pt x="279" y="218"/>
                  <a:pt x="279" y="218"/>
                  <a:pt x="279" y="218"/>
                </a:cubicBezTo>
                <a:lnTo>
                  <a:pt x="279" y="218"/>
                </a:lnTo>
                <a:cubicBezTo>
                  <a:pt x="279" y="218"/>
                  <a:pt x="310" y="218"/>
                  <a:pt x="341" y="218"/>
                </a:cubicBezTo>
                <a:cubicBezTo>
                  <a:pt x="372" y="218"/>
                  <a:pt x="372" y="218"/>
                  <a:pt x="403" y="218"/>
                </a:cubicBezTo>
                <a:cubicBezTo>
                  <a:pt x="403" y="248"/>
                  <a:pt x="403" y="248"/>
                  <a:pt x="403" y="248"/>
                </a:cubicBezTo>
                <a:cubicBezTo>
                  <a:pt x="403" y="218"/>
                  <a:pt x="403" y="218"/>
                  <a:pt x="434" y="218"/>
                </a:cubicBezTo>
                <a:cubicBezTo>
                  <a:pt x="434" y="187"/>
                  <a:pt x="434" y="187"/>
                  <a:pt x="434" y="187"/>
                </a:cubicBezTo>
                <a:cubicBezTo>
                  <a:pt x="403" y="187"/>
                  <a:pt x="403" y="187"/>
                  <a:pt x="403" y="187"/>
                </a:cubicBezTo>
                <a:cubicBezTo>
                  <a:pt x="372" y="187"/>
                  <a:pt x="372" y="187"/>
                  <a:pt x="372" y="156"/>
                </a:cubicBezTo>
                <a:lnTo>
                  <a:pt x="372" y="124"/>
                </a:lnTo>
                <a:lnTo>
                  <a:pt x="372" y="124"/>
                </a:lnTo>
                <a:lnTo>
                  <a:pt x="372" y="94"/>
                </a:lnTo>
                <a:lnTo>
                  <a:pt x="372" y="94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lnTo>
                  <a:pt x="372" y="63"/>
                </a:lnTo>
                <a:cubicBezTo>
                  <a:pt x="341" y="63"/>
                  <a:pt x="341" y="63"/>
                  <a:pt x="341" y="32"/>
                </a:cubicBezTo>
                <a:cubicBezTo>
                  <a:pt x="341" y="32"/>
                  <a:pt x="341" y="32"/>
                  <a:pt x="310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4" name="Freeform 61"/>
          <p:cNvSpPr>
            <a:spLocks noChangeArrowheads="1"/>
          </p:cNvSpPr>
          <p:nvPr/>
        </p:nvSpPr>
        <p:spPr bwMode="auto">
          <a:xfrm>
            <a:off x="4511224" y="2836656"/>
            <a:ext cx="236963" cy="190112"/>
          </a:xfrm>
          <a:custGeom>
            <a:avLst/>
            <a:gdLst>
              <a:gd name="T0" fmla="*/ 217 w 621"/>
              <a:gd name="T1" fmla="*/ 403 h 434"/>
              <a:gd name="T2" fmla="*/ 342 w 621"/>
              <a:gd name="T3" fmla="*/ 403 h 434"/>
              <a:gd name="T4" fmla="*/ 342 w 621"/>
              <a:gd name="T5" fmla="*/ 403 h 434"/>
              <a:gd name="T6" fmla="*/ 403 w 621"/>
              <a:gd name="T7" fmla="*/ 372 h 434"/>
              <a:gd name="T8" fmla="*/ 466 w 621"/>
              <a:gd name="T9" fmla="*/ 309 h 434"/>
              <a:gd name="T10" fmla="*/ 466 w 621"/>
              <a:gd name="T11" fmla="*/ 216 h 434"/>
              <a:gd name="T12" fmla="*/ 558 w 621"/>
              <a:gd name="T13" fmla="*/ 124 h 434"/>
              <a:gd name="T14" fmla="*/ 620 w 621"/>
              <a:gd name="T15" fmla="*/ 92 h 434"/>
              <a:gd name="T16" fmla="*/ 590 w 621"/>
              <a:gd name="T17" fmla="*/ 92 h 434"/>
              <a:gd name="T18" fmla="*/ 590 w 621"/>
              <a:gd name="T19" fmla="*/ 92 h 434"/>
              <a:gd name="T20" fmla="*/ 558 w 621"/>
              <a:gd name="T21" fmla="*/ 61 h 434"/>
              <a:gd name="T22" fmla="*/ 466 w 621"/>
              <a:gd name="T23" fmla="*/ 61 h 434"/>
              <a:gd name="T24" fmla="*/ 434 w 621"/>
              <a:gd name="T25" fmla="*/ 61 h 434"/>
              <a:gd name="T26" fmla="*/ 403 w 621"/>
              <a:gd name="T27" fmla="*/ 61 h 434"/>
              <a:gd name="T28" fmla="*/ 403 w 621"/>
              <a:gd name="T29" fmla="*/ 31 h 434"/>
              <a:gd name="T30" fmla="*/ 342 w 621"/>
              <a:gd name="T31" fmla="*/ 31 h 434"/>
              <a:gd name="T32" fmla="*/ 279 w 621"/>
              <a:gd name="T33" fmla="*/ 31 h 434"/>
              <a:gd name="T34" fmla="*/ 248 w 621"/>
              <a:gd name="T35" fmla="*/ 31 h 434"/>
              <a:gd name="T36" fmla="*/ 186 w 621"/>
              <a:gd name="T37" fmla="*/ 31 h 434"/>
              <a:gd name="T38" fmla="*/ 186 w 621"/>
              <a:gd name="T39" fmla="*/ 0 h 434"/>
              <a:gd name="T40" fmla="*/ 94 w 621"/>
              <a:gd name="T41" fmla="*/ 31 h 434"/>
              <a:gd name="T42" fmla="*/ 31 w 621"/>
              <a:gd name="T43" fmla="*/ 0 h 434"/>
              <a:gd name="T44" fmla="*/ 0 w 621"/>
              <a:gd name="T45" fmla="*/ 31 h 434"/>
              <a:gd name="T46" fmla="*/ 31 w 621"/>
              <a:gd name="T47" fmla="*/ 61 h 434"/>
              <a:gd name="T48" fmla="*/ 31 w 621"/>
              <a:gd name="T49" fmla="*/ 61 h 434"/>
              <a:gd name="T50" fmla="*/ 62 w 621"/>
              <a:gd name="T51" fmla="*/ 61 h 434"/>
              <a:gd name="T52" fmla="*/ 94 w 621"/>
              <a:gd name="T53" fmla="*/ 61 h 434"/>
              <a:gd name="T54" fmla="*/ 124 w 621"/>
              <a:gd name="T55" fmla="*/ 61 h 434"/>
              <a:gd name="T56" fmla="*/ 124 w 621"/>
              <a:gd name="T57" fmla="*/ 61 h 434"/>
              <a:gd name="T58" fmla="*/ 124 w 621"/>
              <a:gd name="T59" fmla="*/ 92 h 434"/>
              <a:gd name="T60" fmla="*/ 155 w 621"/>
              <a:gd name="T61" fmla="*/ 124 h 434"/>
              <a:gd name="T62" fmla="*/ 124 w 621"/>
              <a:gd name="T63" fmla="*/ 155 h 434"/>
              <a:gd name="T64" fmla="*/ 124 w 621"/>
              <a:gd name="T65" fmla="*/ 155 h 434"/>
              <a:gd name="T66" fmla="*/ 124 w 621"/>
              <a:gd name="T67" fmla="*/ 185 h 434"/>
              <a:gd name="T68" fmla="*/ 124 w 621"/>
              <a:gd name="T69" fmla="*/ 248 h 434"/>
              <a:gd name="T70" fmla="*/ 124 w 621"/>
              <a:gd name="T71" fmla="*/ 279 h 434"/>
              <a:gd name="T72" fmla="*/ 94 w 621"/>
              <a:gd name="T73" fmla="*/ 309 h 434"/>
              <a:gd name="T74" fmla="*/ 124 w 621"/>
              <a:gd name="T75" fmla="*/ 340 h 434"/>
              <a:gd name="T76" fmla="*/ 94 w 621"/>
              <a:gd name="T77" fmla="*/ 372 h 434"/>
              <a:gd name="T78" fmla="*/ 186 w 621"/>
              <a:gd name="T79" fmla="*/ 433 h 434"/>
              <a:gd name="T80" fmla="*/ 217 w 621"/>
              <a:gd name="T81" fmla="*/ 403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21" h="434">
                <a:moveTo>
                  <a:pt x="217" y="403"/>
                </a:moveTo>
                <a:lnTo>
                  <a:pt x="217" y="403"/>
                </a:lnTo>
                <a:cubicBezTo>
                  <a:pt x="248" y="403"/>
                  <a:pt x="248" y="403"/>
                  <a:pt x="279" y="403"/>
                </a:cubicBezTo>
                <a:cubicBezTo>
                  <a:pt x="310" y="403"/>
                  <a:pt x="310" y="403"/>
                  <a:pt x="342" y="403"/>
                </a:cubicBezTo>
                <a:lnTo>
                  <a:pt x="342" y="403"/>
                </a:lnTo>
                <a:lnTo>
                  <a:pt x="342" y="403"/>
                </a:lnTo>
                <a:cubicBezTo>
                  <a:pt x="372" y="372"/>
                  <a:pt x="403" y="372"/>
                  <a:pt x="403" y="372"/>
                </a:cubicBezTo>
                <a:lnTo>
                  <a:pt x="403" y="372"/>
                </a:lnTo>
                <a:cubicBezTo>
                  <a:pt x="434" y="340"/>
                  <a:pt x="434" y="340"/>
                  <a:pt x="434" y="309"/>
                </a:cubicBezTo>
                <a:cubicBezTo>
                  <a:pt x="466" y="309"/>
                  <a:pt x="466" y="309"/>
                  <a:pt x="466" y="309"/>
                </a:cubicBezTo>
                <a:lnTo>
                  <a:pt x="466" y="279"/>
                </a:lnTo>
                <a:cubicBezTo>
                  <a:pt x="434" y="248"/>
                  <a:pt x="434" y="216"/>
                  <a:pt x="466" y="216"/>
                </a:cubicBezTo>
                <a:cubicBezTo>
                  <a:pt x="496" y="185"/>
                  <a:pt x="496" y="155"/>
                  <a:pt x="496" y="155"/>
                </a:cubicBezTo>
                <a:cubicBezTo>
                  <a:pt x="527" y="124"/>
                  <a:pt x="558" y="124"/>
                  <a:pt x="558" y="124"/>
                </a:cubicBezTo>
                <a:cubicBezTo>
                  <a:pt x="590" y="124"/>
                  <a:pt x="590" y="124"/>
                  <a:pt x="590" y="124"/>
                </a:cubicBezTo>
                <a:cubicBezTo>
                  <a:pt x="620" y="92"/>
                  <a:pt x="620" y="92"/>
                  <a:pt x="620" y="92"/>
                </a:cubicBezTo>
                <a:lnTo>
                  <a:pt x="620" y="92"/>
                </a:lnTo>
                <a:cubicBezTo>
                  <a:pt x="590" y="92"/>
                  <a:pt x="590" y="92"/>
                  <a:pt x="590" y="92"/>
                </a:cubicBezTo>
                <a:lnTo>
                  <a:pt x="590" y="92"/>
                </a:lnTo>
                <a:lnTo>
                  <a:pt x="590" y="92"/>
                </a:lnTo>
                <a:cubicBezTo>
                  <a:pt x="558" y="92"/>
                  <a:pt x="558" y="92"/>
                  <a:pt x="558" y="61"/>
                </a:cubicBezTo>
                <a:lnTo>
                  <a:pt x="558" y="61"/>
                </a:lnTo>
                <a:cubicBezTo>
                  <a:pt x="527" y="92"/>
                  <a:pt x="527" y="92"/>
                  <a:pt x="496" y="92"/>
                </a:cubicBezTo>
                <a:cubicBezTo>
                  <a:pt x="496" y="92"/>
                  <a:pt x="466" y="92"/>
                  <a:pt x="466" y="61"/>
                </a:cubicBezTo>
                <a:cubicBezTo>
                  <a:pt x="466" y="61"/>
                  <a:pt x="466" y="61"/>
                  <a:pt x="434" y="61"/>
                </a:cubicBezTo>
                <a:lnTo>
                  <a:pt x="434" y="61"/>
                </a:lnTo>
                <a:lnTo>
                  <a:pt x="434" y="61"/>
                </a:lnTo>
                <a:lnTo>
                  <a:pt x="403" y="61"/>
                </a:lnTo>
                <a:lnTo>
                  <a:pt x="403" y="61"/>
                </a:lnTo>
                <a:cubicBezTo>
                  <a:pt x="403" y="31"/>
                  <a:pt x="403" y="31"/>
                  <a:pt x="403" y="31"/>
                </a:cubicBezTo>
                <a:lnTo>
                  <a:pt x="372" y="31"/>
                </a:lnTo>
                <a:cubicBezTo>
                  <a:pt x="372" y="31"/>
                  <a:pt x="372" y="31"/>
                  <a:pt x="342" y="31"/>
                </a:cubicBezTo>
                <a:lnTo>
                  <a:pt x="342" y="31"/>
                </a:lnTo>
                <a:cubicBezTo>
                  <a:pt x="310" y="31"/>
                  <a:pt x="310" y="31"/>
                  <a:pt x="279" y="31"/>
                </a:cubicBezTo>
                <a:lnTo>
                  <a:pt x="279" y="31"/>
                </a:lnTo>
                <a:lnTo>
                  <a:pt x="248" y="31"/>
                </a:lnTo>
                <a:cubicBezTo>
                  <a:pt x="248" y="31"/>
                  <a:pt x="248" y="31"/>
                  <a:pt x="217" y="31"/>
                </a:cubicBezTo>
                <a:lnTo>
                  <a:pt x="186" y="31"/>
                </a:lnTo>
                <a:cubicBezTo>
                  <a:pt x="186" y="31"/>
                  <a:pt x="186" y="31"/>
                  <a:pt x="186" y="0"/>
                </a:cubicBezTo>
                <a:lnTo>
                  <a:pt x="186" y="0"/>
                </a:lnTo>
                <a:cubicBezTo>
                  <a:pt x="155" y="0"/>
                  <a:pt x="155" y="31"/>
                  <a:pt x="124" y="31"/>
                </a:cubicBezTo>
                <a:cubicBezTo>
                  <a:pt x="124" y="31"/>
                  <a:pt x="124" y="31"/>
                  <a:pt x="94" y="31"/>
                </a:cubicBezTo>
                <a:cubicBezTo>
                  <a:pt x="94" y="31"/>
                  <a:pt x="62" y="0"/>
                  <a:pt x="31" y="0"/>
                </a:cubicBezTo>
                <a:lnTo>
                  <a:pt x="31" y="0"/>
                </a:lnTo>
                <a:cubicBezTo>
                  <a:pt x="31" y="31"/>
                  <a:pt x="31" y="31"/>
                  <a:pt x="31" y="31"/>
                </a:cubicBezTo>
                <a:cubicBezTo>
                  <a:pt x="0" y="31"/>
                  <a:pt x="0" y="31"/>
                  <a:pt x="0" y="31"/>
                </a:cubicBezTo>
                <a:lnTo>
                  <a:pt x="0" y="31"/>
                </a:lnTo>
                <a:cubicBezTo>
                  <a:pt x="0" y="31"/>
                  <a:pt x="0" y="61"/>
                  <a:pt x="31" y="61"/>
                </a:cubicBezTo>
                <a:lnTo>
                  <a:pt x="31" y="61"/>
                </a:lnTo>
                <a:lnTo>
                  <a:pt x="31" y="61"/>
                </a:lnTo>
                <a:cubicBezTo>
                  <a:pt x="62" y="61"/>
                  <a:pt x="62" y="92"/>
                  <a:pt x="62" y="92"/>
                </a:cubicBezTo>
                <a:lnTo>
                  <a:pt x="62" y="61"/>
                </a:lnTo>
                <a:cubicBezTo>
                  <a:pt x="94" y="61"/>
                  <a:pt x="94" y="61"/>
                  <a:pt x="94" y="61"/>
                </a:cubicBezTo>
                <a:lnTo>
                  <a:pt x="94" y="61"/>
                </a:lnTo>
                <a:lnTo>
                  <a:pt x="94" y="61"/>
                </a:lnTo>
                <a:cubicBezTo>
                  <a:pt x="124" y="61"/>
                  <a:pt x="124" y="61"/>
                  <a:pt x="124" y="61"/>
                </a:cubicBezTo>
                <a:lnTo>
                  <a:pt x="124" y="61"/>
                </a:lnTo>
                <a:lnTo>
                  <a:pt x="124" y="61"/>
                </a:lnTo>
                <a:cubicBezTo>
                  <a:pt x="124" y="92"/>
                  <a:pt x="124" y="92"/>
                  <a:pt x="124" y="92"/>
                </a:cubicBezTo>
                <a:lnTo>
                  <a:pt x="124" y="92"/>
                </a:lnTo>
                <a:cubicBezTo>
                  <a:pt x="155" y="92"/>
                  <a:pt x="155" y="124"/>
                  <a:pt x="155" y="124"/>
                </a:cubicBezTo>
                <a:lnTo>
                  <a:pt x="155" y="124"/>
                </a:lnTo>
                <a:lnTo>
                  <a:pt x="155" y="124"/>
                </a:lnTo>
                <a:cubicBezTo>
                  <a:pt x="155" y="155"/>
                  <a:pt x="155" y="155"/>
                  <a:pt x="124" y="155"/>
                </a:cubicBezTo>
                <a:lnTo>
                  <a:pt x="124" y="155"/>
                </a:lnTo>
                <a:lnTo>
                  <a:pt x="124" y="155"/>
                </a:lnTo>
                <a:lnTo>
                  <a:pt x="124" y="155"/>
                </a:lnTo>
                <a:lnTo>
                  <a:pt x="124" y="185"/>
                </a:lnTo>
                <a:cubicBezTo>
                  <a:pt x="124" y="185"/>
                  <a:pt x="124" y="216"/>
                  <a:pt x="124" y="248"/>
                </a:cubicBezTo>
                <a:lnTo>
                  <a:pt x="124" y="248"/>
                </a:lnTo>
                <a:cubicBezTo>
                  <a:pt x="124" y="248"/>
                  <a:pt x="124" y="248"/>
                  <a:pt x="94" y="248"/>
                </a:cubicBezTo>
                <a:cubicBezTo>
                  <a:pt x="124" y="279"/>
                  <a:pt x="124" y="279"/>
                  <a:pt x="124" y="279"/>
                </a:cubicBezTo>
                <a:lnTo>
                  <a:pt x="124" y="309"/>
                </a:lnTo>
                <a:cubicBezTo>
                  <a:pt x="94" y="309"/>
                  <a:pt x="94" y="309"/>
                  <a:pt x="94" y="309"/>
                </a:cubicBezTo>
                <a:cubicBezTo>
                  <a:pt x="124" y="309"/>
                  <a:pt x="124" y="340"/>
                  <a:pt x="124" y="340"/>
                </a:cubicBezTo>
                <a:lnTo>
                  <a:pt x="124" y="340"/>
                </a:lnTo>
                <a:cubicBezTo>
                  <a:pt x="124" y="340"/>
                  <a:pt x="124" y="340"/>
                  <a:pt x="94" y="372"/>
                </a:cubicBezTo>
                <a:lnTo>
                  <a:pt x="94" y="372"/>
                </a:lnTo>
                <a:cubicBezTo>
                  <a:pt x="124" y="403"/>
                  <a:pt x="124" y="403"/>
                  <a:pt x="155" y="433"/>
                </a:cubicBezTo>
                <a:lnTo>
                  <a:pt x="186" y="433"/>
                </a:lnTo>
                <a:lnTo>
                  <a:pt x="186" y="433"/>
                </a:lnTo>
                <a:cubicBezTo>
                  <a:pt x="186" y="433"/>
                  <a:pt x="186" y="433"/>
                  <a:pt x="217" y="40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5" name="Freeform 62"/>
          <p:cNvSpPr>
            <a:spLocks noChangeArrowheads="1"/>
          </p:cNvSpPr>
          <p:nvPr/>
        </p:nvSpPr>
        <p:spPr bwMode="auto">
          <a:xfrm>
            <a:off x="5526303" y="3026768"/>
            <a:ext cx="178143" cy="205632"/>
          </a:xfrm>
          <a:custGeom>
            <a:avLst/>
            <a:gdLst>
              <a:gd name="T0" fmla="*/ 310 w 466"/>
              <a:gd name="T1" fmla="*/ 63 h 467"/>
              <a:gd name="T2" fmla="*/ 310 w 466"/>
              <a:gd name="T3" fmla="*/ 63 h 467"/>
              <a:gd name="T4" fmla="*/ 310 w 466"/>
              <a:gd name="T5" fmla="*/ 63 h 467"/>
              <a:gd name="T6" fmla="*/ 279 w 466"/>
              <a:gd name="T7" fmla="*/ 0 h 467"/>
              <a:gd name="T8" fmla="*/ 279 w 466"/>
              <a:gd name="T9" fmla="*/ 0 h 467"/>
              <a:gd name="T10" fmla="*/ 217 w 466"/>
              <a:gd name="T11" fmla="*/ 0 h 467"/>
              <a:gd name="T12" fmla="*/ 186 w 466"/>
              <a:gd name="T13" fmla="*/ 0 h 467"/>
              <a:gd name="T14" fmla="*/ 155 w 466"/>
              <a:gd name="T15" fmla="*/ 31 h 467"/>
              <a:gd name="T16" fmla="*/ 123 w 466"/>
              <a:gd name="T17" fmla="*/ 63 h 467"/>
              <a:gd name="T18" fmla="*/ 123 w 466"/>
              <a:gd name="T19" fmla="*/ 63 h 467"/>
              <a:gd name="T20" fmla="*/ 123 w 466"/>
              <a:gd name="T21" fmla="*/ 124 h 467"/>
              <a:gd name="T22" fmla="*/ 0 w 466"/>
              <a:gd name="T23" fmla="*/ 218 h 467"/>
              <a:gd name="T24" fmla="*/ 0 w 466"/>
              <a:gd name="T25" fmla="*/ 248 h 467"/>
              <a:gd name="T26" fmla="*/ 0 w 466"/>
              <a:gd name="T27" fmla="*/ 279 h 467"/>
              <a:gd name="T28" fmla="*/ 0 w 466"/>
              <a:gd name="T29" fmla="*/ 279 h 467"/>
              <a:gd name="T30" fmla="*/ 30 w 466"/>
              <a:gd name="T31" fmla="*/ 279 h 467"/>
              <a:gd name="T32" fmla="*/ 62 w 466"/>
              <a:gd name="T33" fmla="*/ 311 h 467"/>
              <a:gd name="T34" fmla="*/ 93 w 466"/>
              <a:gd name="T35" fmla="*/ 311 h 467"/>
              <a:gd name="T36" fmla="*/ 123 w 466"/>
              <a:gd name="T37" fmla="*/ 311 h 467"/>
              <a:gd name="T38" fmla="*/ 186 w 466"/>
              <a:gd name="T39" fmla="*/ 342 h 467"/>
              <a:gd name="T40" fmla="*/ 247 w 466"/>
              <a:gd name="T41" fmla="*/ 403 h 467"/>
              <a:gd name="T42" fmla="*/ 371 w 466"/>
              <a:gd name="T43" fmla="*/ 466 h 467"/>
              <a:gd name="T44" fmla="*/ 403 w 466"/>
              <a:gd name="T45" fmla="*/ 435 h 467"/>
              <a:gd name="T46" fmla="*/ 403 w 466"/>
              <a:gd name="T47" fmla="*/ 435 h 467"/>
              <a:gd name="T48" fmla="*/ 465 w 466"/>
              <a:gd name="T49" fmla="*/ 403 h 467"/>
              <a:gd name="T50" fmla="*/ 434 w 466"/>
              <a:gd name="T51" fmla="*/ 372 h 467"/>
              <a:gd name="T52" fmla="*/ 434 w 466"/>
              <a:gd name="T53" fmla="*/ 372 h 467"/>
              <a:gd name="T54" fmla="*/ 434 w 466"/>
              <a:gd name="T55" fmla="*/ 342 h 467"/>
              <a:gd name="T56" fmla="*/ 434 w 466"/>
              <a:gd name="T57" fmla="*/ 311 h 467"/>
              <a:gd name="T58" fmla="*/ 371 w 466"/>
              <a:gd name="T59" fmla="*/ 279 h 467"/>
              <a:gd name="T60" fmla="*/ 371 w 466"/>
              <a:gd name="T61" fmla="*/ 279 h 467"/>
              <a:gd name="T62" fmla="*/ 341 w 466"/>
              <a:gd name="T63" fmla="*/ 218 h 467"/>
              <a:gd name="T64" fmla="*/ 310 w 466"/>
              <a:gd name="T65" fmla="*/ 218 h 467"/>
              <a:gd name="T66" fmla="*/ 310 w 466"/>
              <a:gd name="T67" fmla="*/ 187 h 467"/>
              <a:gd name="T68" fmla="*/ 310 w 466"/>
              <a:gd name="T69" fmla="*/ 155 h 467"/>
              <a:gd name="T70" fmla="*/ 310 w 466"/>
              <a:gd name="T71" fmla="*/ 155 h 467"/>
              <a:gd name="T72" fmla="*/ 310 w 466"/>
              <a:gd name="T73" fmla="*/ 124 h 467"/>
              <a:gd name="T74" fmla="*/ 341 w 466"/>
              <a:gd name="T75" fmla="*/ 94 h 467"/>
              <a:gd name="T76" fmla="*/ 310 w 466"/>
              <a:gd name="T77" fmla="*/ 63 h 4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66" h="467">
                <a:moveTo>
                  <a:pt x="310" y="63"/>
                </a:moveTo>
                <a:lnTo>
                  <a:pt x="310" y="63"/>
                </a:lnTo>
                <a:lnTo>
                  <a:pt x="310" y="63"/>
                </a:lnTo>
                <a:lnTo>
                  <a:pt x="310" y="63"/>
                </a:lnTo>
                <a:lnTo>
                  <a:pt x="310" y="63"/>
                </a:lnTo>
                <a:lnTo>
                  <a:pt x="310" y="63"/>
                </a:lnTo>
                <a:lnTo>
                  <a:pt x="279" y="31"/>
                </a:lnTo>
                <a:lnTo>
                  <a:pt x="279" y="0"/>
                </a:lnTo>
                <a:lnTo>
                  <a:pt x="279" y="0"/>
                </a:lnTo>
                <a:lnTo>
                  <a:pt x="279" y="0"/>
                </a:lnTo>
                <a:cubicBezTo>
                  <a:pt x="247" y="0"/>
                  <a:pt x="247" y="0"/>
                  <a:pt x="247" y="0"/>
                </a:cubicBezTo>
                <a:lnTo>
                  <a:pt x="217" y="0"/>
                </a:lnTo>
                <a:lnTo>
                  <a:pt x="217" y="0"/>
                </a:lnTo>
                <a:cubicBezTo>
                  <a:pt x="186" y="0"/>
                  <a:pt x="186" y="0"/>
                  <a:pt x="186" y="0"/>
                </a:cubicBezTo>
                <a:lnTo>
                  <a:pt x="186" y="0"/>
                </a:lnTo>
                <a:cubicBezTo>
                  <a:pt x="155" y="0"/>
                  <a:pt x="155" y="31"/>
                  <a:pt x="155" y="31"/>
                </a:cubicBezTo>
                <a:lnTo>
                  <a:pt x="123" y="31"/>
                </a:lnTo>
                <a:cubicBezTo>
                  <a:pt x="123" y="31"/>
                  <a:pt x="123" y="31"/>
                  <a:pt x="123" y="63"/>
                </a:cubicBezTo>
                <a:lnTo>
                  <a:pt x="123" y="63"/>
                </a:lnTo>
                <a:lnTo>
                  <a:pt x="123" y="63"/>
                </a:lnTo>
                <a:cubicBezTo>
                  <a:pt x="123" y="63"/>
                  <a:pt x="123" y="63"/>
                  <a:pt x="123" y="94"/>
                </a:cubicBezTo>
                <a:lnTo>
                  <a:pt x="123" y="124"/>
                </a:lnTo>
                <a:cubicBezTo>
                  <a:pt x="93" y="187"/>
                  <a:pt x="62" y="187"/>
                  <a:pt x="62" y="187"/>
                </a:cubicBezTo>
                <a:cubicBezTo>
                  <a:pt x="62" y="187"/>
                  <a:pt x="30" y="218"/>
                  <a:pt x="0" y="218"/>
                </a:cubicBezTo>
                <a:cubicBezTo>
                  <a:pt x="0" y="248"/>
                  <a:pt x="0" y="248"/>
                  <a:pt x="0" y="248"/>
                </a:cubicBezTo>
                <a:lnTo>
                  <a:pt x="0" y="248"/>
                </a:lnTo>
                <a:lnTo>
                  <a:pt x="0" y="248"/>
                </a:lnTo>
                <a:lnTo>
                  <a:pt x="0" y="279"/>
                </a:lnTo>
                <a:lnTo>
                  <a:pt x="0" y="279"/>
                </a:lnTo>
                <a:lnTo>
                  <a:pt x="0" y="279"/>
                </a:lnTo>
                <a:lnTo>
                  <a:pt x="0" y="279"/>
                </a:lnTo>
                <a:cubicBezTo>
                  <a:pt x="30" y="279"/>
                  <a:pt x="30" y="279"/>
                  <a:pt x="30" y="279"/>
                </a:cubicBezTo>
                <a:cubicBezTo>
                  <a:pt x="30" y="279"/>
                  <a:pt x="62" y="279"/>
                  <a:pt x="62" y="311"/>
                </a:cubicBezTo>
                <a:lnTo>
                  <a:pt x="62" y="311"/>
                </a:lnTo>
                <a:cubicBezTo>
                  <a:pt x="93" y="311"/>
                  <a:pt x="93" y="311"/>
                  <a:pt x="93" y="311"/>
                </a:cubicBezTo>
                <a:lnTo>
                  <a:pt x="93" y="311"/>
                </a:lnTo>
                <a:lnTo>
                  <a:pt x="123" y="311"/>
                </a:lnTo>
                <a:lnTo>
                  <a:pt x="123" y="311"/>
                </a:lnTo>
                <a:cubicBezTo>
                  <a:pt x="123" y="311"/>
                  <a:pt x="123" y="311"/>
                  <a:pt x="155" y="342"/>
                </a:cubicBezTo>
                <a:lnTo>
                  <a:pt x="186" y="342"/>
                </a:lnTo>
                <a:cubicBezTo>
                  <a:pt x="186" y="372"/>
                  <a:pt x="217" y="403"/>
                  <a:pt x="247" y="403"/>
                </a:cubicBezTo>
                <a:lnTo>
                  <a:pt x="247" y="403"/>
                </a:lnTo>
                <a:cubicBezTo>
                  <a:pt x="279" y="435"/>
                  <a:pt x="279" y="466"/>
                  <a:pt x="279" y="466"/>
                </a:cubicBezTo>
                <a:cubicBezTo>
                  <a:pt x="310" y="466"/>
                  <a:pt x="341" y="466"/>
                  <a:pt x="371" y="466"/>
                </a:cubicBezTo>
                <a:lnTo>
                  <a:pt x="371" y="466"/>
                </a:lnTo>
                <a:cubicBezTo>
                  <a:pt x="371" y="466"/>
                  <a:pt x="371" y="466"/>
                  <a:pt x="403" y="435"/>
                </a:cubicBezTo>
                <a:cubicBezTo>
                  <a:pt x="403" y="403"/>
                  <a:pt x="403" y="403"/>
                  <a:pt x="403" y="403"/>
                </a:cubicBezTo>
                <a:cubicBezTo>
                  <a:pt x="403" y="435"/>
                  <a:pt x="403" y="435"/>
                  <a:pt x="403" y="435"/>
                </a:cubicBezTo>
                <a:lnTo>
                  <a:pt x="403" y="403"/>
                </a:lnTo>
                <a:cubicBezTo>
                  <a:pt x="434" y="403"/>
                  <a:pt x="434" y="403"/>
                  <a:pt x="465" y="403"/>
                </a:cubicBezTo>
                <a:lnTo>
                  <a:pt x="465" y="403"/>
                </a:lnTo>
                <a:cubicBezTo>
                  <a:pt x="434" y="403"/>
                  <a:pt x="434" y="403"/>
                  <a:pt x="434" y="372"/>
                </a:cubicBezTo>
                <a:lnTo>
                  <a:pt x="434" y="372"/>
                </a:lnTo>
                <a:lnTo>
                  <a:pt x="434" y="372"/>
                </a:lnTo>
                <a:cubicBezTo>
                  <a:pt x="434" y="342"/>
                  <a:pt x="434" y="342"/>
                  <a:pt x="434" y="342"/>
                </a:cubicBezTo>
                <a:lnTo>
                  <a:pt x="434" y="342"/>
                </a:lnTo>
                <a:lnTo>
                  <a:pt x="434" y="342"/>
                </a:lnTo>
                <a:cubicBezTo>
                  <a:pt x="434" y="311"/>
                  <a:pt x="434" y="311"/>
                  <a:pt x="434" y="311"/>
                </a:cubicBezTo>
                <a:lnTo>
                  <a:pt x="434" y="311"/>
                </a:lnTo>
                <a:cubicBezTo>
                  <a:pt x="403" y="279"/>
                  <a:pt x="403" y="279"/>
                  <a:pt x="371" y="279"/>
                </a:cubicBezTo>
                <a:lnTo>
                  <a:pt x="371" y="279"/>
                </a:lnTo>
                <a:lnTo>
                  <a:pt x="371" y="279"/>
                </a:lnTo>
                <a:cubicBezTo>
                  <a:pt x="310" y="248"/>
                  <a:pt x="310" y="248"/>
                  <a:pt x="310" y="248"/>
                </a:cubicBezTo>
                <a:cubicBezTo>
                  <a:pt x="341" y="218"/>
                  <a:pt x="341" y="218"/>
                  <a:pt x="341" y="218"/>
                </a:cubicBezTo>
                <a:cubicBezTo>
                  <a:pt x="341" y="218"/>
                  <a:pt x="341" y="218"/>
                  <a:pt x="310" y="218"/>
                </a:cubicBezTo>
                <a:lnTo>
                  <a:pt x="310" y="218"/>
                </a:lnTo>
                <a:lnTo>
                  <a:pt x="310" y="187"/>
                </a:lnTo>
                <a:lnTo>
                  <a:pt x="310" y="187"/>
                </a:lnTo>
                <a:lnTo>
                  <a:pt x="310" y="187"/>
                </a:lnTo>
                <a:cubicBezTo>
                  <a:pt x="310" y="187"/>
                  <a:pt x="310" y="187"/>
                  <a:pt x="310" y="155"/>
                </a:cubicBezTo>
                <a:lnTo>
                  <a:pt x="310" y="155"/>
                </a:lnTo>
                <a:lnTo>
                  <a:pt x="310" y="155"/>
                </a:lnTo>
                <a:cubicBezTo>
                  <a:pt x="310" y="155"/>
                  <a:pt x="310" y="155"/>
                  <a:pt x="310" y="124"/>
                </a:cubicBezTo>
                <a:lnTo>
                  <a:pt x="310" y="124"/>
                </a:lnTo>
                <a:cubicBezTo>
                  <a:pt x="341" y="124"/>
                  <a:pt x="341" y="94"/>
                  <a:pt x="341" y="94"/>
                </a:cubicBezTo>
                <a:lnTo>
                  <a:pt x="341" y="94"/>
                </a:lnTo>
                <a:lnTo>
                  <a:pt x="341" y="94"/>
                </a:lnTo>
                <a:cubicBezTo>
                  <a:pt x="341" y="94"/>
                  <a:pt x="310" y="94"/>
                  <a:pt x="310" y="6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6" name="Freeform 63"/>
          <p:cNvSpPr>
            <a:spLocks noChangeArrowheads="1"/>
          </p:cNvSpPr>
          <p:nvPr/>
        </p:nvSpPr>
        <p:spPr bwMode="auto">
          <a:xfrm>
            <a:off x="4499459" y="2890973"/>
            <a:ext cx="47057" cy="122214"/>
          </a:xfrm>
          <a:custGeom>
            <a:avLst/>
            <a:gdLst>
              <a:gd name="T0" fmla="*/ 92 w 125"/>
              <a:gd name="T1" fmla="*/ 155 h 280"/>
              <a:gd name="T2" fmla="*/ 92 w 125"/>
              <a:gd name="T3" fmla="*/ 155 h 280"/>
              <a:gd name="T4" fmla="*/ 61 w 125"/>
              <a:gd name="T5" fmla="*/ 124 h 280"/>
              <a:gd name="T6" fmla="*/ 92 w 125"/>
              <a:gd name="T7" fmla="*/ 124 h 280"/>
              <a:gd name="T8" fmla="*/ 92 w 125"/>
              <a:gd name="T9" fmla="*/ 124 h 280"/>
              <a:gd name="T10" fmla="*/ 92 w 125"/>
              <a:gd name="T11" fmla="*/ 92 h 280"/>
              <a:gd name="T12" fmla="*/ 92 w 125"/>
              <a:gd name="T13" fmla="*/ 61 h 280"/>
              <a:gd name="T14" fmla="*/ 124 w 125"/>
              <a:gd name="T15" fmla="*/ 0 h 280"/>
              <a:gd name="T16" fmla="*/ 124 w 125"/>
              <a:gd name="T17" fmla="*/ 0 h 280"/>
              <a:gd name="T18" fmla="*/ 92 w 125"/>
              <a:gd name="T19" fmla="*/ 0 h 280"/>
              <a:gd name="T20" fmla="*/ 92 w 125"/>
              <a:gd name="T21" fmla="*/ 0 h 280"/>
              <a:gd name="T22" fmla="*/ 61 w 125"/>
              <a:gd name="T23" fmla="*/ 0 h 280"/>
              <a:gd name="T24" fmla="*/ 61 w 125"/>
              <a:gd name="T25" fmla="*/ 0 h 280"/>
              <a:gd name="T26" fmla="*/ 61 w 125"/>
              <a:gd name="T27" fmla="*/ 0 h 280"/>
              <a:gd name="T28" fmla="*/ 61 w 125"/>
              <a:gd name="T29" fmla="*/ 0 h 280"/>
              <a:gd name="T30" fmla="*/ 61 w 125"/>
              <a:gd name="T31" fmla="*/ 31 h 280"/>
              <a:gd name="T32" fmla="*/ 61 w 125"/>
              <a:gd name="T33" fmla="*/ 92 h 280"/>
              <a:gd name="T34" fmla="*/ 30 w 125"/>
              <a:gd name="T35" fmla="*/ 155 h 280"/>
              <a:gd name="T36" fmla="*/ 0 w 125"/>
              <a:gd name="T37" fmla="*/ 155 h 280"/>
              <a:gd name="T38" fmla="*/ 30 w 125"/>
              <a:gd name="T39" fmla="*/ 155 h 280"/>
              <a:gd name="T40" fmla="*/ 30 w 125"/>
              <a:gd name="T41" fmla="*/ 185 h 280"/>
              <a:gd name="T42" fmla="*/ 61 w 125"/>
              <a:gd name="T43" fmla="*/ 216 h 280"/>
              <a:gd name="T44" fmla="*/ 61 w 125"/>
              <a:gd name="T45" fmla="*/ 248 h 280"/>
              <a:gd name="T46" fmla="*/ 61 w 125"/>
              <a:gd name="T47" fmla="*/ 248 h 280"/>
              <a:gd name="T48" fmla="*/ 61 w 125"/>
              <a:gd name="T49" fmla="*/ 279 h 280"/>
              <a:gd name="T50" fmla="*/ 61 w 125"/>
              <a:gd name="T51" fmla="*/ 248 h 280"/>
              <a:gd name="T52" fmla="*/ 61 w 125"/>
              <a:gd name="T53" fmla="*/ 248 h 280"/>
              <a:gd name="T54" fmla="*/ 61 w 125"/>
              <a:gd name="T55" fmla="*/ 248 h 280"/>
              <a:gd name="T56" fmla="*/ 92 w 125"/>
              <a:gd name="T57" fmla="*/ 248 h 280"/>
              <a:gd name="T58" fmla="*/ 92 w 125"/>
              <a:gd name="T59" fmla="*/ 248 h 280"/>
              <a:gd name="T60" fmla="*/ 92 w 125"/>
              <a:gd name="T61" fmla="*/ 216 h 280"/>
              <a:gd name="T62" fmla="*/ 92 w 125"/>
              <a:gd name="T63" fmla="*/ 216 h 280"/>
              <a:gd name="T64" fmla="*/ 92 w 125"/>
              <a:gd name="T65" fmla="*/ 216 h 280"/>
              <a:gd name="T66" fmla="*/ 92 w 125"/>
              <a:gd name="T67" fmla="*/ 185 h 280"/>
              <a:gd name="T68" fmla="*/ 92 w 125"/>
              <a:gd name="T69" fmla="*/ 185 h 280"/>
              <a:gd name="T70" fmla="*/ 92 w 125"/>
              <a:gd name="T71" fmla="*/ 155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5" h="280">
                <a:moveTo>
                  <a:pt x="92" y="155"/>
                </a:moveTo>
                <a:lnTo>
                  <a:pt x="92" y="155"/>
                </a:lnTo>
                <a:cubicBezTo>
                  <a:pt x="92" y="155"/>
                  <a:pt x="61" y="155"/>
                  <a:pt x="61" y="124"/>
                </a:cubicBezTo>
                <a:lnTo>
                  <a:pt x="92" y="124"/>
                </a:lnTo>
                <a:lnTo>
                  <a:pt x="92" y="124"/>
                </a:lnTo>
                <a:cubicBezTo>
                  <a:pt x="92" y="92"/>
                  <a:pt x="92" y="92"/>
                  <a:pt x="92" y="92"/>
                </a:cubicBezTo>
                <a:cubicBezTo>
                  <a:pt x="92" y="61"/>
                  <a:pt x="92" y="61"/>
                  <a:pt x="92" y="61"/>
                </a:cubicBezTo>
                <a:cubicBezTo>
                  <a:pt x="92" y="31"/>
                  <a:pt x="124" y="31"/>
                  <a:pt x="124" y="0"/>
                </a:cubicBezTo>
                <a:lnTo>
                  <a:pt x="124" y="0"/>
                </a:lnTo>
                <a:cubicBezTo>
                  <a:pt x="92" y="0"/>
                  <a:pt x="92" y="0"/>
                  <a:pt x="92" y="0"/>
                </a:cubicBezTo>
                <a:lnTo>
                  <a:pt x="92" y="0"/>
                </a:lnTo>
                <a:cubicBezTo>
                  <a:pt x="61" y="0"/>
                  <a:pt x="61" y="0"/>
                  <a:pt x="61" y="0"/>
                </a:cubicBezTo>
                <a:lnTo>
                  <a:pt x="61" y="0"/>
                </a:lnTo>
                <a:lnTo>
                  <a:pt x="61" y="0"/>
                </a:lnTo>
                <a:lnTo>
                  <a:pt x="61" y="0"/>
                </a:lnTo>
                <a:cubicBezTo>
                  <a:pt x="61" y="0"/>
                  <a:pt x="61" y="0"/>
                  <a:pt x="61" y="31"/>
                </a:cubicBezTo>
                <a:cubicBezTo>
                  <a:pt x="61" y="31"/>
                  <a:pt x="61" y="61"/>
                  <a:pt x="61" y="92"/>
                </a:cubicBezTo>
                <a:cubicBezTo>
                  <a:pt x="30" y="124"/>
                  <a:pt x="30" y="124"/>
                  <a:pt x="30" y="155"/>
                </a:cubicBezTo>
                <a:lnTo>
                  <a:pt x="0" y="155"/>
                </a:lnTo>
                <a:cubicBezTo>
                  <a:pt x="0" y="155"/>
                  <a:pt x="0" y="155"/>
                  <a:pt x="30" y="155"/>
                </a:cubicBezTo>
                <a:lnTo>
                  <a:pt x="30" y="185"/>
                </a:lnTo>
                <a:cubicBezTo>
                  <a:pt x="30" y="185"/>
                  <a:pt x="61" y="185"/>
                  <a:pt x="61" y="216"/>
                </a:cubicBezTo>
                <a:cubicBezTo>
                  <a:pt x="61" y="248"/>
                  <a:pt x="61" y="248"/>
                  <a:pt x="61" y="248"/>
                </a:cubicBezTo>
                <a:lnTo>
                  <a:pt x="61" y="248"/>
                </a:lnTo>
                <a:cubicBezTo>
                  <a:pt x="61" y="248"/>
                  <a:pt x="61" y="248"/>
                  <a:pt x="61" y="279"/>
                </a:cubicBezTo>
                <a:cubicBezTo>
                  <a:pt x="61" y="248"/>
                  <a:pt x="61" y="248"/>
                  <a:pt x="61" y="248"/>
                </a:cubicBezTo>
                <a:lnTo>
                  <a:pt x="61" y="248"/>
                </a:lnTo>
                <a:lnTo>
                  <a:pt x="61" y="248"/>
                </a:lnTo>
                <a:cubicBezTo>
                  <a:pt x="61" y="248"/>
                  <a:pt x="61" y="248"/>
                  <a:pt x="92" y="248"/>
                </a:cubicBezTo>
                <a:lnTo>
                  <a:pt x="92" y="248"/>
                </a:lnTo>
                <a:cubicBezTo>
                  <a:pt x="92" y="216"/>
                  <a:pt x="92" y="216"/>
                  <a:pt x="92" y="216"/>
                </a:cubicBezTo>
                <a:lnTo>
                  <a:pt x="92" y="216"/>
                </a:lnTo>
                <a:lnTo>
                  <a:pt x="92" y="216"/>
                </a:lnTo>
                <a:cubicBezTo>
                  <a:pt x="92" y="216"/>
                  <a:pt x="92" y="216"/>
                  <a:pt x="92" y="185"/>
                </a:cubicBezTo>
                <a:lnTo>
                  <a:pt x="92" y="185"/>
                </a:lnTo>
                <a:cubicBezTo>
                  <a:pt x="92" y="185"/>
                  <a:pt x="92" y="185"/>
                  <a:pt x="92" y="155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7" name="Freeform 64"/>
          <p:cNvSpPr>
            <a:spLocks noChangeArrowheads="1"/>
          </p:cNvSpPr>
          <p:nvPr/>
        </p:nvSpPr>
        <p:spPr bwMode="auto">
          <a:xfrm>
            <a:off x="5171697" y="2836656"/>
            <a:ext cx="105878" cy="54318"/>
          </a:xfrm>
          <a:custGeom>
            <a:avLst/>
            <a:gdLst>
              <a:gd name="T0" fmla="*/ 248 w 280"/>
              <a:gd name="T1" fmla="*/ 0 h 125"/>
              <a:gd name="T2" fmla="*/ 248 w 280"/>
              <a:gd name="T3" fmla="*/ 0 h 125"/>
              <a:gd name="T4" fmla="*/ 186 w 280"/>
              <a:gd name="T5" fmla="*/ 0 h 125"/>
              <a:gd name="T6" fmla="*/ 186 w 280"/>
              <a:gd name="T7" fmla="*/ 0 h 125"/>
              <a:gd name="T8" fmla="*/ 186 w 280"/>
              <a:gd name="T9" fmla="*/ 0 h 125"/>
              <a:gd name="T10" fmla="*/ 155 w 280"/>
              <a:gd name="T11" fmla="*/ 31 h 125"/>
              <a:gd name="T12" fmla="*/ 155 w 280"/>
              <a:gd name="T13" fmla="*/ 31 h 125"/>
              <a:gd name="T14" fmla="*/ 155 w 280"/>
              <a:gd name="T15" fmla="*/ 31 h 125"/>
              <a:gd name="T16" fmla="*/ 124 w 280"/>
              <a:gd name="T17" fmla="*/ 31 h 125"/>
              <a:gd name="T18" fmla="*/ 124 w 280"/>
              <a:gd name="T19" fmla="*/ 31 h 125"/>
              <a:gd name="T20" fmla="*/ 124 w 280"/>
              <a:gd name="T21" fmla="*/ 0 h 125"/>
              <a:gd name="T22" fmla="*/ 124 w 280"/>
              <a:gd name="T23" fmla="*/ 0 h 125"/>
              <a:gd name="T24" fmla="*/ 124 w 280"/>
              <a:gd name="T25" fmla="*/ 0 h 125"/>
              <a:gd name="T26" fmla="*/ 124 w 280"/>
              <a:gd name="T27" fmla="*/ 31 h 125"/>
              <a:gd name="T28" fmla="*/ 92 w 280"/>
              <a:gd name="T29" fmla="*/ 31 h 125"/>
              <a:gd name="T30" fmla="*/ 31 w 280"/>
              <a:gd name="T31" fmla="*/ 0 h 125"/>
              <a:gd name="T32" fmla="*/ 31 w 280"/>
              <a:gd name="T33" fmla="*/ 0 h 125"/>
              <a:gd name="T34" fmla="*/ 31 w 280"/>
              <a:gd name="T35" fmla="*/ 31 h 125"/>
              <a:gd name="T36" fmla="*/ 31 w 280"/>
              <a:gd name="T37" fmla="*/ 31 h 125"/>
              <a:gd name="T38" fmla="*/ 31 w 280"/>
              <a:gd name="T39" fmla="*/ 31 h 125"/>
              <a:gd name="T40" fmla="*/ 0 w 280"/>
              <a:gd name="T41" fmla="*/ 61 h 125"/>
              <a:gd name="T42" fmla="*/ 0 w 280"/>
              <a:gd name="T43" fmla="*/ 61 h 125"/>
              <a:gd name="T44" fmla="*/ 0 w 280"/>
              <a:gd name="T45" fmla="*/ 61 h 125"/>
              <a:gd name="T46" fmla="*/ 31 w 280"/>
              <a:gd name="T47" fmla="*/ 92 h 125"/>
              <a:gd name="T48" fmla="*/ 31 w 280"/>
              <a:gd name="T49" fmla="*/ 124 h 125"/>
              <a:gd name="T50" fmla="*/ 31 w 280"/>
              <a:gd name="T51" fmla="*/ 92 h 125"/>
              <a:gd name="T52" fmla="*/ 92 w 280"/>
              <a:gd name="T53" fmla="*/ 92 h 125"/>
              <a:gd name="T54" fmla="*/ 92 w 280"/>
              <a:gd name="T55" fmla="*/ 92 h 125"/>
              <a:gd name="T56" fmla="*/ 124 w 280"/>
              <a:gd name="T57" fmla="*/ 92 h 125"/>
              <a:gd name="T58" fmla="*/ 124 w 280"/>
              <a:gd name="T59" fmla="*/ 92 h 125"/>
              <a:gd name="T60" fmla="*/ 124 w 280"/>
              <a:gd name="T61" fmla="*/ 92 h 125"/>
              <a:gd name="T62" fmla="*/ 124 w 280"/>
              <a:gd name="T63" fmla="*/ 92 h 125"/>
              <a:gd name="T64" fmla="*/ 124 w 280"/>
              <a:gd name="T65" fmla="*/ 92 h 125"/>
              <a:gd name="T66" fmla="*/ 155 w 280"/>
              <a:gd name="T67" fmla="*/ 124 h 125"/>
              <a:gd name="T68" fmla="*/ 155 w 280"/>
              <a:gd name="T69" fmla="*/ 124 h 125"/>
              <a:gd name="T70" fmla="*/ 155 w 280"/>
              <a:gd name="T71" fmla="*/ 124 h 125"/>
              <a:gd name="T72" fmla="*/ 186 w 280"/>
              <a:gd name="T73" fmla="*/ 124 h 125"/>
              <a:gd name="T74" fmla="*/ 186 w 280"/>
              <a:gd name="T75" fmla="*/ 124 h 125"/>
              <a:gd name="T76" fmla="*/ 186 w 280"/>
              <a:gd name="T77" fmla="*/ 124 h 125"/>
              <a:gd name="T78" fmla="*/ 186 w 280"/>
              <a:gd name="T79" fmla="*/ 124 h 125"/>
              <a:gd name="T80" fmla="*/ 186 w 280"/>
              <a:gd name="T81" fmla="*/ 31 h 125"/>
              <a:gd name="T82" fmla="*/ 217 w 280"/>
              <a:gd name="T83" fmla="*/ 61 h 125"/>
              <a:gd name="T84" fmla="*/ 248 w 280"/>
              <a:gd name="T85" fmla="*/ 61 h 125"/>
              <a:gd name="T86" fmla="*/ 248 w 280"/>
              <a:gd name="T87" fmla="*/ 61 h 125"/>
              <a:gd name="T88" fmla="*/ 248 w 280"/>
              <a:gd name="T89" fmla="*/ 61 h 125"/>
              <a:gd name="T90" fmla="*/ 248 w 280"/>
              <a:gd name="T91" fmla="*/ 61 h 125"/>
              <a:gd name="T92" fmla="*/ 279 w 280"/>
              <a:gd name="T93" fmla="*/ 31 h 125"/>
              <a:gd name="T94" fmla="*/ 279 w 280"/>
              <a:gd name="T95" fmla="*/ 0 h 125"/>
              <a:gd name="T96" fmla="*/ 279 w 280"/>
              <a:gd name="T97" fmla="*/ 0 h 125"/>
              <a:gd name="T98" fmla="*/ 279 w 280"/>
              <a:gd name="T99" fmla="*/ 0 h 125"/>
              <a:gd name="T100" fmla="*/ 248 w 280"/>
              <a:gd name="T101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80" h="125">
                <a:moveTo>
                  <a:pt x="248" y="0"/>
                </a:moveTo>
                <a:lnTo>
                  <a:pt x="248" y="0"/>
                </a:lnTo>
                <a:cubicBezTo>
                  <a:pt x="217" y="0"/>
                  <a:pt x="217" y="0"/>
                  <a:pt x="186" y="0"/>
                </a:cubicBezTo>
                <a:lnTo>
                  <a:pt x="186" y="0"/>
                </a:lnTo>
                <a:lnTo>
                  <a:pt x="186" y="0"/>
                </a:lnTo>
                <a:cubicBezTo>
                  <a:pt x="186" y="0"/>
                  <a:pt x="186" y="31"/>
                  <a:pt x="155" y="31"/>
                </a:cubicBezTo>
                <a:lnTo>
                  <a:pt x="155" y="31"/>
                </a:lnTo>
                <a:lnTo>
                  <a:pt x="155" y="31"/>
                </a:lnTo>
                <a:cubicBezTo>
                  <a:pt x="155" y="31"/>
                  <a:pt x="155" y="31"/>
                  <a:pt x="124" y="31"/>
                </a:cubicBezTo>
                <a:lnTo>
                  <a:pt x="124" y="31"/>
                </a:lnTo>
                <a:cubicBezTo>
                  <a:pt x="124" y="31"/>
                  <a:pt x="124" y="31"/>
                  <a:pt x="124" y="0"/>
                </a:cubicBezTo>
                <a:lnTo>
                  <a:pt x="124" y="0"/>
                </a:lnTo>
                <a:lnTo>
                  <a:pt x="124" y="0"/>
                </a:lnTo>
                <a:cubicBezTo>
                  <a:pt x="124" y="31"/>
                  <a:pt x="124" y="31"/>
                  <a:pt x="124" y="31"/>
                </a:cubicBezTo>
                <a:lnTo>
                  <a:pt x="92" y="31"/>
                </a:lnTo>
                <a:cubicBezTo>
                  <a:pt x="92" y="31"/>
                  <a:pt x="62" y="31"/>
                  <a:pt x="31" y="0"/>
                </a:cubicBezTo>
                <a:lnTo>
                  <a:pt x="31" y="0"/>
                </a:lnTo>
                <a:cubicBezTo>
                  <a:pt x="31" y="31"/>
                  <a:pt x="31" y="31"/>
                  <a:pt x="31" y="31"/>
                </a:cubicBezTo>
                <a:lnTo>
                  <a:pt x="31" y="31"/>
                </a:lnTo>
                <a:lnTo>
                  <a:pt x="31" y="31"/>
                </a:lnTo>
                <a:cubicBezTo>
                  <a:pt x="31" y="61"/>
                  <a:pt x="31" y="61"/>
                  <a:pt x="0" y="61"/>
                </a:cubicBezTo>
                <a:lnTo>
                  <a:pt x="0" y="61"/>
                </a:lnTo>
                <a:lnTo>
                  <a:pt x="0" y="61"/>
                </a:lnTo>
                <a:cubicBezTo>
                  <a:pt x="31" y="61"/>
                  <a:pt x="31" y="92"/>
                  <a:pt x="31" y="92"/>
                </a:cubicBezTo>
                <a:lnTo>
                  <a:pt x="31" y="124"/>
                </a:lnTo>
                <a:cubicBezTo>
                  <a:pt x="31" y="124"/>
                  <a:pt x="31" y="124"/>
                  <a:pt x="31" y="92"/>
                </a:cubicBezTo>
                <a:cubicBezTo>
                  <a:pt x="62" y="92"/>
                  <a:pt x="62" y="92"/>
                  <a:pt x="92" y="92"/>
                </a:cubicBezTo>
                <a:lnTo>
                  <a:pt x="92" y="92"/>
                </a:lnTo>
                <a:lnTo>
                  <a:pt x="124" y="92"/>
                </a:lnTo>
                <a:lnTo>
                  <a:pt x="124" y="92"/>
                </a:lnTo>
                <a:lnTo>
                  <a:pt x="124" y="92"/>
                </a:lnTo>
                <a:lnTo>
                  <a:pt x="124" y="92"/>
                </a:lnTo>
                <a:lnTo>
                  <a:pt x="124" y="92"/>
                </a:lnTo>
                <a:cubicBezTo>
                  <a:pt x="124" y="92"/>
                  <a:pt x="124" y="92"/>
                  <a:pt x="155" y="124"/>
                </a:cubicBezTo>
                <a:lnTo>
                  <a:pt x="155" y="124"/>
                </a:lnTo>
                <a:lnTo>
                  <a:pt x="155" y="124"/>
                </a:lnTo>
                <a:cubicBezTo>
                  <a:pt x="186" y="124"/>
                  <a:pt x="186" y="124"/>
                  <a:pt x="186" y="124"/>
                </a:cubicBezTo>
                <a:lnTo>
                  <a:pt x="186" y="124"/>
                </a:lnTo>
                <a:lnTo>
                  <a:pt x="186" y="124"/>
                </a:lnTo>
                <a:lnTo>
                  <a:pt x="186" y="124"/>
                </a:lnTo>
                <a:cubicBezTo>
                  <a:pt x="186" y="31"/>
                  <a:pt x="186" y="31"/>
                  <a:pt x="186" y="31"/>
                </a:cubicBezTo>
                <a:cubicBezTo>
                  <a:pt x="217" y="61"/>
                  <a:pt x="217" y="61"/>
                  <a:pt x="217" y="61"/>
                </a:cubicBezTo>
                <a:cubicBezTo>
                  <a:pt x="217" y="61"/>
                  <a:pt x="217" y="61"/>
                  <a:pt x="248" y="61"/>
                </a:cubicBezTo>
                <a:lnTo>
                  <a:pt x="248" y="61"/>
                </a:lnTo>
                <a:lnTo>
                  <a:pt x="248" y="61"/>
                </a:lnTo>
                <a:lnTo>
                  <a:pt x="248" y="61"/>
                </a:lnTo>
                <a:cubicBezTo>
                  <a:pt x="248" y="31"/>
                  <a:pt x="279" y="31"/>
                  <a:pt x="279" y="31"/>
                </a:cubicBezTo>
                <a:cubicBezTo>
                  <a:pt x="279" y="31"/>
                  <a:pt x="279" y="31"/>
                  <a:pt x="279" y="0"/>
                </a:cubicBezTo>
                <a:lnTo>
                  <a:pt x="279" y="0"/>
                </a:lnTo>
                <a:lnTo>
                  <a:pt x="279" y="0"/>
                </a:lnTo>
                <a:cubicBezTo>
                  <a:pt x="248" y="0"/>
                  <a:pt x="248" y="0"/>
                  <a:pt x="248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8" name="Freeform 65"/>
          <p:cNvSpPr>
            <a:spLocks noChangeArrowheads="1"/>
          </p:cNvSpPr>
          <p:nvPr/>
        </p:nvSpPr>
        <p:spPr bwMode="auto">
          <a:xfrm>
            <a:off x="5254046" y="2890973"/>
            <a:ext cx="366370" cy="149373"/>
          </a:xfrm>
          <a:custGeom>
            <a:avLst/>
            <a:gdLst>
              <a:gd name="T0" fmla="*/ 930 w 961"/>
              <a:gd name="T1" fmla="*/ 155 h 341"/>
              <a:gd name="T2" fmla="*/ 960 w 961"/>
              <a:gd name="T3" fmla="*/ 124 h 341"/>
              <a:gd name="T4" fmla="*/ 930 w 961"/>
              <a:gd name="T5" fmla="*/ 92 h 341"/>
              <a:gd name="T6" fmla="*/ 899 w 961"/>
              <a:gd name="T7" fmla="*/ 61 h 341"/>
              <a:gd name="T8" fmla="*/ 899 w 961"/>
              <a:gd name="T9" fmla="*/ 31 h 341"/>
              <a:gd name="T10" fmla="*/ 836 w 961"/>
              <a:gd name="T11" fmla="*/ 31 h 341"/>
              <a:gd name="T12" fmla="*/ 775 w 961"/>
              <a:gd name="T13" fmla="*/ 61 h 341"/>
              <a:gd name="T14" fmla="*/ 713 w 961"/>
              <a:gd name="T15" fmla="*/ 61 h 341"/>
              <a:gd name="T16" fmla="*/ 651 w 961"/>
              <a:gd name="T17" fmla="*/ 61 h 341"/>
              <a:gd name="T18" fmla="*/ 558 w 961"/>
              <a:gd name="T19" fmla="*/ 31 h 341"/>
              <a:gd name="T20" fmla="*/ 527 w 961"/>
              <a:gd name="T21" fmla="*/ 31 h 341"/>
              <a:gd name="T22" fmla="*/ 465 w 961"/>
              <a:gd name="T23" fmla="*/ 0 h 341"/>
              <a:gd name="T24" fmla="*/ 403 w 961"/>
              <a:gd name="T25" fmla="*/ 0 h 341"/>
              <a:gd name="T26" fmla="*/ 279 w 961"/>
              <a:gd name="T27" fmla="*/ 31 h 341"/>
              <a:gd name="T28" fmla="*/ 217 w 961"/>
              <a:gd name="T29" fmla="*/ 61 h 341"/>
              <a:gd name="T30" fmla="*/ 62 w 961"/>
              <a:gd name="T31" fmla="*/ 0 h 341"/>
              <a:gd name="T32" fmla="*/ 0 w 961"/>
              <a:gd name="T33" fmla="*/ 0 h 341"/>
              <a:gd name="T34" fmla="*/ 0 w 961"/>
              <a:gd name="T35" fmla="*/ 31 h 341"/>
              <a:gd name="T36" fmla="*/ 0 w 961"/>
              <a:gd name="T37" fmla="*/ 92 h 341"/>
              <a:gd name="T38" fmla="*/ 31 w 961"/>
              <a:gd name="T39" fmla="*/ 155 h 341"/>
              <a:gd name="T40" fmla="*/ 31 w 961"/>
              <a:gd name="T41" fmla="*/ 216 h 341"/>
              <a:gd name="T42" fmla="*/ 62 w 961"/>
              <a:gd name="T43" fmla="*/ 309 h 341"/>
              <a:gd name="T44" fmla="*/ 62 w 961"/>
              <a:gd name="T45" fmla="*/ 309 h 341"/>
              <a:gd name="T46" fmla="*/ 155 w 961"/>
              <a:gd name="T47" fmla="*/ 309 h 341"/>
              <a:gd name="T48" fmla="*/ 186 w 961"/>
              <a:gd name="T49" fmla="*/ 309 h 341"/>
              <a:gd name="T50" fmla="*/ 310 w 961"/>
              <a:gd name="T51" fmla="*/ 309 h 341"/>
              <a:gd name="T52" fmla="*/ 372 w 961"/>
              <a:gd name="T53" fmla="*/ 309 h 341"/>
              <a:gd name="T54" fmla="*/ 434 w 961"/>
              <a:gd name="T55" fmla="*/ 279 h 341"/>
              <a:gd name="T56" fmla="*/ 496 w 961"/>
              <a:gd name="T57" fmla="*/ 279 h 341"/>
              <a:gd name="T58" fmla="*/ 496 w 961"/>
              <a:gd name="T59" fmla="*/ 279 h 341"/>
              <a:gd name="T60" fmla="*/ 558 w 961"/>
              <a:gd name="T61" fmla="*/ 279 h 341"/>
              <a:gd name="T62" fmla="*/ 589 w 961"/>
              <a:gd name="T63" fmla="*/ 279 h 341"/>
              <a:gd name="T64" fmla="*/ 589 w 961"/>
              <a:gd name="T65" fmla="*/ 279 h 341"/>
              <a:gd name="T66" fmla="*/ 620 w 961"/>
              <a:gd name="T67" fmla="*/ 279 h 341"/>
              <a:gd name="T68" fmla="*/ 651 w 961"/>
              <a:gd name="T69" fmla="*/ 279 h 341"/>
              <a:gd name="T70" fmla="*/ 713 w 961"/>
              <a:gd name="T71" fmla="*/ 279 h 341"/>
              <a:gd name="T72" fmla="*/ 743 w 961"/>
              <a:gd name="T73" fmla="*/ 279 h 341"/>
              <a:gd name="T74" fmla="*/ 836 w 961"/>
              <a:gd name="T75" fmla="*/ 248 h 341"/>
              <a:gd name="T76" fmla="*/ 868 w 961"/>
              <a:gd name="T77" fmla="*/ 248 h 341"/>
              <a:gd name="T78" fmla="*/ 868 w 961"/>
              <a:gd name="T79" fmla="*/ 248 h 341"/>
              <a:gd name="T80" fmla="*/ 899 w 961"/>
              <a:gd name="T81" fmla="*/ 248 h 341"/>
              <a:gd name="T82" fmla="*/ 930 w 961"/>
              <a:gd name="T83" fmla="*/ 248 h 341"/>
              <a:gd name="T84" fmla="*/ 960 w 961"/>
              <a:gd name="T85" fmla="*/ 216 h 341"/>
              <a:gd name="T86" fmla="*/ 960 w 961"/>
              <a:gd name="T87" fmla="*/ 185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61" h="341">
                <a:moveTo>
                  <a:pt x="960" y="155"/>
                </a:moveTo>
                <a:lnTo>
                  <a:pt x="960" y="155"/>
                </a:lnTo>
                <a:cubicBezTo>
                  <a:pt x="930" y="155"/>
                  <a:pt x="930" y="155"/>
                  <a:pt x="930" y="155"/>
                </a:cubicBezTo>
                <a:lnTo>
                  <a:pt x="930" y="155"/>
                </a:lnTo>
                <a:cubicBezTo>
                  <a:pt x="930" y="124"/>
                  <a:pt x="930" y="124"/>
                  <a:pt x="960" y="124"/>
                </a:cubicBezTo>
                <a:lnTo>
                  <a:pt x="960" y="124"/>
                </a:lnTo>
                <a:lnTo>
                  <a:pt x="960" y="124"/>
                </a:lnTo>
                <a:cubicBezTo>
                  <a:pt x="930" y="124"/>
                  <a:pt x="930" y="124"/>
                  <a:pt x="930" y="92"/>
                </a:cubicBezTo>
                <a:lnTo>
                  <a:pt x="930" y="92"/>
                </a:lnTo>
                <a:lnTo>
                  <a:pt x="930" y="92"/>
                </a:lnTo>
                <a:cubicBezTo>
                  <a:pt x="930" y="92"/>
                  <a:pt x="899" y="92"/>
                  <a:pt x="899" y="61"/>
                </a:cubicBezTo>
                <a:lnTo>
                  <a:pt x="899" y="61"/>
                </a:lnTo>
                <a:lnTo>
                  <a:pt x="899" y="61"/>
                </a:lnTo>
                <a:lnTo>
                  <a:pt x="899" y="61"/>
                </a:lnTo>
                <a:cubicBezTo>
                  <a:pt x="899" y="31"/>
                  <a:pt x="899" y="31"/>
                  <a:pt x="899" y="31"/>
                </a:cubicBezTo>
                <a:lnTo>
                  <a:pt x="868" y="31"/>
                </a:lnTo>
                <a:cubicBezTo>
                  <a:pt x="868" y="31"/>
                  <a:pt x="868" y="31"/>
                  <a:pt x="836" y="31"/>
                </a:cubicBezTo>
                <a:lnTo>
                  <a:pt x="836" y="31"/>
                </a:lnTo>
                <a:lnTo>
                  <a:pt x="836" y="31"/>
                </a:lnTo>
                <a:cubicBezTo>
                  <a:pt x="806" y="31"/>
                  <a:pt x="806" y="61"/>
                  <a:pt x="806" y="61"/>
                </a:cubicBezTo>
                <a:cubicBezTo>
                  <a:pt x="775" y="61"/>
                  <a:pt x="775" y="61"/>
                  <a:pt x="775" y="61"/>
                </a:cubicBezTo>
                <a:lnTo>
                  <a:pt x="743" y="61"/>
                </a:lnTo>
                <a:lnTo>
                  <a:pt x="743" y="61"/>
                </a:lnTo>
                <a:cubicBezTo>
                  <a:pt x="713" y="61"/>
                  <a:pt x="713" y="61"/>
                  <a:pt x="713" y="61"/>
                </a:cubicBezTo>
                <a:cubicBezTo>
                  <a:pt x="682" y="61"/>
                  <a:pt x="682" y="61"/>
                  <a:pt x="682" y="61"/>
                </a:cubicBezTo>
                <a:lnTo>
                  <a:pt x="651" y="61"/>
                </a:lnTo>
                <a:lnTo>
                  <a:pt x="651" y="61"/>
                </a:lnTo>
                <a:lnTo>
                  <a:pt x="651" y="61"/>
                </a:lnTo>
                <a:cubicBezTo>
                  <a:pt x="620" y="61"/>
                  <a:pt x="589" y="61"/>
                  <a:pt x="558" y="31"/>
                </a:cubicBezTo>
                <a:lnTo>
                  <a:pt x="558" y="31"/>
                </a:lnTo>
                <a:lnTo>
                  <a:pt x="558" y="31"/>
                </a:lnTo>
                <a:lnTo>
                  <a:pt x="558" y="31"/>
                </a:lnTo>
                <a:lnTo>
                  <a:pt x="527" y="31"/>
                </a:lnTo>
                <a:cubicBezTo>
                  <a:pt x="527" y="31"/>
                  <a:pt x="527" y="31"/>
                  <a:pt x="496" y="0"/>
                </a:cubicBezTo>
                <a:lnTo>
                  <a:pt x="496" y="31"/>
                </a:lnTo>
                <a:cubicBezTo>
                  <a:pt x="465" y="31"/>
                  <a:pt x="465" y="31"/>
                  <a:pt x="465" y="0"/>
                </a:cubicBezTo>
                <a:lnTo>
                  <a:pt x="465" y="0"/>
                </a:lnTo>
                <a:cubicBezTo>
                  <a:pt x="434" y="0"/>
                  <a:pt x="434" y="0"/>
                  <a:pt x="403" y="0"/>
                </a:cubicBezTo>
                <a:lnTo>
                  <a:pt x="403" y="0"/>
                </a:lnTo>
                <a:lnTo>
                  <a:pt x="403" y="0"/>
                </a:lnTo>
                <a:cubicBezTo>
                  <a:pt x="372" y="0"/>
                  <a:pt x="372" y="0"/>
                  <a:pt x="341" y="0"/>
                </a:cubicBezTo>
                <a:cubicBezTo>
                  <a:pt x="341" y="0"/>
                  <a:pt x="310" y="31"/>
                  <a:pt x="279" y="31"/>
                </a:cubicBezTo>
                <a:cubicBezTo>
                  <a:pt x="279" y="31"/>
                  <a:pt x="279" y="31"/>
                  <a:pt x="248" y="31"/>
                </a:cubicBezTo>
                <a:cubicBezTo>
                  <a:pt x="248" y="61"/>
                  <a:pt x="248" y="61"/>
                  <a:pt x="217" y="61"/>
                </a:cubicBezTo>
                <a:lnTo>
                  <a:pt x="217" y="61"/>
                </a:lnTo>
                <a:cubicBezTo>
                  <a:pt x="217" y="61"/>
                  <a:pt x="186" y="61"/>
                  <a:pt x="155" y="61"/>
                </a:cubicBezTo>
                <a:cubicBezTo>
                  <a:pt x="155" y="31"/>
                  <a:pt x="124" y="31"/>
                  <a:pt x="93" y="31"/>
                </a:cubicBezTo>
                <a:cubicBezTo>
                  <a:pt x="93" y="31"/>
                  <a:pt x="62" y="31"/>
                  <a:pt x="62" y="0"/>
                </a:cubicBezTo>
                <a:lnTo>
                  <a:pt x="62" y="0"/>
                </a:lnTo>
                <a:cubicBezTo>
                  <a:pt x="31" y="0"/>
                  <a:pt x="31" y="0"/>
                  <a:pt x="31" y="0"/>
                </a:cubicBezTo>
                <a:lnTo>
                  <a:pt x="0" y="0"/>
                </a:lnTo>
                <a:cubicBezTo>
                  <a:pt x="31" y="0"/>
                  <a:pt x="31" y="0"/>
                  <a:pt x="31" y="0"/>
                </a:cubicBezTo>
                <a:lnTo>
                  <a:pt x="31" y="0"/>
                </a:lnTo>
                <a:cubicBezTo>
                  <a:pt x="31" y="31"/>
                  <a:pt x="0" y="31"/>
                  <a:pt x="0" y="31"/>
                </a:cubicBezTo>
                <a:lnTo>
                  <a:pt x="0" y="61"/>
                </a:lnTo>
                <a:cubicBezTo>
                  <a:pt x="31" y="61"/>
                  <a:pt x="31" y="61"/>
                  <a:pt x="31" y="61"/>
                </a:cubicBezTo>
                <a:cubicBezTo>
                  <a:pt x="0" y="92"/>
                  <a:pt x="0" y="92"/>
                  <a:pt x="0" y="92"/>
                </a:cubicBezTo>
                <a:cubicBezTo>
                  <a:pt x="31" y="124"/>
                  <a:pt x="31" y="124"/>
                  <a:pt x="31" y="124"/>
                </a:cubicBezTo>
                <a:lnTo>
                  <a:pt x="31" y="124"/>
                </a:lnTo>
                <a:lnTo>
                  <a:pt x="31" y="155"/>
                </a:lnTo>
                <a:cubicBezTo>
                  <a:pt x="31" y="185"/>
                  <a:pt x="31" y="185"/>
                  <a:pt x="31" y="185"/>
                </a:cubicBezTo>
                <a:lnTo>
                  <a:pt x="31" y="185"/>
                </a:lnTo>
                <a:lnTo>
                  <a:pt x="31" y="216"/>
                </a:lnTo>
                <a:cubicBezTo>
                  <a:pt x="31" y="216"/>
                  <a:pt x="62" y="216"/>
                  <a:pt x="62" y="248"/>
                </a:cubicBezTo>
                <a:cubicBezTo>
                  <a:pt x="62" y="279"/>
                  <a:pt x="62" y="279"/>
                  <a:pt x="62" y="309"/>
                </a:cubicBezTo>
                <a:lnTo>
                  <a:pt x="62" y="309"/>
                </a:lnTo>
                <a:lnTo>
                  <a:pt x="62" y="309"/>
                </a:lnTo>
                <a:lnTo>
                  <a:pt x="62" y="309"/>
                </a:lnTo>
                <a:lnTo>
                  <a:pt x="62" y="309"/>
                </a:lnTo>
                <a:cubicBezTo>
                  <a:pt x="62" y="279"/>
                  <a:pt x="93" y="279"/>
                  <a:pt x="93" y="279"/>
                </a:cubicBezTo>
                <a:lnTo>
                  <a:pt x="93" y="279"/>
                </a:lnTo>
                <a:cubicBezTo>
                  <a:pt x="124" y="279"/>
                  <a:pt x="124" y="279"/>
                  <a:pt x="155" y="309"/>
                </a:cubicBezTo>
                <a:cubicBezTo>
                  <a:pt x="155" y="309"/>
                  <a:pt x="155" y="309"/>
                  <a:pt x="186" y="309"/>
                </a:cubicBezTo>
                <a:lnTo>
                  <a:pt x="186" y="309"/>
                </a:lnTo>
                <a:lnTo>
                  <a:pt x="186" y="309"/>
                </a:lnTo>
                <a:lnTo>
                  <a:pt x="186" y="309"/>
                </a:lnTo>
                <a:cubicBezTo>
                  <a:pt x="217" y="309"/>
                  <a:pt x="217" y="279"/>
                  <a:pt x="248" y="279"/>
                </a:cubicBezTo>
                <a:cubicBezTo>
                  <a:pt x="279" y="279"/>
                  <a:pt x="310" y="309"/>
                  <a:pt x="310" y="309"/>
                </a:cubicBezTo>
                <a:cubicBezTo>
                  <a:pt x="310" y="309"/>
                  <a:pt x="341" y="309"/>
                  <a:pt x="341" y="340"/>
                </a:cubicBezTo>
                <a:lnTo>
                  <a:pt x="341" y="340"/>
                </a:lnTo>
                <a:cubicBezTo>
                  <a:pt x="341" y="340"/>
                  <a:pt x="372" y="340"/>
                  <a:pt x="372" y="309"/>
                </a:cubicBezTo>
                <a:lnTo>
                  <a:pt x="403" y="309"/>
                </a:lnTo>
                <a:lnTo>
                  <a:pt x="403" y="309"/>
                </a:lnTo>
                <a:cubicBezTo>
                  <a:pt x="434" y="279"/>
                  <a:pt x="434" y="279"/>
                  <a:pt x="434" y="279"/>
                </a:cubicBezTo>
                <a:cubicBezTo>
                  <a:pt x="434" y="279"/>
                  <a:pt x="434" y="279"/>
                  <a:pt x="465" y="279"/>
                </a:cubicBezTo>
                <a:lnTo>
                  <a:pt x="465" y="279"/>
                </a:lnTo>
                <a:cubicBezTo>
                  <a:pt x="496" y="279"/>
                  <a:pt x="496" y="279"/>
                  <a:pt x="496" y="279"/>
                </a:cubicBezTo>
                <a:lnTo>
                  <a:pt x="496" y="279"/>
                </a:lnTo>
                <a:lnTo>
                  <a:pt x="496" y="279"/>
                </a:lnTo>
                <a:lnTo>
                  <a:pt x="496" y="279"/>
                </a:lnTo>
                <a:lnTo>
                  <a:pt x="496" y="279"/>
                </a:lnTo>
                <a:lnTo>
                  <a:pt x="527" y="279"/>
                </a:lnTo>
                <a:lnTo>
                  <a:pt x="558" y="279"/>
                </a:lnTo>
                <a:lnTo>
                  <a:pt x="558" y="279"/>
                </a:lnTo>
                <a:lnTo>
                  <a:pt x="558" y="279"/>
                </a:lnTo>
                <a:cubicBezTo>
                  <a:pt x="558" y="279"/>
                  <a:pt x="558" y="279"/>
                  <a:pt x="589" y="279"/>
                </a:cubicBezTo>
                <a:lnTo>
                  <a:pt x="589" y="279"/>
                </a:lnTo>
                <a:lnTo>
                  <a:pt x="589" y="279"/>
                </a:lnTo>
                <a:lnTo>
                  <a:pt x="589" y="279"/>
                </a:lnTo>
                <a:lnTo>
                  <a:pt x="620" y="279"/>
                </a:lnTo>
                <a:lnTo>
                  <a:pt x="620" y="279"/>
                </a:lnTo>
                <a:lnTo>
                  <a:pt x="620" y="279"/>
                </a:lnTo>
                <a:lnTo>
                  <a:pt x="620" y="279"/>
                </a:lnTo>
                <a:cubicBezTo>
                  <a:pt x="620" y="279"/>
                  <a:pt x="620" y="279"/>
                  <a:pt x="651" y="279"/>
                </a:cubicBezTo>
                <a:lnTo>
                  <a:pt x="651" y="279"/>
                </a:lnTo>
                <a:cubicBezTo>
                  <a:pt x="682" y="279"/>
                  <a:pt x="682" y="279"/>
                  <a:pt x="682" y="279"/>
                </a:cubicBezTo>
                <a:lnTo>
                  <a:pt x="682" y="279"/>
                </a:lnTo>
                <a:cubicBezTo>
                  <a:pt x="682" y="279"/>
                  <a:pt x="682" y="279"/>
                  <a:pt x="713" y="279"/>
                </a:cubicBezTo>
                <a:lnTo>
                  <a:pt x="713" y="279"/>
                </a:lnTo>
                <a:cubicBezTo>
                  <a:pt x="713" y="279"/>
                  <a:pt x="713" y="279"/>
                  <a:pt x="743" y="279"/>
                </a:cubicBezTo>
                <a:lnTo>
                  <a:pt x="743" y="279"/>
                </a:lnTo>
                <a:cubicBezTo>
                  <a:pt x="775" y="248"/>
                  <a:pt x="775" y="248"/>
                  <a:pt x="775" y="248"/>
                </a:cubicBezTo>
                <a:cubicBezTo>
                  <a:pt x="806" y="248"/>
                  <a:pt x="806" y="248"/>
                  <a:pt x="806" y="248"/>
                </a:cubicBezTo>
                <a:lnTo>
                  <a:pt x="836" y="248"/>
                </a:lnTo>
                <a:lnTo>
                  <a:pt x="836" y="248"/>
                </a:lnTo>
                <a:lnTo>
                  <a:pt x="836" y="248"/>
                </a:lnTo>
                <a:lnTo>
                  <a:pt x="868" y="248"/>
                </a:lnTo>
                <a:lnTo>
                  <a:pt x="868" y="248"/>
                </a:lnTo>
                <a:lnTo>
                  <a:pt x="868" y="248"/>
                </a:lnTo>
                <a:lnTo>
                  <a:pt x="868" y="248"/>
                </a:lnTo>
                <a:lnTo>
                  <a:pt x="868" y="248"/>
                </a:lnTo>
                <a:cubicBezTo>
                  <a:pt x="868" y="248"/>
                  <a:pt x="868" y="248"/>
                  <a:pt x="899" y="248"/>
                </a:cubicBezTo>
                <a:lnTo>
                  <a:pt x="899" y="248"/>
                </a:lnTo>
                <a:lnTo>
                  <a:pt x="899" y="248"/>
                </a:lnTo>
                <a:lnTo>
                  <a:pt x="930" y="248"/>
                </a:lnTo>
                <a:lnTo>
                  <a:pt x="930" y="248"/>
                </a:lnTo>
                <a:lnTo>
                  <a:pt x="960" y="248"/>
                </a:lnTo>
                <a:cubicBezTo>
                  <a:pt x="960" y="248"/>
                  <a:pt x="960" y="248"/>
                  <a:pt x="960" y="216"/>
                </a:cubicBezTo>
                <a:lnTo>
                  <a:pt x="960" y="216"/>
                </a:lnTo>
                <a:lnTo>
                  <a:pt x="960" y="216"/>
                </a:lnTo>
                <a:lnTo>
                  <a:pt x="960" y="216"/>
                </a:lnTo>
                <a:cubicBezTo>
                  <a:pt x="960" y="185"/>
                  <a:pt x="960" y="185"/>
                  <a:pt x="960" y="185"/>
                </a:cubicBezTo>
                <a:lnTo>
                  <a:pt x="960" y="155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69" name="Freeform 66"/>
          <p:cNvSpPr>
            <a:spLocks noChangeArrowheads="1"/>
          </p:cNvSpPr>
          <p:nvPr/>
        </p:nvSpPr>
        <p:spPr bwMode="auto">
          <a:xfrm>
            <a:off x="6400211" y="3218819"/>
            <a:ext cx="142850" cy="95057"/>
          </a:xfrm>
          <a:custGeom>
            <a:avLst/>
            <a:gdLst>
              <a:gd name="T0" fmla="*/ 124 w 373"/>
              <a:gd name="T1" fmla="*/ 61 h 217"/>
              <a:gd name="T2" fmla="*/ 124 w 373"/>
              <a:gd name="T3" fmla="*/ 61 h 217"/>
              <a:gd name="T4" fmla="*/ 93 w 373"/>
              <a:gd name="T5" fmla="*/ 31 h 217"/>
              <a:gd name="T6" fmla="*/ 61 w 373"/>
              <a:gd name="T7" fmla="*/ 0 h 217"/>
              <a:gd name="T8" fmla="*/ 0 w 373"/>
              <a:gd name="T9" fmla="*/ 0 h 217"/>
              <a:gd name="T10" fmla="*/ 0 w 373"/>
              <a:gd name="T11" fmla="*/ 31 h 217"/>
              <a:gd name="T12" fmla="*/ 0 w 373"/>
              <a:gd name="T13" fmla="*/ 31 h 217"/>
              <a:gd name="T14" fmla="*/ 0 w 373"/>
              <a:gd name="T15" fmla="*/ 61 h 217"/>
              <a:gd name="T16" fmla="*/ 30 w 373"/>
              <a:gd name="T17" fmla="*/ 92 h 217"/>
              <a:gd name="T18" fmla="*/ 61 w 373"/>
              <a:gd name="T19" fmla="*/ 92 h 217"/>
              <a:gd name="T20" fmla="*/ 93 w 373"/>
              <a:gd name="T21" fmla="*/ 92 h 217"/>
              <a:gd name="T22" fmla="*/ 124 w 373"/>
              <a:gd name="T23" fmla="*/ 124 h 217"/>
              <a:gd name="T24" fmla="*/ 124 w 373"/>
              <a:gd name="T25" fmla="*/ 155 h 217"/>
              <a:gd name="T26" fmla="*/ 124 w 373"/>
              <a:gd name="T27" fmla="*/ 124 h 217"/>
              <a:gd name="T28" fmla="*/ 185 w 373"/>
              <a:gd name="T29" fmla="*/ 124 h 217"/>
              <a:gd name="T30" fmla="*/ 217 w 373"/>
              <a:gd name="T31" fmla="*/ 185 h 217"/>
              <a:gd name="T32" fmla="*/ 248 w 373"/>
              <a:gd name="T33" fmla="*/ 185 h 217"/>
              <a:gd name="T34" fmla="*/ 248 w 373"/>
              <a:gd name="T35" fmla="*/ 185 h 217"/>
              <a:gd name="T36" fmla="*/ 278 w 373"/>
              <a:gd name="T37" fmla="*/ 185 h 217"/>
              <a:gd name="T38" fmla="*/ 278 w 373"/>
              <a:gd name="T39" fmla="*/ 185 h 217"/>
              <a:gd name="T40" fmla="*/ 341 w 373"/>
              <a:gd name="T41" fmla="*/ 185 h 217"/>
              <a:gd name="T42" fmla="*/ 341 w 373"/>
              <a:gd name="T43" fmla="*/ 216 h 217"/>
              <a:gd name="T44" fmla="*/ 372 w 373"/>
              <a:gd name="T45" fmla="*/ 185 h 217"/>
              <a:gd name="T46" fmla="*/ 372 w 373"/>
              <a:gd name="T47" fmla="*/ 155 h 217"/>
              <a:gd name="T48" fmla="*/ 309 w 373"/>
              <a:gd name="T49" fmla="*/ 155 h 217"/>
              <a:gd name="T50" fmla="*/ 309 w 373"/>
              <a:gd name="T51" fmla="*/ 155 h 217"/>
              <a:gd name="T52" fmla="*/ 278 w 373"/>
              <a:gd name="T53" fmla="*/ 155 h 217"/>
              <a:gd name="T54" fmla="*/ 278 w 373"/>
              <a:gd name="T55" fmla="*/ 155 h 217"/>
              <a:gd name="T56" fmla="*/ 248 w 373"/>
              <a:gd name="T57" fmla="*/ 124 h 217"/>
              <a:gd name="T58" fmla="*/ 217 w 373"/>
              <a:gd name="T59" fmla="*/ 124 h 217"/>
              <a:gd name="T60" fmla="*/ 185 w 373"/>
              <a:gd name="T61" fmla="*/ 92 h 217"/>
              <a:gd name="T62" fmla="*/ 154 w 373"/>
              <a:gd name="T63" fmla="*/ 92 h 217"/>
              <a:gd name="T64" fmla="*/ 154 w 373"/>
              <a:gd name="T65" fmla="*/ 92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73" h="217">
                <a:moveTo>
                  <a:pt x="124" y="61"/>
                </a:moveTo>
                <a:lnTo>
                  <a:pt x="124" y="61"/>
                </a:lnTo>
                <a:lnTo>
                  <a:pt x="124" y="61"/>
                </a:lnTo>
                <a:lnTo>
                  <a:pt x="124" y="61"/>
                </a:lnTo>
                <a:lnTo>
                  <a:pt x="124" y="61"/>
                </a:lnTo>
                <a:cubicBezTo>
                  <a:pt x="93" y="61"/>
                  <a:pt x="93" y="61"/>
                  <a:pt x="93" y="31"/>
                </a:cubicBezTo>
                <a:cubicBezTo>
                  <a:pt x="61" y="31"/>
                  <a:pt x="61" y="31"/>
                  <a:pt x="61" y="0"/>
                </a:cubicBezTo>
                <a:lnTo>
                  <a:pt x="61" y="0"/>
                </a:lnTo>
                <a:cubicBezTo>
                  <a:pt x="30" y="0"/>
                  <a:pt x="30" y="0"/>
                  <a:pt x="30" y="0"/>
                </a:cubicBezTo>
                <a:cubicBezTo>
                  <a:pt x="30" y="0"/>
                  <a:pt x="30" y="0"/>
                  <a:pt x="0" y="0"/>
                </a:cubicBezTo>
                <a:cubicBezTo>
                  <a:pt x="0" y="0"/>
                  <a:pt x="0" y="0"/>
                  <a:pt x="0" y="31"/>
                </a:cubicBez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cubicBezTo>
                  <a:pt x="0" y="61"/>
                  <a:pt x="0" y="61"/>
                  <a:pt x="0" y="61"/>
                </a:cubicBezTo>
                <a:lnTo>
                  <a:pt x="0" y="61"/>
                </a:lnTo>
                <a:lnTo>
                  <a:pt x="0" y="61"/>
                </a:lnTo>
                <a:cubicBezTo>
                  <a:pt x="30" y="61"/>
                  <a:pt x="30" y="92"/>
                  <a:pt x="30" y="92"/>
                </a:cubicBezTo>
                <a:lnTo>
                  <a:pt x="30" y="92"/>
                </a:lnTo>
                <a:lnTo>
                  <a:pt x="61" y="92"/>
                </a:lnTo>
                <a:cubicBezTo>
                  <a:pt x="61" y="92"/>
                  <a:pt x="61" y="92"/>
                  <a:pt x="93" y="92"/>
                </a:cubicBezTo>
                <a:lnTo>
                  <a:pt x="93" y="92"/>
                </a:lnTo>
                <a:cubicBezTo>
                  <a:pt x="93" y="124"/>
                  <a:pt x="93" y="124"/>
                  <a:pt x="93" y="124"/>
                </a:cubicBezTo>
                <a:lnTo>
                  <a:pt x="124" y="124"/>
                </a:lnTo>
                <a:lnTo>
                  <a:pt x="124" y="124"/>
                </a:lnTo>
                <a:lnTo>
                  <a:pt x="124" y="155"/>
                </a:lnTo>
                <a:cubicBezTo>
                  <a:pt x="124" y="155"/>
                  <a:pt x="124" y="155"/>
                  <a:pt x="124" y="124"/>
                </a:cubicBezTo>
                <a:lnTo>
                  <a:pt x="124" y="124"/>
                </a:lnTo>
                <a:cubicBezTo>
                  <a:pt x="154" y="124"/>
                  <a:pt x="154" y="124"/>
                  <a:pt x="154" y="124"/>
                </a:cubicBezTo>
                <a:lnTo>
                  <a:pt x="185" y="124"/>
                </a:lnTo>
                <a:cubicBezTo>
                  <a:pt x="185" y="124"/>
                  <a:pt x="217" y="124"/>
                  <a:pt x="217" y="155"/>
                </a:cubicBezTo>
                <a:cubicBezTo>
                  <a:pt x="217" y="155"/>
                  <a:pt x="217" y="155"/>
                  <a:pt x="217" y="185"/>
                </a:cubicBezTo>
                <a:cubicBezTo>
                  <a:pt x="217" y="185"/>
                  <a:pt x="217" y="185"/>
                  <a:pt x="248" y="185"/>
                </a:cubicBezTo>
                <a:lnTo>
                  <a:pt x="248" y="185"/>
                </a:lnTo>
                <a:lnTo>
                  <a:pt x="248" y="185"/>
                </a:lnTo>
                <a:lnTo>
                  <a:pt x="248" y="185"/>
                </a:lnTo>
                <a:cubicBezTo>
                  <a:pt x="278" y="185"/>
                  <a:pt x="278" y="185"/>
                  <a:pt x="278" y="185"/>
                </a:cubicBezTo>
                <a:lnTo>
                  <a:pt x="278" y="185"/>
                </a:lnTo>
                <a:lnTo>
                  <a:pt x="278" y="185"/>
                </a:lnTo>
                <a:lnTo>
                  <a:pt x="278" y="185"/>
                </a:lnTo>
                <a:cubicBezTo>
                  <a:pt x="309" y="185"/>
                  <a:pt x="309" y="185"/>
                  <a:pt x="309" y="185"/>
                </a:cubicBezTo>
                <a:lnTo>
                  <a:pt x="341" y="185"/>
                </a:lnTo>
                <a:cubicBezTo>
                  <a:pt x="341" y="216"/>
                  <a:pt x="341" y="216"/>
                  <a:pt x="341" y="216"/>
                </a:cubicBezTo>
                <a:lnTo>
                  <a:pt x="341" y="216"/>
                </a:lnTo>
                <a:lnTo>
                  <a:pt x="372" y="185"/>
                </a:lnTo>
                <a:lnTo>
                  <a:pt x="372" y="185"/>
                </a:lnTo>
                <a:lnTo>
                  <a:pt x="372" y="185"/>
                </a:lnTo>
                <a:lnTo>
                  <a:pt x="372" y="155"/>
                </a:lnTo>
                <a:cubicBezTo>
                  <a:pt x="341" y="155"/>
                  <a:pt x="341" y="155"/>
                  <a:pt x="341" y="155"/>
                </a:cubicBezTo>
                <a:lnTo>
                  <a:pt x="309" y="155"/>
                </a:lnTo>
                <a:lnTo>
                  <a:pt x="309" y="155"/>
                </a:lnTo>
                <a:lnTo>
                  <a:pt x="309" y="155"/>
                </a:lnTo>
                <a:lnTo>
                  <a:pt x="309" y="155"/>
                </a:lnTo>
                <a:cubicBezTo>
                  <a:pt x="309" y="155"/>
                  <a:pt x="309" y="155"/>
                  <a:pt x="278" y="155"/>
                </a:cubicBezTo>
                <a:lnTo>
                  <a:pt x="278" y="155"/>
                </a:lnTo>
                <a:lnTo>
                  <a:pt x="278" y="155"/>
                </a:lnTo>
                <a:lnTo>
                  <a:pt x="278" y="155"/>
                </a:lnTo>
                <a:cubicBezTo>
                  <a:pt x="248" y="155"/>
                  <a:pt x="248" y="155"/>
                  <a:pt x="248" y="124"/>
                </a:cubicBezTo>
                <a:lnTo>
                  <a:pt x="217" y="124"/>
                </a:lnTo>
                <a:lnTo>
                  <a:pt x="217" y="124"/>
                </a:lnTo>
                <a:lnTo>
                  <a:pt x="217" y="124"/>
                </a:lnTo>
                <a:lnTo>
                  <a:pt x="185" y="92"/>
                </a:lnTo>
                <a:cubicBezTo>
                  <a:pt x="154" y="92"/>
                  <a:pt x="154" y="92"/>
                  <a:pt x="154" y="61"/>
                </a:cubicBezTo>
                <a:cubicBezTo>
                  <a:pt x="154" y="92"/>
                  <a:pt x="154" y="92"/>
                  <a:pt x="154" y="92"/>
                </a:cubicBezTo>
                <a:lnTo>
                  <a:pt x="154" y="92"/>
                </a:lnTo>
                <a:lnTo>
                  <a:pt x="154" y="92"/>
                </a:lnTo>
                <a:cubicBezTo>
                  <a:pt x="124" y="92"/>
                  <a:pt x="124" y="92"/>
                  <a:pt x="124" y="6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0" name="Freeform 67"/>
          <p:cNvSpPr>
            <a:spLocks noChangeArrowheads="1"/>
          </p:cNvSpPr>
          <p:nvPr/>
        </p:nvSpPr>
        <p:spPr bwMode="auto">
          <a:xfrm>
            <a:off x="5822087" y="2877393"/>
            <a:ext cx="248728" cy="178473"/>
          </a:xfrm>
          <a:custGeom>
            <a:avLst/>
            <a:gdLst>
              <a:gd name="T0" fmla="*/ 62 w 652"/>
              <a:gd name="T1" fmla="*/ 217 h 405"/>
              <a:gd name="T2" fmla="*/ 62 w 652"/>
              <a:gd name="T3" fmla="*/ 248 h 405"/>
              <a:gd name="T4" fmla="*/ 92 w 652"/>
              <a:gd name="T5" fmla="*/ 217 h 405"/>
              <a:gd name="T6" fmla="*/ 124 w 652"/>
              <a:gd name="T7" fmla="*/ 217 h 405"/>
              <a:gd name="T8" fmla="*/ 155 w 652"/>
              <a:gd name="T9" fmla="*/ 217 h 405"/>
              <a:gd name="T10" fmla="*/ 155 w 652"/>
              <a:gd name="T11" fmla="*/ 217 h 405"/>
              <a:gd name="T12" fmla="*/ 155 w 652"/>
              <a:gd name="T13" fmla="*/ 217 h 405"/>
              <a:gd name="T14" fmla="*/ 216 w 652"/>
              <a:gd name="T15" fmla="*/ 217 h 405"/>
              <a:gd name="T16" fmla="*/ 279 w 652"/>
              <a:gd name="T17" fmla="*/ 248 h 405"/>
              <a:gd name="T18" fmla="*/ 310 w 652"/>
              <a:gd name="T19" fmla="*/ 248 h 405"/>
              <a:gd name="T20" fmla="*/ 340 w 652"/>
              <a:gd name="T21" fmla="*/ 280 h 405"/>
              <a:gd name="T22" fmla="*/ 372 w 652"/>
              <a:gd name="T23" fmla="*/ 311 h 405"/>
              <a:gd name="T24" fmla="*/ 372 w 652"/>
              <a:gd name="T25" fmla="*/ 311 h 405"/>
              <a:gd name="T26" fmla="*/ 403 w 652"/>
              <a:gd name="T27" fmla="*/ 311 h 405"/>
              <a:gd name="T28" fmla="*/ 403 w 652"/>
              <a:gd name="T29" fmla="*/ 311 h 405"/>
              <a:gd name="T30" fmla="*/ 403 w 652"/>
              <a:gd name="T31" fmla="*/ 311 h 405"/>
              <a:gd name="T32" fmla="*/ 434 w 652"/>
              <a:gd name="T33" fmla="*/ 341 h 405"/>
              <a:gd name="T34" fmla="*/ 434 w 652"/>
              <a:gd name="T35" fmla="*/ 372 h 405"/>
              <a:gd name="T36" fmla="*/ 464 w 652"/>
              <a:gd name="T37" fmla="*/ 404 h 405"/>
              <a:gd name="T38" fmla="*/ 496 w 652"/>
              <a:gd name="T39" fmla="*/ 404 h 405"/>
              <a:gd name="T40" fmla="*/ 496 w 652"/>
              <a:gd name="T41" fmla="*/ 404 h 405"/>
              <a:gd name="T42" fmla="*/ 527 w 652"/>
              <a:gd name="T43" fmla="*/ 372 h 405"/>
              <a:gd name="T44" fmla="*/ 527 w 652"/>
              <a:gd name="T45" fmla="*/ 372 h 405"/>
              <a:gd name="T46" fmla="*/ 527 w 652"/>
              <a:gd name="T47" fmla="*/ 372 h 405"/>
              <a:gd name="T48" fmla="*/ 558 w 652"/>
              <a:gd name="T49" fmla="*/ 372 h 405"/>
              <a:gd name="T50" fmla="*/ 558 w 652"/>
              <a:gd name="T51" fmla="*/ 372 h 405"/>
              <a:gd name="T52" fmla="*/ 588 w 652"/>
              <a:gd name="T53" fmla="*/ 372 h 405"/>
              <a:gd name="T54" fmla="*/ 588 w 652"/>
              <a:gd name="T55" fmla="*/ 311 h 405"/>
              <a:gd name="T56" fmla="*/ 651 w 652"/>
              <a:gd name="T57" fmla="*/ 280 h 405"/>
              <a:gd name="T58" fmla="*/ 651 w 652"/>
              <a:gd name="T59" fmla="*/ 280 h 405"/>
              <a:gd name="T60" fmla="*/ 651 w 652"/>
              <a:gd name="T61" fmla="*/ 280 h 405"/>
              <a:gd name="T62" fmla="*/ 651 w 652"/>
              <a:gd name="T63" fmla="*/ 280 h 405"/>
              <a:gd name="T64" fmla="*/ 588 w 652"/>
              <a:gd name="T65" fmla="*/ 248 h 405"/>
              <a:gd name="T66" fmla="*/ 558 w 652"/>
              <a:gd name="T67" fmla="*/ 217 h 405"/>
              <a:gd name="T68" fmla="*/ 527 w 652"/>
              <a:gd name="T69" fmla="*/ 187 h 405"/>
              <a:gd name="T70" fmla="*/ 496 w 652"/>
              <a:gd name="T71" fmla="*/ 187 h 405"/>
              <a:gd name="T72" fmla="*/ 496 w 652"/>
              <a:gd name="T73" fmla="*/ 156 h 405"/>
              <a:gd name="T74" fmla="*/ 464 w 652"/>
              <a:gd name="T75" fmla="*/ 124 h 405"/>
              <a:gd name="T76" fmla="*/ 434 w 652"/>
              <a:gd name="T77" fmla="*/ 93 h 405"/>
              <a:gd name="T78" fmla="*/ 434 w 652"/>
              <a:gd name="T79" fmla="*/ 93 h 405"/>
              <a:gd name="T80" fmla="*/ 372 w 652"/>
              <a:gd name="T81" fmla="*/ 93 h 405"/>
              <a:gd name="T82" fmla="*/ 372 w 652"/>
              <a:gd name="T83" fmla="*/ 93 h 405"/>
              <a:gd name="T84" fmla="*/ 340 w 652"/>
              <a:gd name="T85" fmla="*/ 63 h 405"/>
              <a:gd name="T86" fmla="*/ 340 w 652"/>
              <a:gd name="T87" fmla="*/ 32 h 405"/>
              <a:gd name="T88" fmla="*/ 340 w 652"/>
              <a:gd name="T89" fmla="*/ 0 h 405"/>
              <a:gd name="T90" fmla="*/ 340 w 652"/>
              <a:gd name="T91" fmla="*/ 0 h 405"/>
              <a:gd name="T92" fmla="*/ 310 w 652"/>
              <a:gd name="T93" fmla="*/ 0 h 405"/>
              <a:gd name="T94" fmla="*/ 279 w 652"/>
              <a:gd name="T95" fmla="*/ 0 h 405"/>
              <a:gd name="T96" fmla="*/ 248 w 652"/>
              <a:gd name="T97" fmla="*/ 0 h 405"/>
              <a:gd name="T98" fmla="*/ 248 w 652"/>
              <a:gd name="T99" fmla="*/ 32 h 405"/>
              <a:gd name="T100" fmla="*/ 216 w 652"/>
              <a:gd name="T101" fmla="*/ 32 h 405"/>
              <a:gd name="T102" fmla="*/ 216 w 652"/>
              <a:gd name="T103" fmla="*/ 93 h 405"/>
              <a:gd name="T104" fmla="*/ 186 w 652"/>
              <a:gd name="T105" fmla="*/ 93 h 405"/>
              <a:gd name="T106" fmla="*/ 155 w 652"/>
              <a:gd name="T107" fmla="*/ 93 h 405"/>
              <a:gd name="T108" fmla="*/ 124 w 652"/>
              <a:gd name="T109" fmla="*/ 93 h 405"/>
              <a:gd name="T110" fmla="*/ 124 w 652"/>
              <a:gd name="T111" fmla="*/ 93 h 405"/>
              <a:gd name="T112" fmla="*/ 62 w 652"/>
              <a:gd name="T113" fmla="*/ 93 h 405"/>
              <a:gd name="T114" fmla="*/ 31 w 652"/>
              <a:gd name="T115" fmla="*/ 124 h 405"/>
              <a:gd name="T116" fmla="*/ 0 w 652"/>
              <a:gd name="T117" fmla="*/ 124 h 405"/>
              <a:gd name="T118" fmla="*/ 0 w 652"/>
              <a:gd name="T119" fmla="*/ 124 h 405"/>
              <a:gd name="T120" fmla="*/ 31 w 652"/>
              <a:gd name="T121" fmla="*/ 156 h 405"/>
              <a:gd name="T122" fmla="*/ 62 w 652"/>
              <a:gd name="T123" fmla="*/ 217 h 4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52" h="405">
                <a:moveTo>
                  <a:pt x="62" y="217"/>
                </a:moveTo>
                <a:lnTo>
                  <a:pt x="62" y="217"/>
                </a:lnTo>
                <a:cubicBezTo>
                  <a:pt x="62" y="217"/>
                  <a:pt x="62" y="248"/>
                  <a:pt x="62" y="280"/>
                </a:cubicBezTo>
                <a:lnTo>
                  <a:pt x="62" y="248"/>
                </a:lnTo>
                <a:lnTo>
                  <a:pt x="92" y="217"/>
                </a:lnTo>
                <a:lnTo>
                  <a:pt x="92" y="217"/>
                </a:lnTo>
                <a:lnTo>
                  <a:pt x="92" y="217"/>
                </a:lnTo>
                <a:lnTo>
                  <a:pt x="124" y="217"/>
                </a:lnTo>
                <a:lnTo>
                  <a:pt x="124" y="248"/>
                </a:lnTo>
                <a:cubicBezTo>
                  <a:pt x="124" y="248"/>
                  <a:pt x="124" y="217"/>
                  <a:pt x="155" y="217"/>
                </a:cubicBezTo>
                <a:lnTo>
                  <a:pt x="155" y="217"/>
                </a:lnTo>
                <a:lnTo>
                  <a:pt x="155" y="217"/>
                </a:lnTo>
                <a:lnTo>
                  <a:pt x="155" y="217"/>
                </a:lnTo>
                <a:lnTo>
                  <a:pt x="155" y="217"/>
                </a:lnTo>
                <a:cubicBezTo>
                  <a:pt x="186" y="217"/>
                  <a:pt x="186" y="217"/>
                  <a:pt x="186" y="217"/>
                </a:cubicBezTo>
                <a:cubicBezTo>
                  <a:pt x="186" y="217"/>
                  <a:pt x="186" y="217"/>
                  <a:pt x="216" y="217"/>
                </a:cubicBezTo>
                <a:lnTo>
                  <a:pt x="248" y="248"/>
                </a:lnTo>
                <a:cubicBezTo>
                  <a:pt x="279" y="248"/>
                  <a:pt x="279" y="248"/>
                  <a:pt x="279" y="248"/>
                </a:cubicBezTo>
                <a:lnTo>
                  <a:pt x="279" y="248"/>
                </a:lnTo>
                <a:cubicBezTo>
                  <a:pt x="279" y="248"/>
                  <a:pt x="279" y="248"/>
                  <a:pt x="310" y="248"/>
                </a:cubicBezTo>
                <a:cubicBezTo>
                  <a:pt x="310" y="248"/>
                  <a:pt x="310" y="248"/>
                  <a:pt x="310" y="280"/>
                </a:cubicBezTo>
                <a:cubicBezTo>
                  <a:pt x="340" y="280"/>
                  <a:pt x="340" y="280"/>
                  <a:pt x="340" y="280"/>
                </a:cubicBezTo>
                <a:lnTo>
                  <a:pt x="340" y="280"/>
                </a:lnTo>
                <a:cubicBezTo>
                  <a:pt x="340" y="280"/>
                  <a:pt x="340" y="311"/>
                  <a:pt x="372" y="311"/>
                </a:cubicBezTo>
                <a:lnTo>
                  <a:pt x="372" y="311"/>
                </a:lnTo>
                <a:lnTo>
                  <a:pt x="372" y="311"/>
                </a:lnTo>
                <a:lnTo>
                  <a:pt x="403" y="311"/>
                </a:lnTo>
                <a:lnTo>
                  <a:pt x="403" y="311"/>
                </a:lnTo>
                <a:lnTo>
                  <a:pt x="403" y="311"/>
                </a:lnTo>
                <a:lnTo>
                  <a:pt x="403" y="311"/>
                </a:lnTo>
                <a:lnTo>
                  <a:pt x="403" y="311"/>
                </a:lnTo>
                <a:lnTo>
                  <a:pt x="403" y="311"/>
                </a:lnTo>
                <a:lnTo>
                  <a:pt x="403" y="311"/>
                </a:lnTo>
                <a:cubicBezTo>
                  <a:pt x="434" y="311"/>
                  <a:pt x="434" y="311"/>
                  <a:pt x="434" y="341"/>
                </a:cubicBezTo>
                <a:lnTo>
                  <a:pt x="434" y="341"/>
                </a:lnTo>
                <a:cubicBezTo>
                  <a:pt x="434" y="341"/>
                  <a:pt x="434" y="341"/>
                  <a:pt x="434" y="372"/>
                </a:cubicBezTo>
                <a:cubicBezTo>
                  <a:pt x="464" y="372"/>
                  <a:pt x="464" y="372"/>
                  <a:pt x="464" y="372"/>
                </a:cubicBezTo>
                <a:cubicBezTo>
                  <a:pt x="464" y="404"/>
                  <a:pt x="464" y="404"/>
                  <a:pt x="464" y="404"/>
                </a:cubicBezTo>
                <a:cubicBezTo>
                  <a:pt x="464" y="404"/>
                  <a:pt x="464" y="404"/>
                  <a:pt x="496" y="404"/>
                </a:cubicBezTo>
                <a:lnTo>
                  <a:pt x="496" y="404"/>
                </a:lnTo>
                <a:lnTo>
                  <a:pt x="496" y="404"/>
                </a:lnTo>
                <a:lnTo>
                  <a:pt x="496" y="404"/>
                </a:lnTo>
                <a:cubicBezTo>
                  <a:pt x="496" y="404"/>
                  <a:pt x="496" y="404"/>
                  <a:pt x="527" y="372"/>
                </a:cubicBezTo>
                <a:lnTo>
                  <a:pt x="527" y="372"/>
                </a:lnTo>
                <a:lnTo>
                  <a:pt x="527" y="372"/>
                </a:lnTo>
                <a:lnTo>
                  <a:pt x="527" y="372"/>
                </a:lnTo>
                <a:lnTo>
                  <a:pt x="527" y="372"/>
                </a:lnTo>
                <a:lnTo>
                  <a:pt x="527" y="372"/>
                </a:lnTo>
                <a:lnTo>
                  <a:pt x="527" y="372"/>
                </a:lnTo>
                <a:lnTo>
                  <a:pt x="558" y="372"/>
                </a:lnTo>
                <a:lnTo>
                  <a:pt x="558" y="372"/>
                </a:lnTo>
                <a:lnTo>
                  <a:pt x="558" y="372"/>
                </a:lnTo>
                <a:lnTo>
                  <a:pt x="558" y="372"/>
                </a:lnTo>
                <a:lnTo>
                  <a:pt x="588" y="372"/>
                </a:lnTo>
                <a:lnTo>
                  <a:pt x="588" y="341"/>
                </a:lnTo>
                <a:cubicBezTo>
                  <a:pt x="588" y="341"/>
                  <a:pt x="588" y="341"/>
                  <a:pt x="588" y="311"/>
                </a:cubicBezTo>
                <a:cubicBezTo>
                  <a:pt x="620" y="311"/>
                  <a:pt x="620" y="280"/>
                  <a:pt x="651" y="280"/>
                </a:cubicBezTo>
                <a:lnTo>
                  <a:pt x="651" y="280"/>
                </a:lnTo>
                <a:lnTo>
                  <a:pt x="651" y="280"/>
                </a:lnTo>
                <a:lnTo>
                  <a:pt x="651" y="280"/>
                </a:lnTo>
                <a:lnTo>
                  <a:pt x="651" y="280"/>
                </a:lnTo>
                <a:lnTo>
                  <a:pt x="651" y="280"/>
                </a:lnTo>
                <a:lnTo>
                  <a:pt x="651" y="280"/>
                </a:lnTo>
                <a:lnTo>
                  <a:pt x="651" y="280"/>
                </a:lnTo>
                <a:cubicBezTo>
                  <a:pt x="651" y="280"/>
                  <a:pt x="651" y="248"/>
                  <a:pt x="620" y="248"/>
                </a:cubicBezTo>
                <a:cubicBezTo>
                  <a:pt x="620" y="248"/>
                  <a:pt x="620" y="248"/>
                  <a:pt x="588" y="248"/>
                </a:cubicBezTo>
                <a:lnTo>
                  <a:pt x="588" y="248"/>
                </a:lnTo>
                <a:cubicBezTo>
                  <a:pt x="588" y="217"/>
                  <a:pt x="558" y="217"/>
                  <a:pt x="558" y="217"/>
                </a:cubicBezTo>
                <a:cubicBezTo>
                  <a:pt x="558" y="187"/>
                  <a:pt x="558" y="187"/>
                  <a:pt x="527" y="187"/>
                </a:cubicBezTo>
                <a:lnTo>
                  <a:pt x="527" y="187"/>
                </a:lnTo>
                <a:lnTo>
                  <a:pt x="527" y="187"/>
                </a:lnTo>
                <a:cubicBezTo>
                  <a:pt x="527" y="187"/>
                  <a:pt x="527" y="187"/>
                  <a:pt x="496" y="187"/>
                </a:cubicBezTo>
                <a:cubicBezTo>
                  <a:pt x="496" y="187"/>
                  <a:pt x="496" y="187"/>
                  <a:pt x="496" y="156"/>
                </a:cubicBezTo>
                <a:lnTo>
                  <a:pt x="496" y="156"/>
                </a:lnTo>
                <a:cubicBezTo>
                  <a:pt x="464" y="156"/>
                  <a:pt x="464" y="156"/>
                  <a:pt x="464" y="124"/>
                </a:cubicBezTo>
                <a:lnTo>
                  <a:pt x="464" y="124"/>
                </a:lnTo>
                <a:lnTo>
                  <a:pt x="464" y="124"/>
                </a:lnTo>
                <a:cubicBezTo>
                  <a:pt x="434" y="93"/>
                  <a:pt x="434" y="93"/>
                  <a:pt x="434" y="93"/>
                </a:cubicBezTo>
                <a:lnTo>
                  <a:pt x="434" y="93"/>
                </a:lnTo>
                <a:lnTo>
                  <a:pt x="434" y="93"/>
                </a:lnTo>
                <a:lnTo>
                  <a:pt x="403" y="93"/>
                </a:lnTo>
                <a:cubicBezTo>
                  <a:pt x="403" y="93"/>
                  <a:pt x="403" y="93"/>
                  <a:pt x="372" y="93"/>
                </a:cubicBezTo>
                <a:lnTo>
                  <a:pt x="372" y="93"/>
                </a:lnTo>
                <a:lnTo>
                  <a:pt x="372" y="93"/>
                </a:lnTo>
                <a:lnTo>
                  <a:pt x="340" y="63"/>
                </a:lnTo>
                <a:lnTo>
                  <a:pt x="340" y="63"/>
                </a:lnTo>
                <a:lnTo>
                  <a:pt x="340" y="32"/>
                </a:lnTo>
                <a:lnTo>
                  <a:pt x="340" y="32"/>
                </a:lnTo>
                <a:cubicBezTo>
                  <a:pt x="340" y="32"/>
                  <a:pt x="340" y="32"/>
                  <a:pt x="340" y="0"/>
                </a:cubicBezTo>
                <a:lnTo>
                  <a:pt x="340" y="0"/>
                </a:lnTo>
                <a:lnTo>
                  <a:pt x="340" y="0"/>
                </a:lnTo>
                <a:lnTo>
                  <a:pt x="340" y="0"/>
                </a:lnTo>
                <a:lnTo>
                  <a:pt x="340" y="0"/>
                </a:lnTo>
                <a:cubicBezTo>
                  <a:pt x="340" y="0"/>
                  <a:pt x="340" y="0"/>
                  <a:pt x="310" y="0"/>
                </a:cubicBezTo>
                <a:cubicBezTo>
                  <a:pt x="310" y="0"/>
                  <a:pt x="310" y="0"/>
                  <a:pt x="279" y="0"/>
                </a:cubicBezTo>
                <a:lnTo>
                  <a:pt x="279" y="0"/>
                </a:lnTo>
                <a:lnTo>
                  <a:pt x="279" y="0"/>
                </a:lnTo>
                <a:cubicBezTo>
                  <a:pt x="279" y="0"/>
                  <a:pt x="279" y="0"/>
                  <a:pt x="248" y="0"/>
                </a:cubicBezTo>
                <a:lnTo>
                  <a:pt x="248" y="0"/>
                </a:lnTo>
                <a:cubicBezTo>
                  <a:pt x="248" y="32"/>
                  <a:pt x="248" y="32"/>
                  <a:pt x="248" y="32"/>
                </a:cubicBezTo>
                <a:lnTo>
                  <a:pt x="216" y="32"/>
                </a:lnTo>
                <a:lnTo>
                  <a:pt x="216" y="32"/>
                </a:lnTo>
                <a:cubicBezTo>
                  <a:pt x="216" y="32"/>
                  <a:pt x="216" y="63"/>
                  <a:pt x="216" y="93"/>
                </a:cubicBezTo>
                <a:lnTo>
                  <a:pt x="216" y="93"/>
                </a:lnTo>
                <a:cubicBezTo>
                  <a:pt x="186" y="93"/>
                  <a:pt x="186" y="93"/>
                  <a:pt x="186" y="93"/>
                </a:cubicBezTo>
                <a:lnTo>
                  <a:pt x="186" y="93"/>
                </a:lnTo>
                <a:lnTo>
                  <a:pt x="186" y="93"/>
                </a:lnTo>
                <a:cubicBezTo>
                  <a:pt x="186" y="93"/>
                  <a:pt x="186" y="93"/>
                  <a:pt x="155" y="93"/>
                </a:cubicBezTo>
                <a:cubicBezTo>
                  <a:pt x="155" y="93"/>
                  <a:pt x="155" y="93"/>
                  <a:pt x="124" y="93"/>
                </a:cubicBezTo>
                <a:lnTo>
                  <a:pt x="124" y="93"/>
                </a:lnTo>
                <a:lnTo>
                  <a:pt x="124" y="93"/>
                </a:lnTo>
                <a:lnTo>
                  <a:pt x="124" y="93"/>
                </a:lnTo>
                <a:cubicBezTo>
                  <a:pt x="124" y="93"/>
                  <a:pt x="92" y="93"/>
                  <a:pt x="92" y="63"/>
                </a:cubicBezTo>
                <a:cubicBezTo>
                  <a:pt x="92" y="93"/>
                  <a:pt x="62" y="93"/>
                  <a:pt x="62" y="93"/>
                </a:cubicBezTo>
                <a:lnTo>
                  <a:pt x="62" y="93"/>
                </a:lnTo>
                <a:cubicBezTo>
                  <a:pt x="62" y="93"/>
                  <a:pt x="62" y="124"/>
                  <a:pt x="31" y="124"/>
                </a:cubicBezTo>
                <a:cubicBezTo>
                  <a:pt x="31" y="124"/>
                  <a:pt x="31" y="124"/>
                  <a:pt x="0" y="124"/>
                </a:cubicBezTo>
                <a:lnTo>
                  <a:pt x="0" y="124"/>
                </a:lnTo>
                <a:lnTo>
                  <a:pt x="0" y="124"/>
                </a:lnTo>
                <a:lnTo>
                  <a:pt x="0" y="124"/>
                </a:lnTo>
                <a:lnTo>
                  <a:pt x="0" y="124"/>
                </a:lnTo>
                <a:cubicBezTo>
                  <a:pt x="31" y="124"/>
                  <a:pt x="31" y="156"/>
                  <a:pt x="31" y="156"/>
                </a:cubicBezTo>
                <a:lnTo>
                  <a:pt x="31" y="156"/>
                </a:lnTo>
                <a:cubicBezTo>
                  <a:pt x="31" y="187"/>
                  <a:pt x="31" y="187"/>
                  <a:pt x="62" y="217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1" name="Freeform 68"/>
          <p:cNvSpPr>
            <a:spLocks noChangeArrowheads="1"/>
          </p:cNvSpPr>
          <p:nvPr/>
        </p:nvSpPr>
        <p:spPr bwMode="auto">
          <a:xfrm>
            <a:off x="5975021" y="2986029"/>
            <a:ext cx="225200" cy="232790"/>
          </a:xfrm>
          <a:custGeom>
            <a:avLst/>
            <a:gdLst>
              <a:gd name="T0" fmla="*/ 589 w 590"/>
              <a:gd name="T1" fmla="*/ 187 h 529"/>
              <a:gd name="T2" fmla="*/ 589 w 590"/>
              <a:gd name="T3" fmla="*/ 187 h 529"/>
              <a:gd name="T4" fmla="*/ 557 w 590"/>
              <a:gd name="T5" fmla="*/ 156 h 529"/>
              <a:gd name="T6" fmla="*/ 557 w 590"/>
              <a:gd name="T7" fmla="*/ 93 h 529"/>
              <a:gd name="T8" fmla="*/ 557 w 590"/>
              <a:gd name="T9" fmla="*/ 63 h 529"/>
              <a:gd name="T10" fmla="*/ 557 w 590"/>
              <a:gd name="T11" fmla="*/ 32 h 529"/>
              <a:gd name="T12" fmla="*/ 557 w 590"/>
              <a:gd name="T13" fmla="*/ 32 h 529"/>
              <a:gd name="T14" fmla="*/ 527 w 590"/>
              <a:gd name="T15" fmla="*/ 63 h 529"/>
              <a:gd name="T16" fmla="*/ 496 w 590"/>
              <a:gd name="T17" fmla="*/ 93 h 529"/>
              <a:gd name="T18" fmla="*/ 433 w 590"/>
              <a:gd name="T19" fmla="*/ 93 h 529"/>
              <a:gd name="T20" fmla="*/ 403 w 590"/>
              <a:gd name="T21" fmla="*/ 124 h 529"/>
              <a:gd name="T22" fmla="*/ 372 w 590"/>
              <a:gd name="T23" fmla="*/ 93 h 529"/>
              <a:gd name="T24" fmla="*/ 309 w 590"/>
              <a:gd name="T25" fmla="*/ 93 h 529"/>
              <a:gd name="T26" fmla="*/ 279 w 590"/>
              <a:gd name="T27" fmla="*/ 93 h 529"/>
              <a:gd name="T28" fmla="*/ 248 w 590"/>
              <a:gd name="T29" fmla="*/ 93 h 529"/>
              <a:gd name="T30" fmla="*/ 248 w 590"/>
              <a:gd name="T31" fmla="*/ 124 h 529"/>
              <a:gd name="T32" fmla="*/ 248 w 590"/>
              <a:gd name="T33" fmla="*/ 124 h 529"/>
              <a:gd name="T34" fmla="*/ 217 w 590"/>
              <a:gd name="T35" fmla="*/ 156 h 529"/>
              <a:gd name="T36" fmla="*/ 155 w 590"/>
              <a:gd name="T37" fmla="*/ 187 h 529"/>
              <a:gd name="T38" fmla="*/ 124 w 590"/>
              <a:gd name="T39" fmla="*/ 217 h 529"/>
              <a:gd name="T40" fmla="*/ 93 w 590"/>
              <a:gd name="T41" fmla="*/ 217 h 529"/>
              <a:gd name="T42" fmla="*/ 61 w 590"/>
              <a:gd name="T43" fmla="*/ 187 h 529"/>
              <a:gd name="T44" fmla="*/ 31 w 590"/>
              <a:gd name="T45" fmla="*/ 187 h 529"/>
              <a:gd name="T46" fmla="*/ 31 w 590"/>
              <a:gd name="T47" fmla="*/ 217 h 529"/>
              <a:gd name="T48" fmla="*/ 31 w 590"/>
              <a:gd name="T49" fmla="*/ 280 h 529"/>
              <a:gd name="T50" fmla="*/ 31 w 590"/>
              <a:gd name="T51" fmla="*/ 280 h 529"/>
              <a:gd name="T52" fmla="*/ 31 w 590"/>
              <a:gd name="T53" fmla="*/ 311 h 529"/>
              <a:gd name="T54" fmla="*/ 31 w 590"/>
              <a:gd name="T55" fmla="*/ 311 h 529"/>
              <a:gd name="T56" fmla="*/ 31 w 590"/>
              <a:gd name="T57" fmla="*/ 372 h 529"/>
              <a:gd name="T58" fmla="*/ 31 w 590"/>
              <a:gd name="T59" fmla="*/ 404 h 529"/>
              <a:gd name="T60" fmla="*/ 61 w 590"/>
              <a:gd name="T61" fmla="*/ 435 h 529"/>
              <a:gd name="T62" fmla="*/ 31 w 590"/>
              <a:gd name="T63" fmla="*/ 528 h 529"/>
              <a:gd name="T64" fmla="*/ 93 w 590"/>
              <a:gd name="T65" fmla="*/ 528 h 529"/>
              <a:gd name="T66" fmla="*/ 93 w 590"/>
              <a:gd name="T67" fmla="*/ 528 h 529"/>
              <a:gd name="T68" fmla="*/ 185 w 590"/>
              <a:gd name="T69" fmla="*/ 528 h 529"/>
              <a:gd name="T70" fmla="*/ 217 w 590"/>
              <a:gd name="T71" fmla="*/ 528 h 529"/>
              <a:gd name="T72" fmla="*/ 248 w 590"/>
              <a:gd name="T73" fmla="*/ 528 h 529"/>
              <a:gd name="T74" fmla="*/ 279 w 590"/>
              <a:gd name="T75" fmla="*/ 528 h 529"/>
              <a:gd name="T76" fmla="*/ 341 w 590"/>
              <a:gd name="T77" fmla="*/ 435 h 529"/>
              <a:gd name="T78" fmla="*/ 372 w 590"/>
              <a:gd name="T79" fmla="*/ 435 h 529"/>
              <a:gd name="T80" fmla="*/ 372 w 590"/>
              <a:gd name="T81" fmla="*/ 404 h 529"/>
              <a:gd name="T82" fmla="*/ 433 w 590"/>
              <a:gd name="T83" fmla="*/ 404 h 529"/>
              <a:gd name="T84" fmla="*/ 433 w 590"/>
              <a:gd name="T85" fmla="*/ 404 h 529"/>
              <a:gd name="T86" fmla="*/ 464 w 590"/>
              <a:gd name="T87" fmla="*/ 372 h 529"/>
              <a:gd name="T88" fmla="*/ 496 w 590"/>
              <a:gd name="T89" fmla="*/ 311 h 529"/>
              <a:gd name="T90" fmla="*/ 496 w 590"/>
              <a:gd name="T91" fmla="*/ 311 h 529"/>
              <a:gd name="T92" fmla="*/ 527 w 590"/>
              <a:gd name="T93" fmla="*/ 248 h 529"/>
              <a:gd name="T94" fmla="*/ 527 w 590"/>
              <a:gd name="T95" fmla="*/ 217 h 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90" h="529">
                <a:moveTo>
                  <a:pt x="589" y="187"/>
                </a:moveTo>
                <a:lnTo>
                  <a:pt x="589" y="187"/>
                </a:lnTo>
                <a:lnTo>
                  <a:pt x="589" y="187"/>
                </a:lnTo>
                <a:lnTo>
                  <a:pt x="589" y="187"/>
                </a:lnTo>
                <a:lnTo>
                  <a:pt x="589" y="187"/>
                </a:lnTo>
                <a:lnTo>
                  <a:pt x="589" y="187"/>
                </a:lnTo>
                <a:lnTo>
                  <a:pt x="557" y="187"/>
                </a:lnTo>
                <a:lnTo>
                  <a:pt x="557" y="156"/>
                </a:lnTo>
                <a:lnTo>
                  <a:pt x="557" y="156"/>
                </a:lnTo>
                <a:lnTo>
                  <a:pt x="557" y="156"/>
                </a:lnTo>
                <a:cubicBezTo>
                  <a:pt x="557" y="124"/>
                  <a:pt x="557" y="124"/>
                  <a:pt x="557" y="124"/>
                </a:cubicBezTo>
                <a:cubicBezTo>
                  <a:pt x="557" y="124"/>
                  <a:pt x="557" y="124"/>
                  <a:pt x="557" y="93"/>
                </a:cubicBezTo>
                <a:lnTo>
                  <a:pt x="557" y="93"/>
                </a:lnTo>
                <a:lnTo>
                  <a:pt x="557" y="93"/>
                </a:lnTo>
                <a:lnTo>
                  <a:pt x="557" y="63"/>
                </a:lnTo>
                <a:lnTo>
                  <a:pt x="557" y="63"/>
                </a:lnTo>
                <a:cubicBezTo>
                  <a:pt x="557" y="63"/>
                  <a:pt x="557" y="63"/>
                  <a:pt x="557" y="32"/>
                </a:cubicBezTo>
                <a:lnTo>
                  <a:pt x="557" y="32"/>
                </a:lnTo>
                <a:lnTo>
                  <a:pt x="557" y="32"/>
                </a:lnTo>
                <a:cubicBezTo>
                  <a:pt x="557" y="0"/>
                  <a:pt x="557" y="0"/>
                  <a:pt x="557" y="0"/>
                </a:cubicBezTo>
                <a:cubicBezTo>
                  <a:pt x="557" y="32"/>
                  <a:pt x="557" y="32"/>
                  <a:pt x="557" y="32"/>
                </a:cubicBezTo>
                <a:lnTo>
                  <a:pt x="557" y="32"/>
                </a:lnTo>
                <a:lnTo>
                  <a:pt x="527" y="63"/>
                </a:lnTo>
                <a:lnTo>
                  <a:pt x="527" y="63"/>
                </a:lnTo>
                <a:lnTo>
                  <a:pt x="496" y="63"/>
                </a:lnTo>
                <a:lnTo>
                  <a:pt x="496" y="63"/>
                </a:lnTo>
                <a:lnTo>
                  <a:pt x="496" y="93"/>
                </a:lnTo>
                <a:cubicBezTo>
                  <a:pt x="496" y="93"/>
                  <a:pt x="496" y="93"/>
                  <a:pt x="464" y="93"/>
                </a:cubicBezTo>
                <a:lnTo>
                  <a:pt x="464" y="93"/>
                </a:lnTo>
                <a:cubicBezTo>
                  <a:pt x="464" y="93"/>
                  <a:pt x="464" y="93"/>
                  <a:pt x="433" y="93"/>
                </a:cubicBezTo>
                <a:lnTo>
                  <a:pt x="433" y="93"/>
                </a:lnTo>
                <a:lnTo>
                  <a:pt x="433" y="93"/>
                </a:lnTo>
                <a:cubicBezTo>
                  <a:pt x="403" y="93"/>
                  <a:pt x="403" y="124"/>
                  <a:pt x="403" y="124"/>
                </a:cubicBezTo>
                <a:lnTo>
                  <a:pt x="403" y="124"/>
                </a:lnTo>
                <a:lnTo>
                  <a:pt x="403" y="124"/>
                </a:lnTo>
                <a:lnTo>
                  <a:pt x="372" y="93"/>
                </a:lnTo>
                <a:lnTo>
                  <a:pt x="372" y="93"/>
                </a:lnTo>
                <a:lnTo>
                  <a:pt x="341" y="93"/>
                </a:lnTo>
                <a:cubicBezTo>
                  <a:pt x="309" y="93"/>
                  <a:pt x="309" y="93"/>
                  <a:pt x="309" y="93"/>
                </a:cubicBezTo>
                <a:lnTo>
                  <a:pt x="309" y="93"/>
                </a:lnTo>
                <a:cubicBezTo>
                  <a:pt x="309" y="93"/>
                  <a:pt x="279" y="93"/>
                  <a:pt x="279" y="63"/>
                </a:cubicBezTo>
                <a:cubicBezTo>
                  <a:pt x="279" y="93"/>
                  <a:pt x="279" y="93"/>
                  <a:pt x="279" y="93"/>
                </a:cubicBezTo>
                <a:lnTo>
                  <a:pt x="279" y="93"/>
                </a:lnTo>
                <a:lnTo>
                  <a:pt x="248" y="93"/>
                </a:lnTo>
                <a:lnTo>
                  <a:pt x="248" y="93"/>
                </a:lnTo>
                <a:lnTo>
                  <a:pt x="248" y="93"/>
                </a:lnTo>
                <a:lnTo>
                  <a:pt x="248" y="93"/>
                </a:lnTo>
                <a:lnTo>
                  <a:pt x="248" y="124"/>
                </a:lnTo>
                <a:lnTo>
                  <a:pt x="248" y="124"/>
                </a:lnTo>
                <a:lnTo>
                  <a:pt x="248" y="124"/>
                </a:lnTo>
                <a:lnTo>
                  <a:pt x="248" y="124"/>
                </a:lnTo>
                <a:lnTo>
                  <a:pt x="217" y="156"/>
                </a:lnTo>
                <a:lnTo>
                  <a:pt x="217" y="156"/>
                </a:lnTo>
                <a:lnTo>
                  <a:pt x="217" y="156"/>
                </a:lnTo>
                <a:lnTo>
                  <a:pt x="185" y="156"/>
                </a:lnTo>
                <a:lnTo>
                  <a:pt x="185" y="156"/>
                </a:lnTo>
                <a:cubicBezTo>
                  <a:pt x="185" y="187"/>
                  <a:pt x="155" y="187"/>
                  <a:pt x="155" y="187"/>
                </a:cubicBezTo>
                <a:lnTo>
                  <a:pt x="155" y="187"/>
                </a:lnTo>
                <a:lnTo>
                  <a:pt x="155" y="187"/>
                </a:lnTo>
                <a:cubicBezTo>
                  <a:pt x="155" y="217"/>
                  <a:pt x="124" y="217"/>
                  <a:pt x="124" y="217"/>
                </a:cubicBezTo>
                <a:lnTo>
                  <a:pt x="124" y="217"/>
                </a:lnTo>
                <a:lnTo>
                  <a:pt x="124" y="217"/>
                </a:lnTo>
                <a:cubicBezTo>
                  <a:pt x="93" y="217"/>
                  <a:pt x="93" y="217"/>
                  <a:pt x="93" y="217"/>
                </a:cubicBezTo>
                <a:lnTo>
                  <a:pt x="93" y="217"/>
                </a:lnTo>
                <a:lnTo>
                  <a:pt x="93" y="217"/>
                </a:lnTo>
                <a:cubicBezTo>
                  <a:pt x="61" y="217"/>
                  <a:pt x="61" y="217"/>
                  <a:pt x="61" y="187"/>
                </a:cubicBezTo>
                <a:cubicBezTo>
                  <a:pt x="61" y="187"/>
                  <a:pt x="61" y="187"/>
                  <a:pt x="31" y="187"/>
                </a:cubicBezTo>
                <a:lnTo>
                  <a:pt x="31" y="187"/>
                </a:lnTo>
                <a:lnTo>
                  <a:pt x="31" y="187"/>
                </a:lnTo>
                <a:lnTo>
                  <a:pt x="31" y="187"/>
                </a:lnTo>
                <a:cubicBezTo>
                  <a:pt x="31" y="217"/>
                  <a:pt x="31" y="217"/>
                  <a:pt x="31" y="217"/>
                </a:cubicBezTo>
                <a:lnTo>
                  <a:pt x="31" y="217"/>
                </a:lnTo>
                <a:lnTo>
                  <a:pt x="31" y="217"/>
                </a:lnTo>
                <a:lnTo>
                  <a:pt x="31" y="217"/>
                </a:lnTo>
                <a:cubicBezTo>
                  <a:pt x="31" y="248"/>
                  <a:pt x="31" y="248"/>
                  <a:pt x="31" y="280"/>
                </a:cubicBezTo>
                <a:lnTo>
                  <a:pt x="31" y="280"/>
                </a:lnTo>
                <a:lnTo>
                  <a:pt x="31" y="280"/>
                </a:lnTo>
                <a:lnTo>
                  <a:pt x="31" y="280"/>
                </a:lnTo>
                <a:lnTo>
                  <a:pt x="31" y="280"/>
                </a:lnTo>
                <a:lnTo>
                  <a:pt x="31" y="280"/>
                </a:lnTo>
                <a:cubicBezTo>
                  <a:pt x="31" y="311"/>
                  <a:pt x="31" y="311"/>
                  <a:pt x="31" y="311"/>
                </a:cubicBezTo>
                <a:lnTo>
                  <a:pt x="31" y="311"/>
                </a:lnTo>
                <a:lnTo>
                  <a:pt x="31" y="311"/>
                </a:lnTo>
                <a:lnTo>
                  <a:pt x="31" y="311"/>
                </a:lnTo>
                <a:lnTo>
                  <a:pt x="31" y="311"/>
                </a:lnTo>
                <a:cubicBezTo>
                  <a:pt x="0" y="341"/>
                  <a:pt x="0" y="341"/>
                  <a:pt x="0" y="341"/>
                </a:cubicBezTo>
                <a:cubicBezTo>
                  <a:pt x="31" y="341"/>
                  <a:pt x="31" y="372"/>
                  <a:pt x="31" y="372"/>
                </a:cubicBezTo>
                <a:lnTo>
                  <a:pt x="31" y="372"/>
                </a:lnTo>
                <a:lnTo>
                  <a:pt x="31" y="404"/>
                </a:lnTo>
                <a:lnTo>
                  <a:pt x="31" y="404"/>
                </a:lnTo>
                <a:lnTo>
                  <a:pt x="31" y="404"/>
                </a:lnTo>
                <a:cubicBezTo>
                  <a:pt x="61" y="404"/>
                  <a:pt x="61" y="404"/>
                  <a:pt x="61" y="435"/>
                </a:cubicBezTo>
                <a:lnTo>
                  <a:pt x="61" y="435"/>
                </a:lnTo>
                <a:lnTo>
                  <a:pt x="93" y="465"/>
                </a:lnTo>
                <a:cubicBezTo>
                  <a:pt x="93" y="496"/>
                  <a:pt x="93" y="496"/>
                  <a:pt x="61" y="496"/>
                </a:cubicBezTo>
                <a:cubicBezTo>
                  <a:pt x="61" y="496"/>
                  <a:pt x="61" y="528"/>
                  <a:pt x="31" y="528"/>
                </a:cubicBezTo>
                <a:cubicBezTo>
                  <a:pt x="61" y="528"/>
                  <a:pt x="61" y="528"/>
                  <a:pt x="61" y="528"/>
                </a:cubicBezTo>
                <a:lnTo>
                  <a:pt x="93" y="528"/>
                </a:lnTo>
                <a:lnTo>
                  <a:pt x="93" y="528"/>
                </a:lnTo>
                <a:lnTo>
                  <a:pt x="93" y="528"/>
                </a:lnTo>
                <a:lnTo>
                  <a:pt x="93" y="528"/>
                </a:lnTo>
                <a:lnTo>
                  <a:pt x="93" y="528"/>
                </a:lnTo>
                <a:cubicBezTo>
                  <a:pt x="124" y="528"/>
                  <a:pt x="155" y="528"/>
                  <a:pt x="155" y="528"/>
                </a:cubicBezTo>
                <a:lnTo>
                  <a:pt x="155" y="528"/>
                </a:lnTo>
                <a:cubicBezTo>
                  <a:pt x="185" y="528"/>
                  <a:pt x="185" y="528"/>
                  <a:pt x="185" y="528"/>
                </a:cubicBezTo>
                <a:lnTo>
                  <a:pt x="185" y="528"/>
                </a:lnTo>
                <a:cubicBezTo>
                  <a:pt x="185" y="528"/>
                  <a:pt x="185" y="528"/>
                  <a:pt x="217" y="528"/>
                </a:cubicBezTo>
                <a:lnTo>
                  <a:pt x="217" y="528"/>
                </a:lnTo>
                <a:lnTo>
                  <a:pt x="217" y="528"/>
                </a:lnTo>
                <a:lnTo>
                  <a:pt x="217" y="528"/>
                </a:lnTo>
                <a:lnTo>
                  <a:pt x="248" y="528"/>
                </a:lnTo>
                <a:lnTo>
                  <a:pt x="279" y="528"/>
                </a:lnTo>
                <a:lnTo>
                  <a:pt x="279" y="528"/>
                </a:lnTo>
                <a:lnTo>
                  <a:pt x="279" y="528"/>
                </a:lnTo>
                <a:cubicBezTo>
                  <a:pt x="279" y="496"/>
                  <a:pt x="279" y="496"/>
                  <a:pt x="279" y="496"/>
                </a:cubicBezTo>
                <a:cubicBezTo>
                  <a:pt x="279" y="496"/>
                  <a:pt x="279" y="465"/>
                  <a:pt x="309" y="435"/>
                </a:cubicBezTo>
                <a:lnTo>
                  <a:pt x="341" y="435"/>
                </a:lnTo>
                <a:lnTo>
                  <a:pt x="341" y="435"/>
                </a:lnTo>
                <a:lnTo>
                  <a:pt x="341" y="435"/>
                </a:lnTo>
                <a:cubicBezTo>
                  <a:pt x="341" y="435"/>
                  <a:pt x="341" y="435"/>
                  <a:pt x="372" y="435"/>
                </a:cubicBezTo>
                <a:lnTo>
                  <a:pt x="372" y="435"/>
                </a:lnTo>
                <a:cubicBezTo>
                  <a:pt x="372" y="435"/>
                  <a:pt x="372" y="435"/>
                  <a:pt x="372" y="404"/>
                </a:cubicBezTo>
                <a:lnTo>
                  <a:pt x="372" y="404"/>
                </a:lnTo>
                <a:cubicBezTo>
                  <a:pt x="403" y="404"/>
                  <a:pt x="403" y="372"/>
                  <a:pt x="403" y="372"/>
                </a:cubicBezTo>
                <a:cubicBezTo>
                  <a:pt x="433" y="372"/>
                  <a:pt x="433" y="372"/>
                  <a:pt x="433" y="404"/>
                </a:cubicBezTo>
                <a:lnTo>
                  <a:pt x="433" y="404"/>
                </a:lnTo>
                <a:lnTo>
                  <a:pt x="433" y="404"/>
                </a:lnTo>
                <a:lnTo>
                  <a:pt x="433" y="404"/>
                </a:lnTo>
                <a:lnTo>
                  <a:pt x="433" y="404"/>
                </a:lnTo>
                <a:lnTo>
                  <a:pt x="464" y="404"/>
                </a:lnTo>
                <a:lnTo>
                  <a:pt x="464" y="372"/>
                </a:lnTo>
                <a:lnTo>
                  <a:pt x="464" y="372"/>
                </a:lnTo>
                <a:cubicBezTo>
                  <a:pt x="433" y="372"/>
                  <a:pt x="433" y="372"/>
                  <a:pt x="433" y="372"/>
                </a:cubicBezTo>
                <a:cubicBezTo>
                  <a:pt x="433" y="341"/>
                  <a:pt x="464" y="341"/>
                  <a:pt x="464" y="341"/>
                </a:cubicBezTo>
                <a:cubicBezTo>
                  <a:pt x="464" y="311"/>
                  <a:pt x="496" y="311"/>
                  <a:pt x="496" y="311"/>
                </a:cubicBezTo>
                <a:lnTo>
                  <a:pt x="496" y="311"/>
                </a:lnTo>
                <a:lnTo>
                  <a:pt x="496" y="311"/>
                </a:lnTo>
                <a:lnTo>
                  <a:pt x="496" y="311"/>
                </a:lnTo>
                <a:cubicBezTo>
                  <a:pt x="496" y="280"/>
                  <a:pt x="496" y="280"/>
                  <a:pt x="496" y="280"/>
                </a:cubicBezTo>
                <a:lnTo>
                  <a:pt x="496" y="248"/>
                </a:lnTo>
                <a:lnTo>
                  <a:pt x="527" y="248"/>
                </a:lnTo>
                <a:lnTo>
                  <a:pt x="527" y="248"/>
                </a:lnTo>
                <a:lnTo>
                  <a:pt x="527" y="248"/>
                </a:lnTo>
                <a:cubicBezTo>
                  <a:pt x="527" y="217"/>
                  <a:pt x="527" y="217"/>
                  <a:pt x="527" y="217"/>
                </a:cubicBezTo>
                <a:cubicBezTo>
                  <a:pt x="557" y="217"/>
                  <a:pt x="557" y="187"/>
                  <a:pt x="557" y="187"/>
                </a:cubicBezTo>
                <a:cubicBezTo>
                  <a:pt x="557" y="187"/>
                  <a:pt x="557" y="187"/>
                  <a:pt x="589" y="187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2" name="Freeform 69"/>
          <p:cNvSpPr>
            <a:spLocks noChangeArrowheads="1"/>
          </p:cNvSpPr>
          <p:nvPr/>
        </p:nvSpPr>
        <p:spPr bwMode="auto">
          <a:xfrm>
            <a:off x="5880907" y="2795917"/>
            <a:ext cx="248728" cy="190112"/>
          </a:xfrm>
          <a:custGeom>
            <a:avLst/>
            <a:gdLst>
              <a:gd name="T0" fmla="*/ 124 w 652"/>
              <a:gd name="T1" fmla="*/ 0 h 434"/>
              <a:gd name="T2" fmla="*/ 124 w 652"/>
              <a:gd name="T3" fmla="*/ 0 h 434"/>
              <a:gd name="T4" fmla="*/ 0 w 652"/>
              <a:gd name="T5" fmla="*/ 217 h 434"/>
              <a:gd name="T6" fmla="*/ 31 w 652"/>
              <a:gd name="T7" fmla="*/ 217 h 434"/>
              <a:gd name="T8" fmla="*/ 31 w 652"/>
              <a:gd name="T9" fmla="*/ 185 h 434"/>
              <a:gd name="T10" fmla="*/ 61 w 652"/>
              <a:gd name="T11" fmla="*/ 154 h 434"/>
              <a:gd name="T12" fmla="*/ 61 w 652"/>
              <a:gd name="T13" fmla="*/ 154 h 434"/>
              <a:gd name="T14" fmla="*/ 124 w 652"/>
              <a:gd name="T15" fmla="*/ 124 h 434"/>
              <a:gd name="T16" fmla="*/ 155 w 652"/>
              <a:gd name="T17" fmla="*/ 124 h 434"/>
              <a:gd name="T18" fmla="*/ 185 w 652"/>
              <a:gd name="T19" fmla="*/ 124 h 434"/>
              <a:gd name="T20" fmla="*/ 185 w 652"/>
              <a:gd name="T21" fmla="*/ 154 h 434"/>
              <a:gd name="T22" fmla="*/ 217 w 652"/>
              <a:gd name="T23" fmla="*/ 154 h 434"/>
              <a:gd name="T24" fmla="*/ 248 w 652"/>
              <a:gd name="T25" fmla="*/ 185 h 434"/>
              <a:gd name="T26" fmla="*/ 248 w 652"/>
              <a:gd name="T27" fmla="*/ 217 h 434"/>
              <a:gd name="T28" fmla="*/ 248 w 652"/>
              <a:gd name="T29" fmla="*/ 217 h 434"/>
              <a:gd name="T30" fmla="*/ 279 w 652"/>
              <a:gd name="T31" fmla="*/ 217 h 434"/>
              <a:gd name="T32" fmla="*/ 309 w 652"/>
              <a:gd name="T33" fmla="*/ 217 h 434"/>
              <a:gd name="T34" fmla="*/ 341 w 652"/>
              <a:gd name="T35" fmla="*/ 248 h 434"/>
              <a:gd name="T36" fmla="*/ 341 w 652"/>
              <a:gd name="T37" fmla="*/ 278 h 434"/>
              <a:gd name="T38" fmla="*/ 372 w 652"/>
              <a:gd name="T39" fmla="*/ 309 h 434"/>
              <a:gd name="T40" fmla="*/ 372 w 652"/>
              <a:gd name="T41" fmla="*/ 309 h 434"/>
              <a:gd name="T42" fmla="*/ 403 w 652"/>
              <a:gd name="T43" fmla="*/ 309 h 434"/>
              <a:gd name="T44" fmla="*/ 433 w 652"/>
              <a:gd name="T45" fmla="*/ 372 h 434"/>
              <a:gd name="T46" fmla="*/ 465 w 652"/>
              <a:gd name="T47" fmla="*/ 372 h 434"/>
              <a:gd name="T48" fmla="*/ 527 w 652"/>
              <a:gd name="T49" fmla="*/ 402 h 434"/>
              <a:gd name="T50" fmla="*/ 589 w 652"/>
              <a:gd name="T51" fmla="*/ 402 h 434"/>
              <a:gd name="T52" fmla="*/ 589 w 652"/>
              <a:gd name="T53" fmla="*/ 402 h 434"/>
              <a:gd name="T54" fmla="*/ 589 w 652"/>
              <a:gd name="T55" fmla="*/ 402 h 434"/>
              <a:gd name="T56" fmla="*/ 589 w 652"/>
              <a:gd name="T57" fmla="*/ 372 h 434"/>
              <a:gd name="T58" fmla="*/ 589 w 652"/>
              <a:gd name="T59" fmla="*/ 341 h 434"/>
              <a:gd name="T60" fmla="*/ 620 w 652"/>
              <a:gd name="T61" fmla="*/ 309 h 434"/>
              <a:gd name="T62" fmla="*/ 620 w 652"/>
              <a:gd name="T63" fmla="*/ 309 h 434"/>
              <a:gd name="T64" fmla="*/ 651 w 652"/>
              <a:gd name="T65" fmla="*/ 309 h 434"/>
              <a:gd name="T66" fmla="*/ 651 w 652"/>
              <a:gd name="T67" fmla="*/ 309 h 434"/>
              <a:gd name="T68" fmla="*/ 620 w 652"/>
              <a:gd name="T69" fmla="*/ 278 h 434"/>
              <a:gd name="T70" fmla="*/ 620 w 652"/>
              <a:gd name="T71" fmla="*/ 278 h 434"/>
              <a:gd name="T72" fmla="*/ 620 w 652"/>
              <a:gd name="T73" fmla="*/ 278 h 434"/>
              <a:gd name="T74" fmla="*/ 589 w 652"/>
              <a:gd name="T75" fmla="*/ 278 h 434"/>
              <a:gd name="T76" fmla="*/ 557 w 652"/>
              <a:gd name="T77" fmla="*/ 248 h 434"/>
              <a:gd name="T78" fmla="*/ 557 w 652"/>
              <a:gd name="T79" fmla="*/ 248 h 434"/>
              <a:gd name="T80" fmla="*/ 496 w 652"/>
              <a:gd name="T81" fmla="*/ 154 h 434"/>
              <a:gd name="T82" fmla="*/ 496 w 652"/>
              <a:gd name="T83" fmla="*/ 124 h 434"/>
              <a:gd name="T84" fmla="*/ 496 w 652"/>
              <a:gd name="T85" fmla="*/ 124 h 434"/>
              <a:gd name="T86" fmla="*/ 465 w 652"/>
              <a:gd name="T87" fmla="*/ 124 h 434"/>
              <a:gd name="T88" fmla="*/ 433 w 652"/>
              <a:gd name="T89" fmla="*/ 124 h 434"/>
              <a:gd name="T90" fmla="*/ 372 w 652"/>
              <a:gd name="T91" fmla="*/ 124 h 434"/>
              <a:gd name="T92" fmla="*/ 341 w 652"/>
              <a:gd name="T93" fmla="*/ 124 h 434"/>
              <a:gd name="T94" fmla="*/ 309 w 652"/>
              <a:gd name="T95" fmla="*/ 124 h 434"/>
              <a:gd name="T96" fmla="*/ 248 w 652"/>
              <a:gd name="T97" fmla="*/ 61 h 434"/>
              <a:gd name="T98" fmla="*/ 248 w 652"/>
              <a:gd name="T99" fmla="*/ 61 h 434"/>
              <a:gd name="T100" fmla="*/ 185 w 652"/>
              <a:gd name="T101" fmla="*/ 93 h 434"/>
              <a:gd name="T102" fmla="*/ 155 w 652"/>
              <a:gd name="T103" fmla="*/ 61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52" h="434">
                <a:moveTo>
                  <a:pt x="124" y="0"/>
                </a:move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cubicBezTo>
                  <a:pt x="0" y="31"/>
                  <a:pt x="0" y="31"/>
                  <a:pt x="0" y="31"/>
                </a:cubicBezTo>
                <a:cubicBezTo>
                  <a:pt x="0" y="217"/>
                  <a:pt x="0" y="217"/>
                  <a:pt x="0" y="217"/>
                </a:cubicBezTo>
                <a:lnTo>
                  <a:pt x="0" y="217"/>
                </a:lnTo>
                <a:cubicBezTo>
                  <a:pt x="31" y="217"/>
                  <a:pt x="31" y="217"/>
                  <a:pt x="31" y="217"/>
                </a:cubicBezTo>
                <a:lnTo>
                  <a:pt x="31" y="217"/>
                </a:lnTo>
                <a:cubicBezTo>
                  <a:pt x="31" y="185"/>
                  <a:pt x="31" y="185"/>
                  <a:pt x="31" y="185"/>
                </a:cubicBezTo>
                <a:cubicBezTo>
                  <a:pt x="31" y="154"/>
                  <a:pt x="61" y="154"/>
                  <a:pt x="61" y="154"/>
                </a:cubicBez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cubicBezTo>
                  <a:pt x="93" y="124"/>
                  <a:pt x="93" y="124"/>
                  <a:pt x="124" y="124"/>
                </a:cubicBezTo>
                <a:lnTo>
                  <a:pt x="124" y="124"/>
                </a:lnTo>
                <a:lnTo>
                  <a:pt x="155" y="124"/>
                </a:lnTo>
                <a:lnTo>
                  <a:pt x="185" y="124"/>
                </a:lnTo>
                <a:lnTo>
                  <a:pt x="185" y="124"/>
                </a:lnTo>
                <a:cubicBezTo>
                  <a:pt x="185" y="124"/>
                  <a:pt x="185" y="124"/>
                  <a:pt x="185" y="154"/>
                </a:cubicBezTo>
                <a:lnTo>
                  <a:pt x="185" y="154"/>
                </a:lnTo>
                <a:lnTo>
                  <a:pt x="185" y="154"/>
                </a:lnTo>
                <a:cubicBezTo>
                  <a:pt x="217" y="154"/>
                  <a:pt x="217" y="154"/>
                  <a:pt x="217" y="154"/>
                </a:cubicBezTo>
                <a:lnTo>
                  <a:pt x="217" y="154"/>
                </a:lnTo>
                <a:cubicBezTo>
                  <a:pt x="248" y="185"/>
                  <a:pt x="248" y="185"/>
                  <a:pt x="248" y="185"/>
                </a:cubicBezTo>
                <a:lnTo>
                  <a:pt x="248" y="185"/>
                </a:lnTo>
                <a:cubicBezTo>
                  <a:pt x="248" y="217"/>
                  <a:pt x="248" y="217"/>
                  <a:pt x="248" y="217"/>
                </a:cubicBezTo>
                <a:lnTo>
                  <a:pt x="248" y="217"/>
                </a:lnTo>
                <a:lnTo>
                  <a:pt x="248" y="217"/>
                </a:lnTo>
                <a:cubicBezTo>
                  <a:pt x="248" y="217"/>
                  <a:pt x="248" y="217"/>
                  <a:pt x="279" y="217"/>
                </a:cubicBezTo>
                <a:lnTo>
                  <a:pt x="279" y="217"/>
                </a:lnTo>
                <a:lnTo>
                  <a:pt x="279" y="217"/>
                </a:lnTo>
                <a:lnTo>
                  <a:pt x="309" y="217"/>
                </a:lnTo>
                <a:lnTo>
                  <a:pt x="341" y="248"/>
                </a:lnTo>
                <a:lnTo>
                  <a:pt x="341" y="248"/>
                </a:lnTo>
                <a:lnTo>
                  <a:pt x="341" y="248"/>
                </a:lnTo>
                <a:lnTo>
                  <a:pt x="341" y="278"/>
                </a:lnTo>
                <a:cubicBezTo>
                  <a:pt x="372" y="278"/>
                  <a:pt x="372" y="309"/>
                  <a:pt x="372" y="309"/>
                </a:cubicBezTo>
                <a:lnTo>
                  <a:pt x="372" y="309"/>
                </a:lnTo>
                <a:lnTo>
                  <a:pt x="372" y="309"/>
                </a:lnTo>
                <a:lnTo>
                  <a:pt x="372" y="309"/>
                </a:lnTo>
                <a:lnTo>
                  <a:pt x="372" y="309"/>
                </a:lnTo>
                <a:lnTo>
                  <a:pt x="403" y="309"/>
                </a:lnTo>
                <a:cubicBezTo>
                  <a:pt x="403" y="341"/>
                  <a:pt x="433" y="341"/>
                  <a:pt x="433" y="341"/>
                </a:cubicBezTo>
                <a:cubicBezTo>
                  <a:pt x="433" y="372"/>
                  <a:pt x="433" y="372"/>
                  <a:pt x="433" y="372"/>
                </a:cubicBezTo>
                <a:cubicBezTo>
                  <a:pt x="433" y="372"/>
                  <a:pt x="433" y="372"/>
                  <a:pt x="465" y="372"/>
                </a:cubicBezTo>
                <a:lnTo>
                  <a:pt x="465" y="372"/>
                </a:lnTo>
                <a:lnTo>
                  <a:pt x="496" y="372"/>
                </a:lnTo>
                <a:cubicBezTo>
                  <a:pt x="527" y="402"/>
                  <a:pt x="527" y="402"/>
                  <a:pt x="527" y="402"/>
                </a:cubicBezTo>
                <a:lnTo>
                  <a:pt x="589" y="402"/>
                </a:lnTo>
                <a:lnTo>
                  <a:pt x="589" y="402"/>
                </a:lnTo>
                <a:cubicBezTo>
                  <a:pt x="620" y="433"/>
                  <a:pt x="620" y="433"/>
                  <a:pt x="620" y="433"/>
                </a:cubicBezTo>
                <a:cubicBezTo>
                  <a:pt x="589" y="402"/>
                  <a:pt x="589" y="402"/>
                  <a:pt x="589" y="402"/>
                </a:cubicBezTo>
                <a:lnTo>
                  <a:pt x="589" y="402"/>
                </a:lnTo>
                <a:lnTo>
                  <a:pt x="589" y="402"/>
                </a:lnTo>
                <a:lnTo>
                  <a:pt x="589" y="402"/>
                </a:lnTo>
                <a:lnTo>
                  <a:pt x="589" y="372"/>
                </a:lnTo>
                <a:cubicBezTo>
                  <a:pt x="589" y="372"/>
                  <a:pt x="589" y="372"/>
                  <a:pt x="589" y="341"/>
                </a:cubicBezTo>
                <a:lnTo>
                  <a:pt x="589" y="341"/>
                </a:lnTo>
                <a:lnTo>
                  <a:pt x="589" y="341"/>
                </a:lnTo>
                <a:cubicBezTo>
                  <a:pt x="620" y="309"/>
                  <a:pt x="620" y="309"/>
                  <a:pt x="620" y="309"/>
                </a:cubicBezTo>
                <a:lnTo>
                  <a:pt x="620" y="309"/>
                </a:lnTo>
                <a:lnTo>
                  <a:pt x="620" y="309"/>
                </a:lnTo>
                <a:cubicBezTo>
                  <a:pt x="620" y="309"/>
                  <a:pt x="620" y="309"/>
                  <a:pt x="651" y="309"/>
                </a:cubicBezTo>
                <a:lnTo>
                  <a:pt x="651" y="309"/>
                </a:lnTo>
                <a:lnTo>
                  <a:pt x="651" y="309"/>
                </a:lnTo>
                <a:lnTo>
                  <a:pt x="651" y="309"/>
                </a:lnTo>
                <a:cubicBezTo>
                  <a:pt x="651" y="309"/>
                  <a:pt x="651" y="278"/>
                  <a:pt x="620" y="278"/>
                </a:cubicBezTo>
                <a:lnTo>
                  <a:pt x="620" y="278"/>
                </a:lnTo>
                <a:lnTo>
                  <a:pt x="620" y="278"/>
                </a:lnTo>
                <a:lnTo>
                  <a:pt x="620" y="278"/>
                </a:lnTo>
                <a:lnTo>
                  <a:pt x="620" y="278"/>
                </a:lnTo>
                <a:lnTo>
                  <a:pt x="620" y="278"/>
                </a:lnTo>
                <a:lnTo>
                  <a:pt x="620" y="278"/>
                </a:lnTo>
                <a:lnTo>
                  <a:pt x="589" y="278"/>
                </a:lnTo>
                <a:lnTo>
                  <a:pt x="589" y="278"/>
                </a:lnTo>
                <a:cubicBezTo>
                  <a:pt x="589" y="278"/>
                  <a:pt x="557" y="278"/>
                  <a:pt x="557" y="248"/>
                </a:cubicBezTo>
                <a:lnTo>
                  <a:pt x="557" y="248"/>
                </a:lnTo>
                <a:lnTo>
                  <a:pt x="557" y="248"/>
                </a:lnTo>
                <a:lnTo>
                  <a:pt x="557" y="217"/>
                </a:lnTo>
                <a:cubicBezTo>
                  <a:pt x="527" y="217"/>
                  <a:pt x="496" y="185"/>
                  <a:pt x="496" y="154"/>
                </a:cubicBezTo>
                <a:lnTo>
                  <a:pt x="496" y="154"/>
                </a:lnTo>
                <a:lnTo>
                  <a:pt x="496" y="124"/>
                </a:lnTo>
                <a:lnTo>
                  <a:pt x="496" y="124"/>
                </a:lnTo>
                <a:lnTo>
                  <a:pt x="496" y="124"/>
                </a:lnTo>
                <a:lnTo>
                  <a:pt x="465" y="124"/>
                </a:lnTo>
                <a:lnTo>
                  <a:pt x="465" y="124"/>
                </a:lnTo>
                <a:lnTo>
                  <a:pt x="465" y="124"/>
                </a:lnTo>
                <a:cubicBezTo>
                  <a:pt x="433" y="124"/>
                  <a:pt x="433" y="124"/>
                  <a:pt x="433" y="124"/>
                </a:cubicBezTo>
                <a:lnTo>
                  <a:pt x="433" y="124"/>
                </a:lnTo>
                <a:cubicBezTo>
                  <a:pt x="403" y="124"/>
                  <a:pt x="403" y="124"/>
                  <a:pt x="372" y="124"/>
                </a:cubicBezTo>
                <a:lnTo>
                  <a:pt x="372" y="124"/>
                </a:lnTo>
                <a:lnTo>
                  <a:pt x="341" y="124"/>
                </a:lnTo>
                <a:cubicBezTo>
                  <a:pt x="341" y="124"/>
                  <a:pt x="341" y="124"/>
                  <a:pt x="309" y="124"/>
                </a:cubicBezTo>
                <a:lnTo>
                  <a:pt x="309" y="124"/>
                </a:lnTo>
                <a:cubicBezTo>
                  <a:pt x="279" y="93"/>
                  <a:pt x="279" y="93"/>
                  <a:pt x="248" y="93"/>
                </a:cubicBezTo>
                <a:cubicBezTo>
                  <a:pt x="248" y="61"/>
                  <a:pt x="248" y="61"/>
                  <a:pt x="248" y="61"/>
                </a:cubicBezTo>
                <a:lnTo>
                  <a:pt x="248" y="61"/>
                </a:lnTo>
                <a:lnTo>
                  <a:pt x="248" y="61"/>
                </a:lnTo>
                <a:cubicBezTo>
                  <a:pt x="248" y="93"/>
                  <a:pt x="217" y="93"/>
                  <a:pt x="217" y="93"/>
                </a:cubicBezTo>
                <a:cubicBezTo>
                  <a:pt x="185" y="93"/>
                  <a:pt x="185" y="93"/>
                  <a:pt x="185" y="93"/>
                </a:cubicBezTo>
                <a:lnTo>
                  <a:pt x="185" y="93"/>
                </a:lnTo>
                <a:cubicBezTo>
                  <a:pt x="155" y="61"/>
                  <a:pt x="155" y="61"/>
                  <a:pt x="155" y="61"/>
                </a:cubicBezTo>
                <a:cubicBezTo>
                  <a:pt x="155" y="61"/>
                  <a:pt x="124" y="61"/>
                  <a:pt x="124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3" name="Freeform 70"/>
          <p:cNvSpPr>
            <a:spLocks noChangeArrowheads="1"/>
          </p:cNvSpPr>
          <p:nvPr/>
        </p:nvSpPr>
        <p:spPr bwMode="auto">
          <a:xfrm>
            <a:off x="6176692" y="2904552"/>
            <a:ext cx="35293" cy="13580"/>
          </a:xfrm>
          <a:custGeom>
            <a:avLst/>
            <a:gdLst>
              <a:gd name="T0" fmla="*/ 30 w 94"/>
              <a:gd name="T1" fmla="*/ 30 h 31"/>
              <a:gd name="T2" fmla="*/ 30 w 94"/>
              <a:gd name="T3" fmla="*/ 30 h 31"/>
              <a:gd name="T4" fmla="*/ 30 w 94"/>
              <a:gd name="T5" fmla="*/ 30 h 31"/>
              <a:gd name="T6" fmla="*/ 62 w 94"/>
              <a:gd name="T7" fmla="*/ 30 h 31"/>
              <a:gd name="T8" fmla="*/ 62 w 94"/>
              <a:gd name="T9" fmla="*/ 30 h 31"/>
              <a:gd name="T10" fmla="*/ 62 w 94"/>
              <a:gd name="T11" fmla="*/ 30 h 31"/>
              <a:gd name="T12" fmla="*/ 62 w 94"/>
              <a:gd name="T13" fmla="*/ 30 h 31"/>
              <a:gd name="T14" fmla="*/ 93 w 94"/>
              <a:gd name="T15" fmla="*/ 30 h 31"/>
              <a:gd name="T16" fmla="*/ 62 w 94"/>
              <a:gd name="T17" fmla="*/ 0 h 31"/>
              <a:gd name="T18" fmla="*/ 62 w 94"/>
              <a:gd name="T19" fmla="*/ 30 h 31"/>
              <a:gd name="T20" fmla="*/ 30 w 94"/>
              <a:gd name="T21" fmla="*/ 30 h 31"/>
              <a:gd name="T22" fmla="*/ 30 w 94"/>
              <a:gd name="T23" fmla="*/ 30 h 31"/>
              <a:gd name="T24" fmla="*/ 30 w 94"/>
              <a:gd name="T25" fmla="*/ 30 h 31"/>
              <a:gd name="T26" fmla="*/ 30 w 94"/>
              <a:gd name="T27" fmla="*/ 30 h 31"/>
              <a:gd name="T28" fmla="*/ 30 w 94"/>
              <a:gd name="T29" fmla="*/ 30 h 31"/>
              <a:gd name="T30" fmla="*/ 0 w 94"/>
              <a:gd name="T31" fmla="*/ 30 h 31"/>
              <a:gd name="T32" fmla="*/ 30 w 94"/>
              <a:gd name="T33" fmla="*/ 30 h 31"/>
              <a:gd name="T34" fmla="*/ 0 w 94"/>
              <a:gd name="T35" fmla="*/ 30 h 31"/>
              <a:gd name="T36" fmla="*/ 0 w 94"/>
              <a:gd name="T37" fmla="*/ 30 h 31"/>
              <a:gd name="T38" fmla="*/ 30 w 94"/>
              <a:gd name="T39" fmla="*/ 3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4" h="31">
                <a:moveTo>
                  <a:pt x="30" y="30"/>
                </a:moveTo>
                <a:lnTo>
                  <a:pt x="30" y="30"/>
                </a:lnTo>
                <a:lnTo>
                  <a:pt x="30" y="30"/>
                </a:lnTo>
                <a:lnTo>
                  <a:pt x="62" y="30"/>
                </a:lnTo>
                <a:lnTo>
                  <a:pt x="62" y="30"/>
                </a:lnTo>
                <a:lnTo>
                  <a:pt x="62" y="30"/>
                </a:lnTo>
                <a:lnTo>
                  <a:pt x="62" y="30"/>
                </a:lnTo>
                <a:cubicBezTo>
                  <a:pt x="93" y="30"/>
                  <a:pt x="93" y="30"/>
                  <a:pt x="93" y="30"/>
                </a:cubicBezTo>
                <a:cubicBezTo>
                  <a:pt x="93" y="0"/>
                  <a:pt x="93" y="0"/>
                  <a:pt x="62" y="0"/>
                </a:cubicBezTo>
                <a:cubicBezTo>
                  <a:pt x="62" y="0"/>
                  <a:pt x="62" y="0"/>
                  <a:pt x="62" y="30"/>
                </a:cubicBezTo>
                <a:cubicBezTo>
                  <a:pt x="62" y="30"/>
                  <a:pt x="62" y="30"/>
                  <a:pt x="30" y="30"/>
                </a:cubicBezTo>
                <a:lnTo>
                  <a:pt x="30" y="30"/>
                </a:lnTo>
                <a:lnTo>
                  <a:pt x="30" y="30"/>
                </a:lnTo>
                <a:lnTo>
                  <a:pt x="30" y="30"/>
                </a:lnTo>
                <a:lnTo>
                  <a:pt x="30" y="30"/>
                </a:lnTo>
                <a:cubicBezTo>
                  <a:pt x="0" y="30"/>
                  <a:pt x="0" y="30"/>
                  <a:pt x="0" y="30"/>
                </a:cubicBezTo>
                <a:cubicBezTo>
                  <a:pt x="30" y="30"/>
                  <a:pt x="30" y="30"/>
                  <a:pt x="30" y="30"/>
                </a:cubicBezTo>
                <a:cubicBezTo>
                  <a:pt x="0" y="30"/>
                  <a:pt x="0" y="30"/>
                  <a:pt x="0" y="30"/>
                </a:cubicBezTo>
                <a:lnTo>
                  <a:pt x="0" y="30"/>
                </a:lnTo>
                <a:lnTo>
                  <a:pt x="30" y="3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4" name="Freeform 71"/>
          <p:cNvSpPr>
            <a:spLocks noChangeArrowheads="1"/>
          </p:cNvSpPr>
          <p:nvPr/>
        </p:nvSpPr>
        <p:spPr bwMode="auto">
          <a:xfrm>
            <a:off x="6151483" y="2904552"/>
            <a:ext cx="25209" cy="13580"/>
          </a:xfrm>
          <a:custGeom>
            <a:avLst/>
            <a:gdLst>
              <a:gd name="T0" fmla="*/ 0 w 64"/>
              <a:gd name="T1" fmla="*/ 30 h 31"/>
              <a:gd name="T2" fmla="*/ 0 w 64"/>
              <a:gd name="T3" fmla="*/ 30 h 31"/>
              <a:gd name="T4" fmla="*/ 32 w 64"/>
              <a:gd name="T5" fmla="*/ 30 h 31"/>
              <a:gd name="T6" fmla="*/ 32 w 64"/>
              <a:gd name="T7" fmla="*/ 30 h 31"/>
              <a:gd name="T8" fmla="*/ 32 w 64"/>
              <a:gd name="T9" fmla="*/ 30 h 31"/>
              <a:gd name="T10" fmla="*/ 32 w 64"/>
              <a:gd name="T11" fmla="*/ 30 h 31"/>
              <a:gd name="T12" fmla="*/ 32 w 64"/>
              <a:gd name="T13" fmla="*/ 30 h 31"/>
              <a:gd name="T14" fmla="*/ 32 w 64"/>
              <a:gd name="T15" fmla="*/ 30 h 31"/>
              <a:gd name="T16" fmla="*/ 32 w 64"/>
              <a:gd name="T17" fmla="*/ 30 h 31"/>
              <a:gd name="T18" fmla="*/ 63 w 64"/>
              <a:gd name="T19" fmla="*/ 30 h 31"/>
              <a:gd name="T20" fmla="*/ 63 w 64"/>
              <a:gd name="T21" fmla="*/ 0 h 31"/>
              <a:gd name="T22" fmla="*/ 63 w 64"/>
              <a:gd name="T23" fmla="*/ 0 h 31"/>
              <a:gd name="T24" fmla="*/ 0 w 64"/>
              <a:gd name="T25" fmla="*/ 0 h 31"/>
              <a:gd name="T26" fmla="*/ 0 w 64"/>
              <a:gd name="T27" fmla="*/ 0 h 31"/>
              <a:gd name="T28" fmla="*/ 0 w 64"/>
              <a:gd name="T29" fmla="*/ 0 h 31"/>
              <a:gd name="T30" fmla="*/ 0 w 64"/>
              <a:gd name="T31" fmla="*/ 3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4" h="31">
                <a:moveTo>
                  <a:pt x="0" y="30"/>
                </a:moveTo>
                <a:lnTo>
                  <a:pt x="0" y="30"/>
                </a:lnTo>
                <a:cubicBezTo>
                  <a:pt x="0" y="30"/>
                  <a:pt x="0" y="30"/>
                  <a:pt x="32" y="30"/>
                </a:cubicBezTo>
                <a:lnTo>
                  <a:pt x="32" y="30"/>
                </a:lnTo>
                <a:lnTo>
                  <a:pt x="32" y="30"/>
                </a:lnTo>
                <a:lnTo>
                  <a:pt x="32" y="30"/>
                </a:lnTo>
                <a:lnTo>
                  <a:pt x="32" y="30"/>
                </a:lnTo>
                <a:lnTo>
                  <a:pt x="32" y="30"/>
                </a:lnTo>
                <a:lnTo>
                  <a:pt x="32" y="30"/>
                </a:lnTo>
                <a:cubicBezTo>
                  <a:pt x="63" y="30"/>
                  <a:pt x="63" y="30"/>
                  <a:pt x="63" y="30"/>
                </a:cubicBezTo>
                <a:cubicBezTo>
                  <a:pt x="63" y="0"/>
                  <a:pt x="63" y="0"/>
                  <a:pt x="63" y="0"/>
                </a:cubicBezTo>
                <a:lnTo>
                  <a:pt x="63" y="0"/>
                </a:lnTo>
                <a:cubicBezTo>
                  <a:pt x="32" y="0"/>
                  <a:pt x="32" y="0"/>
                  <a:pt x="0" y="0"/>
                </a:cubicBezTo>
                <a:lnTo>
                  <a:pt x="0" y="0"/>
                </a:lnTo>
                <a:lnTo>
                  <a:pt x="0" y="0"/>
                </a:lnTo>
                <a:cubicBezTo>
                  <a:pt x="0" y="30"/>
                  <a:pt x="0" y="30"/>
                  <a:pt x="0" y="3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5" name="Freeform 72"/>
          <p:cNvSpPr>
            <a:spLocks noChangeArrowheads="1"/>
          </p:cNvSpPr>
          <p:nvPr/>
        </p:nvSpPr>
        <p:spPr bwMode="auto">
          <a:xfrm>
            <a:off x="6211985" y="2960810"/>
            <a:ext cx="58821" cy="54318"/>
          </a:xfrm>
          <a:custGeom>
            <a:avLst/>
            <a:gdLst>
              <a:gd name="T0" fmla="*/ 0 w 155"/>
              <a:gd name="T1" fmla="*/ 93 h 125"/>
              <a:gd name="T2" fmla="*/ 0 w 155"/>
              <a:gd name="T3" fmla="*/ 93 h 125"/>
              <a:gd name="T4" fmla="*/ 0 w 155"/>
              <a:gd name="T5" fmla="*/ 124 h 125"/>
              <a:gd name="T6" fmla="*/ 0 w 155"/>
              <a:gd name="T7" fmla="*/ 124 h 125"/>
              <a:gd name="T8" fmla="*/ 0 w 155"/>
              <a:gd name="T9" fmla="*/ 124 h 125"/>
              <a:gd name="T10" fmla="*/ 0 w 155"/>
              <a:gd name="T11" fmla="*/ 124 h 125"/>
              <a:gd name="T12" fmla="*/ 0 w 155"/>
              <a:gd name="T13" fmla="*/ 124 h 125"/>
              <a:gd name="T14" fmla="*/ 30 w 155"/>
              <a:gd name="T15" fmla="*/ 124 h 125"/>
              <a:gd name="T16" fmla="*/ 30 w 155"/>
              <a:gd name="T17" fmla="*/ 124 h 125"/>
              <a:gd name="T18" fmla="*/ 30 w 155"/>
              <a:gd name="T19" fmla="*/ 124 h 125"/>
              <a:gd name="T20" fmla="*/ 30 w 155"/>
              <a:gd name="T21" fmla="*/ 124 h 125"/>
              <a:gd name="T22" fmla="*/ 61 w 155"/>
              <a:gd name="T23" fmla="*/ 124 h 125"/>
              <a:gd name="T24" fmla="*/ 61 w 155"/>
              <a:gd name="T25" fmla="*/ 124 h 125"/>
              <a:gd name="T26" fmla="*/ 61 w 155"/>
              <a:gd name="T27" fmla="*/ 124 h 125"/>
              <a:gd name="T28" fmla="*/ 61 w 155"/>
              <a:gd name="T29" fmla="*/ 124 h 125"/>
              <a:gd name="T30" fmla="*/ 61 w 155"/>
              <a:gd name="T31" fmla="*/ 124 h 125"/>
              <a:gd name="T32" fmla="*/ 93 w 155"/>
              <a:gd name="T33" fmla="*/ 124 h 125"/>
              <a:gd name="T34" fmla="*/ 93 w 155"/>
              <a:gd name="T35" fmla="*/ 124 h 125"/>
              <a:gd name="T36" fmla="*/ 124 w 155"/>
              <a:gd name="T37" fmla="*/ 124 h 125"/>
              <a:gd name="T38" fmla="*/ 124 w 155"/>
              <a:gd name="T39" fmla="*/ 124 h 125"/>
              <a:gd name="T40" fmla="*/ 124 w 155"/>
              <a:gd name="T41" fmla="*/ 93 h 125"/>
              <a:gd name="T42" fmla="*/ 124 w 155"/>
              <a:gd name="T43" fmla="*/ 93 h 125"/>
              <a:gd name="T44" fmla="*/ 154 w 155"/>
              <a:gd name="T45" fmla="*/ 93 h 125"/>
              <a:gd name="T46" fmla="*/ 154 w 155"/>
              <a:gd name="T47" fmla="*/ 93 h 125"/>
              <a:gd name="T48" fmla="*/ 154 w 155"/>
              <a:gd name="T49" fmla="*/ 61 h 125"/>
              <a:gd name="T50" fmla="*/ 154 w 155"/>
              <a:gd name="T51" fmla="*/ 61 h 125"/>
              <a:gd name="T52" fmla="*/ 154 w 155"/>
              <a:gd name="T53" fmla="*/ 61 h 125"/>
              <a:gd name="T54" fmla="*/ 154 w 155"/>
              <a:gd name="T55" fmla="*/ 61 h 125"/>
              <a:gd name="T56" fmla="*/ 124 w 155"/>
              <a:gd name="T57" fmla="*/ 61 h 125"/>
              <a:gd name="T58" fmla="*/ 124 w 155"/>
              <a:gd name="T59" fmla="*/ 61 h 125"/>
              <a:gd name="T60" fmla="*/ 124 w 155"/>
              <a:gd name="T61" fmla="*/ 61 h 125"/>
              <a:gd name="T62" fmla="*/ 124 w 155"/>
              <a:gd name="T63" fmla="*/ 61 h 125"/>
              <a:gd name="T64" fmla="*/ 93 w 155"/>
              <a:gd name="T65" fmla="*/ 30 h 125"/>
              <a:gd name="T66" fmla="*/ 93 w 155"/>
              <a:gd name="T67" fmla="*/ 30 h 125"/>
              <a:gd name="T68" fmla="*/ 61 w 155"/>
              <a:gd name="T69" fmla="*/ 30 h 125"/>
              <a:gd name="T70" fmla="*/ 61 w 155"/>
              <a:gd name="T71" fmla="*/ 30 h 125"/>
              <a:gd name="T72" fmla="*/ 61 w 155"/>
              <a:gd name="T73" fmla="*/ 30 h 125"/>
              <a:gd name="T74" fmla="*/ 30 w 155"/>
              <a:gd name="T75" fmla="*/ 0 h 125"/>
              <a:gd name="T76" fmla="*/ 30 w 155"/>
              <a:gd name="T77" fmla="*/ 0 h 125"/>
              <a:gd name="T78" fmla="*/ 30 w 155"/>
              <a:gd name="T79" fmla="*/ 0 h 125"/>
              <a:gd name="T80" fmla="*/ 30 w 155"/>
              <a:gd name="T81" fmla="*/ 0 h 125"/>
              <a:gd name="T82" fmla="*/ 30 w 155"/>
              <a:gd name="T83" fmla="*/ 0 h 125"/>
              <a:gd name="T84" fmla="*/ 0 w 155"/>
              <a:gd name="T85" fmla="*/ 30 h 125"/>
              <a:gd name="T86" fmla="*/ 0 w 155"/>
              <a:gd name="T87" fmla="*/ 61 h 125"/>
              <a:gd name="T88" fmla="*/ 0 w 155"/>
              <a:gd name="T89" fmla="*/ 61 h 125"/>
              <a:gd name="T90" fmla="*/ 0 w 155"/>
              <a:gd name="T91" fmla="*/ 61 h 125"/>
              <a:gd name="T92" fmla="*/ 0 w 155"/>
              <a:gd name="T93" fmla="*/ 61 h 125"/>
              <a:gd name="T94" fmla="*/ 0 w 155"/>
              <a:gd name="T95" fmla="*/ 93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55" h="125">
                <a:moveTo>
                  <a:pt x="0" y="93"/>
                </a:moveTo>
                <a:lnTo>
                  <a:pt x="0" y="93"/>
                </a:lnTo>
                <a:cubicBezTo>
                  <a:pt x="0" y="124"/>
                  <a:pt x="0" y="124"/>
                  <a:pt x="0" y="124"/>
                </a:cubicBezTo>
                <a:lnTo>
                  <a:pt x="0" y="124"/>
                </a:lnTo>
                <a:lnTo>
                  <a:pt x="0" y="124"/>
                </a:lnTo>
                <a:lnTo>
                  <a:pt x="0" y="124"/>
                </a:lnTo>
                <a:lnTo>
                  <a:pt x="0" y="124"/>
                </a:lnTo>
                <a:cubicBezTo>
                  <a:pt x="0" y="124"/>
                  <a:pt x="0" y="124"/>
                  <a:pt x="30" y="124"/>
                </a:cubicBezTo>
                <a:lnTo>
                  <a:pt x="30" y="124"/>
                </a:lnTo>
                <a:lnTo>
                  <a:pt x="30" y="124"/>
                </a:lnTo>
                <a:lnTo>
                  <a:pt x="30" y="124"/>
                </a:lnTo>
                <a:lnTo>
                  <a:pt x="61" y="124"/>
                </a:lnTo>
                <a:lnTo>
                  <a:pt x="61" y="124"/>
                </a:lnTo>
                <a:lnTo>
                  <a:pt x="61" y="124"/>
                </a:lnTo>
                <a:lnTo>
                  <a:pt x="61" y="124"/>
                </a:lnTo>
                <a:lnTo>
                  <a:pt x="61" y="124"/>
                </a:lnTo>
                <a:cubicBezTo>
                  <a:pt x="93" y="124"/>
                  <a:pt x="93" y="124"/>
                  <a:pt x="93" y="124"/>
                </a:cubicBezTo>
                <a:lnTo>
                  <a:pt x="93" y="124"/>
                </a:lnTo>
                <a:lnTo>
                  <a:pt x="124" y="124"/>
                </a:lnTo>
                <a:lnTo>
                  <a:pt x="124" y="124"/>
                </a:lnTo>
                <a:cubicBezTo>
                  <a:pt x="124" y="93"/>
                  <a:pt x="124" y="93"/>
                  <a:pt x="124" y="93"/>
                </a:cubicBezTo>
                <a:lnTo>
                  <a:pt x="124" y="93"/>
                </a:lnTo>
                <a:lnTo>
                  <a:pt x="154" y="93"/>
                </a:lnTo>
                <a:lnTo>
                  <a:pt x="154" y="93"/>
                </a:lnTo>
                <a:lnTo>
                  <a:pt x="154" y="61"/>
                </a:lnTo>
                <a:lnTo>
                  <a:pt x="154" y="61"/>
                </a:lnTo>
                <a:lnTo>
                  <a:pt x="154" y="61"/>
                </a:lnTo>
                <a:lnTo>
                  <a:pt x="154" y="61"/>
                </a:lnTo>
                <a:lnTo>
                  <a:pt x="124" y="61"/>
                </a:lnTo>
                <a:lnTo>
                  <a:pt x="124" y="61"/>
                </a:lnTo>
                <a:lnTo>
                  <a:pt x="124" y="61"/>
                </a:lnTo>
                <a:lnTo>
                  <a:pt x="124" y="61"/>
                </a:lnTo>
                <a:cubicBezTo>
                  <a:pt x="93" y="61"/>
                  <a:pt x="93" y="61"/>
                  <a:pt x="93" y="30"/>
                </a:cubicBezTo>
                <a:lnTo>
                  <a:pt x="93" y="30"/>
                </a:lnTo>
                <a:lnTo>
                  <a:pt x="61" y="30"/>
                </a:lnTo>
                <a:lnTo>
                  <a:pt x="61" y="30"/>
                </a:lnTo>
                <a:lnTo>
                  <a:pt x="61" y="30"/>
                </a:lnTo>
                <a:cubicBezTo>
                  <a:pt x="61" y="30"/>
                  <a:pt x="61" y="0"/>
                  <a:pt x="30" y="0"/>
                </a:cubicBez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lnTo>
                  <a:pt x="30" y="0"/>
                </a:lnTo>
                <a:cubicBezTo>
                  <a:pt x="30" y="30"/>
                  <a:pt x="0" y="30"/>
                  <a:pt x="0" y="30"/>
                </a:cubicBezTo>
                <a:cubicBezTo>
                  <a:pt x="0" y="30"/>
                  <a:pt x="0" y="30"/>
                  <a:pt x="0" y="61"/>
                </a:cubicBezTo>
                <a:lnTo>
                  <a:pt x="0" y="61"/>
                </a:lnTo>
                <a:lnTo>
                  <a:pt x="0" y="61"/>
                </a:lnTo>
                <a:lnTo>
                  <a:pt x="0" y="61"/>
                </a:lnTo>
                <a:cubicBezTo>
                  <a:pt x="0" y="61"/>
                  <a:pt x="0" y="61"/>
                  <a:pt x="0" y="9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6" name="Freeform 73"/>
          <p:cNvSpPr>
            <a:spLocks noChangeArrowheads="1"/>
          </p:cNvSpPr>
          <p:nvPr/>
        </p:nvSpPr>
        <p:spPr bwMode="auto">
          <a:xfrm>
            <a:off x="6139719" y="2945291"/>
            <a:ext cx="47057" cy="54318"/>
          </a:xfrm>
          <a:custGeom>
            <a:avLst/>
            <a:gdLst>
              <a:gd name="T0" fmla="*/ 94 w 125"/>
              <a:gd name="T1" fmla="*/ 31 h 125"/>
              <a:gd name="T2" fmla="*/ 94 w 125"/>
              <a:gd name="T3" fmla="*/ 31 h 125"/>
              <a:gd name="T4" fmla="*/ 94 w 125"/>
              <a:gd name="T5" fmla="*/ 31 h 125"/>
              <a:gd name="T6" fmla="*/ 63 w 125"/>
              <a:gd name="T7" fmla="*/ 31 h 125"/>
              <a:gd name="T8" fmla="*/ 31 w 125"/>
              <a:gd name="T9" fmla="*/ 31 h 125"/>
              <a:gd name="T10" fmla="*/ 31 w 125"/>
              <a:gd name="T11" fmla="*/ 31 h 125"/>
              <a:gd name="T12" fmla="*/ 31 w 125"/>
              <a:gd name="T13" fmla="*/ 31 h 125"/>
              <a:gd name="T14" fmla="*/ 0 w 125"/>
              <a:gd name="T15" fmla="*/ 0 h 125"/>
              <a:gd name="T16" fmla="*/ 0 w 125"/>
              <a:gd name="T17" fmla="*/ 31 h 125"/>
              <a:gd name="T18" fmla="*/ 0 w 125"/>
              <a:gd name="T19" fmla="*/ 31 h 125"/>
              <a:gd name="T20" fmla="*/ 0 w 125"/>
              <a:gd name="T21" fmla="*/ 31 h 125"/>
              <a:gd name="T22" fmla="*/ 0 w 125"/>
              <a:gd name="T23" fmla="*/ 31 h 125"/>
              <a:gd name="T24" fmla="*/ 0 w 125"/>
              <a:gd name="T25" fmla="*/ 31 h 125"/>
              <a:gd name="T26" fmla="*/ 0 w 125"/>
              <a:gd name="T27" fmla="*/ 31 h 125"/>
              <a:gd name="T28" fmla="*/ 0 w 125"/>
              <a:gd name="T29" fmla="*/ 61 h 125"/>
              <a:gd name="T30" fmla="*/ 0 w 125"/>
              <a:gd name="T31" fmla="*/ 61 h 125"/>
              <a:gd name="T32" fmla="*/ 0 w 125"/>
              <a:gd name="T33" fmla="*/ 61 h 125"/>
              <a:gd name="T34" fmla="*/ 0 w 125"/>
              <a:gd name="T35" fmla="*/ 92 h 125"/>
              <a:gd name="T36" fmla="*/ 0 w 125"/>
              <a:gd name="T37" fmla="*/ 92 h 125"/>
              <a:gd name="T38" fmla="*/ 0 w 125"/>
              <a:gd name="T39" fmla="*/ 92 h 125"/>
              <a:gd name="T40" fmla="*/ 0 w 125"/>
              <a:gd name="T41" fmla="*/ 92 h 125"/>
              <a:gd name="T42" fmla="*/ 0 w 125"/>
              <a:gd name="T43" fmla="*/ 124 h 125"/>
              <a:gd name="T44" fmla="*/ 0 w 125"/>
              <a:gd name="T45" fmla="*/ 124 h 125"/>
              <a:gd name="T46" fmla="*/ 0 w 125"/>
              <a:gd name="T47" fmla="*/ 124 h 125"/>
              <a:gd name="T48" fmla="*/ 31 w 125"/>
              <a:gd name="T49" fmla="*/ 124 h 125"/>
              <a:gd name="T50" fmla="*/ 31 w 125"/>
              <a:gd name="T51" fmla="*/ 124 h 125"/>
              <a:gd name="T52" fmla="*/ 31 w 125"/>
              <a:gd name="T53" fmla="*/ 124 h 125"/>
              <a:gd name="T54" fmla="*/ 31 w 125"/>
              <a:gd name="T55" fmla="*/ 92 h 125"/>
              <a:gd name="T56" fmla="*/ 31 w 125"/>
              <a:gd name="T57" fmla="*/ 92 h 125"/>
              <a:gd name="T58" fmla="*/ 63 w 125"/>
              <a:gd name="T59" fmla="*/ 92 h 125"/>
              <a:gd name="T60" fmla="*/ 63 w 125"/>
              <a:gd name="T61" fmla="*/ 92 h 125"/>
              <a:gd name="T62" fmla="*/ 63 w 125"/>
              <a:gd name="T63" fmla="*/ 92 h 125"/>
              <a:gd name="T64" fmla="*/ 63 w 125"/>
              <a:gd name="T65" fmla="*/ 92 h 125"/>
              <a:gd name="T66" fmla="*/ 94 w 125"/>
              <a:gd name="T67" fmla="*/ 61 h 125"/>
              <a:gd name="T68" fmla="*/ 94 w 125"/>
              <a:gd name="T69" fmla="*/ 61 h 125"/>
              <a:gd name="T70" fmla="*/ 124 w 125"/>
              <a:gd name="T71" fmla="*/ 61 h 125"/>
              <a:gd name="T72" fmla="*/ 94 w 125"/>
              <a:gd name="T73" fmla="*/ 31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5" h="125">
                <a:moveTo>
                  <a:pt x="94" y="31"/>
                </a:moveTo>
                <a:lnTo>
                  <a:pt x="94" y="31"/>
                </a:lnTo>
                <a:lnTo>
                  <a:pt x="94" y="31"/>
                </a:lnTo>
                <a:lnTo>
                  <a:pt x="63" y="31"/>
                </a:ln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cubicBezTo>
                  <a:pt x="31" y="31"/>
                  <a:pt x="31" y="31"/>
                  <a:pt x="0" y="0"/>
                </a:cubicBezTo>
                <a:cubicBezTo>
                  <a:pt x="0" y="31"/>
                  <a:pt x="0" y="31"/>
                  <a:pt x="0" y="31"/>
                </a:cubicBez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61"/>
                </a:lnTo>
                <a:lnTo>
                  <a:pt x="0" y="61"/>
                </a:lnTo>
                <a:lnTo>
                  <a:pt x="0" y="61"/>
                </a:lnTo>
                <a:cubicBezTo>
                  <a:pt x="0" y="92"/>
                  <a:pt x="0" y="92"/>
                  <a:pt x="0" y="92"/>
                </a:cubicBezTo>
                <a:lnTo>
                  <a:pt x="0" y="92"/>
                </a:lnTo>
                <a:lnTo>
                  <a:pt x="0" y="92"/>
                </a:lnTo>
                <a:lnTo>
                  <a:pt x="0" y="92"/>
                </a:lnTo>
                <a:lnTo>
                  <a:pt x="0" y="124"/>
                </a:lnTo>
                <a:lnTo>
                  <a:pt x="0" y="124"/>
                </a:lnTo>
                <a:lnTo>
                  <a:pt x="0" y="124"/>
                </a:lnTo>
                <a:cubicBezTo>
                  <a:pt x="31" y="124"/>
                  <a:pt x="31" y="124"/>
                  <a:pt x="31" y="124"/>
                </a:cubicBezTo>
                <a:lnTo>
                  <a:pt x="31" y="124"/>
                </a:lnTo>
                <a:lnTo>
                  <a:pt x="31" y="124"/>
                </a:lnTo>
                <a:lnTo>
                  <a:pt x="31" y="92"/>
                </a:lnTo>
                <a:lnTo>
                  <a:pt x="31" y="92"/>
                </a:lnTo>
                <a:cubicBezTo>
                  <a:pt x="63" y="92"/>
                  <a:pt x="63" y="92"/>
                  <a:pt x="63" y="92"/>
                </a:cubicBezTo>
                <a:lnTo>
                  <a:pt x="63" y="92"/>
                </a:lnTo>
                <a:lnTo>
                  <a:pt x="63" y="92"/>
                </a:lnTo>
                <a:lnTo>
                  <a:pt x="63" y="92"/>
                </a:lnTo>
                <a:lnTo>
                  <a:pt x="94" y="61"/>
                </a:lnTo>
                <a:lnTo>
                  <a:pt x="94" y="61"/>
                </a:lnTo>
                <a:cubicBezTo>
                  <a:pt x="94" y="61"/>
                  <a:pt x="94" y="61"/>
                  <a:pt x="124" y="61"/>
                </a:cubicBezTo>
                <a:cubicBezTo>
                  <a:pt x="94" y="31"/>
                  <a:pt x="94" y="31"/>
                  <a:pt x="94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7" name="Freeform 74"/>
          <p:cNvSpPr>
            <a:spLocks noChangeArrowheads="1"/>
          </p:cNvSpPr>
          <p:nvPr/>
        </p:nvSpPr>
        <p:spPr bwMode="auto">
          <a:xfrm>
            <a:off x="6186775" y="2863815"/>
            <a:ext cx="178143" cy="83416"/>
          </a:xfrm>
          <a:custGeom>
            <a:avLst/>
            <a:gdLst>
              <a:gd name="T0" fmla="*/ 187 w 466"/>
              <a:gd name="T1" fmla="*/ 124 h 188"/>
              <a:gd name="T2" fmla="*/ 187 w 466"/>
              <a:gd name="T3" fmla="*/ 94 h 188"/>
              <a:gd name="T4" fmla="*/ 217 w 466"/>
              <a:gd name="T5" fmla="*/ 94 h 188"/>
              <a:gd name="T6" fmla="*/ 217 w 466"/>
              <a:gd name="T7" fmla="*/ 94 h 188"/>
              <a:gd name="T8" fmla="*/ 248 w 466"/>
              <a:gd name="T9" fmla="*/ 94 h 188"/>
              <a:gd name="T10" fmla="*/ 248 w 466"/>
              <a:gd name="T11" fmla="*/ 94 h 188"/>
              <a:gd name="T12" fmla="*/ 280 w 466"/>
              <a:gd name="T13" fmla="*/ 124 h 188"/>
              <a:gd name="T14" fmla="*/ 311 w 466"/>
              <a:gd name="T15" fmla="*/ 94 h 188"/>
              <a:gd name="T16" fmla="*/ 311 w 466"/>
              <a:gd name="T17" fmla="*/ 63 h 188"/>
              <a:gd name="T18" fmla="*/ 341 w 466"/>
              <a:gd name="T19" fmla="*/ 63 h 188"/>
              <a:gd name="T20" fmla="*/ 341 w 466"/>
              <a:gd name="T21" fmla="*/ 63 h 188"/>
              <a:gd name="T22" fmla="*/ 404 w 466"/>
              <a:gd name="T23" fmla="*/ 63 h 188"/>
              <a:gd name="T24" fmla="*/ 465 w 466"/>
              <a:gd name="T25" fmla="*/ 31 h 188"/>
              <a:gd name="T26" fmla="*/ 465 w 466"/>
              <a:gd name="T27" fmla="*/ 31 h 188"/>
              <a:gd name="T28" fmla="*/ 435 w 466"/>
              <a:gd name="T29" fmla="*/ 0 h 188"/>
              <a:gd name="T30" fmla="*/ 435 w 466"/>
              <a:gd name="T31" fmla="*/ 0 h 188"/>
              <a:gd name="T32" fmla="*/ 372 w 466"/>
              <a:gd name="T33" fmla="*/ 0 h 188"/>
              <a:gd name="T34" fmla="*/ 372 w 466"/>
              <a:gd name="T35" fmla="*/ 0 h 188"/>
              <a:gd name="T36" fmla="*/ 341 w 466"/>
              <a:gd name="T37" fmla="*/ 0 h 188"/>
              <a:gd name="T38" fmla="*/ 311 w 466"/>
              <a:gd name="T39" fmla="*/ 0 h 188"/>
              <a:gd name="T40" fmla="*/ 311 w 466"/>
              <a:gd name="T41" fmla="*/ 0 h 188"/>
              <a:gd name="T42" fmla="*/ 248 w 466"/>
              <a:gd name="T43" fmla="*/ 0 h 188"/>
              <a:gd name="T44" fmla="*/ 217 w 466"/>
              <a:gd name="T45" fmla="*/ 0 h 188"/>
              <a:gd name="T46" fmla="*/ 187 w 466"/>
              <a:gd name="T47" fmla="*/ 0 h 188"/>
              <a:gd name="T48" fmla="*/ 187 w 466"/>
              <a:gd name="T49" fmla="*/ 0 h 188"/>
              <a:gd name="T50" fmla="*/ 187 w 466"/>
              <a:gd name="T51" fmla="*/ 0 h 188"/>
              <a:gd name="T52" fmla="*/ 156 w 466"/>
              <a:gd name="T53" fmla="*/ 31 h 188"/>
              <a:gd name="T54" fmla="*/ 93 w 466"/>
              <a:gd name="T55" fmla="*/ 31 h 188"/>
              <a:gd name="T56" fmla="*/ 63 w 466"/>
              <a:gd name="T57" fmla="*/ 0 h 188"/>
              <a:gd name="T58" fmla="*/ 32 w 466"/>
              <a:gd name="T59" fmla="*/ 31 h 188"/>
              <a:gd name="T60" fmla="*/ 0 w 466"/>
              <a:gd name="T61" fmla="*/ 63 h 188"/>
              <a:gd name="T62" fmla="*/ 0 w 466"/>
              <a:gd name="T63" fmla="*/ 63 h 188"/>
              <a:gd name="T64" fmla="*/ 32 w 466"/>
              <a:gd name="T65" fmla="*/ 63 h 188"/>
              <a:gd name="T66" fmla="*/ 93 w 466"/>
              <a:gd name="T67" fmla="*/ 63 h 188"/>
              <a:gd name="T68" fmla="*/ 124 w 466"/>
              <a:gd name="T69" fmla="*/ 124 h 188"/>
              <a:gd name="T70" fmla="*/ 124 w 466"/>
              <a:gd name="T71" fmla="*/ 124 h 188"/>
              <a:gd name="T72" fmla="*/ 93 w 466"/>
              <a:gd name="T73" fmla="*/ 155 h 188"/>
              <a:gd name="T74" fmla="*/ 63 w 466"/>
              <a:gd name="T75" fmla="*/ 187 h 188"/>
              <a:gd name="T76" fmla="*/ 63 w 466"/>
              <a:gd name="T77" fmla="*/ 187 h 188"/>
              <a:gd name="T78" fmla="*/ 63 w 466"/>
              <a:gd name="T79" fmla="*/ 187 h 188"/>
              <a:gd name="T80" fmla="*/ 93 w 466"/>
              <a:gd name="T81" fmla="*/ 187 h 188"/>
              <a:gd name="T82" fmla="*/ 93 w 466"/>
              <a:gd name="T83" fmla="*/ 187 h 188"/>
              <a:gd name="T84" fmla="*/ 93 w 466"/>
              <a:gd name="T85" fmla="*/ 155 h 188"/>
              <a:gd name="T86" fmla="*/ 124 w 466"/>
              <a:gd name="T87" fmla="*/ 187 h 188"/>
              <a:gd name="T88" fmla="*/ 156 w 466"/>
              <a:gd name="T89" fmla="*/ 155 h 188"/>
              <a:gd name="T90" fmla="*/ 187 w 466"/>
              <a:gd name="T91" fmla="*/ 124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66" h="188">
                <a:moveTo>
                  <a:pt x="187" y="124"/>
                </a:moveTo>
                <a:lnTo>
                  <a:pt x="187" y="124"/>
                </a:lnTo>
                <a:lnTo>
                  <a:pt x="187" y="124"/>
                </a:lnTo>
                <a:cubicBezTo>
                  <a:pt x="187" y="124"/>
                  <a:pt x="187" y="124"/>
                  <a:pt x="187" y="94"/>
                </a:cubicBezTo>
                <a:lnTo>
                  <a:pt x="187" y="94"/>
                </a:lnTo>
                <a:cubicBezTo>
                  <a:pt x="217" y="94"/>
                  <a:pt x="217" y="94"/>
                  <a:pt x="217" y="94"/>
                </a:cubicBezTo>
                <a:lnTo>
                  <a:pt x="217" y="94"/>
                </a:lnTo>
                <a:lnTo>
                  <a:pt x="217" y="94"/>
                </a:lnTo>
                <a:lnTo>
                  <a:pt x="217" y="94"/>
                </a:lnTo>
                <a:cubicBezTo>
                  <a:pt x="248" y="94"/>
                  <a:pt x="248" y="94"/>
                  <a:pt x="248" y="94"/>
                </a:cubicBezTo>
                <a:lnTo>
                  <a:pt x="248" y="94"/>
                </a:lnTo>
                <a:lnTo>
                  <a:pt x="248" y="94"/>
                </a:lnTo>
                <a:lnTo>
                  <a:pt x="248" y="94"/>
                </a:lnTo>
                <a:cubicBezTo>
                  <a:pt x="280" y="94"/>
                  <a:pt x="280" y="94"/>
                  <a:pt x="280" y="124"/>
                </a:cubicBezTo>
                <a:cubicBezTo>
                  <a:pt x="280" y="124"/>
                  <a:pt x="280" y="94"/>
                  <a:pt x="311" y="94"/>
                </a:cubicBezTo>
                <a:lnTo>
                  <a:pt x="311" y="94"/>
                </a:lnTo>
                <a:cubicBezTo>
                  <a:pt x="311" y="94"/>
                  <a:pt x="311" y="94"/>
                  <a:pt x="311" y="63"/>
                </a:cubicBezTo>
                <a:lnTo>
                  <a:pt x="311" y="63"/>
                </a:lnTo>
                <a:cubicBezTo>
                  <a:pt x="341" y="63"/>
                  <a:pt x="341" y="63"/>
                  <a:pt x="341" y="63"/>
                </a:cubicBezTo>
                <a:lnTo>
                  <a:pt x="341" y="63"/>
                </a:lnTo>
                <a:lnTo>
                  <a:pt x="341" y="63"/>
                </a:lnTo>
                <a:lnTo>
                  <a:pt x="341" y="63"/>
                </a:lnTo>
                <a:cubicBezTo>
                  <a:pt x="341" y="63"/>
                  <a:pt x="372" y="63"/>
                  <a:pt x="404" y="63"/>
                </a:cubicBezTo>
                <a:lnTo>
                  <a:pt x="404" y="63"/>
                </a:lnTo>
                <a:cubicBezTo>
                  <a:pt x="404" y="31"/>
                  <a:pt x="435" y="31"/>
                  <a:pt x="435" y="31"/>
                </a:cubicBezTo>
                <a:cubicBezTo>
                  <a:pt x="435" y="31"/>
                  <a:pt x="435" y="31"/>
                  <a:pt x="465" y="31"/>
                </a:cubicBezTo>
                <a:lnTo>
                  <a:pt x="465" y="31"/>
                </a:lnTo>
                <a:lnTo>
                  <a:pt x="465" y="31"/>
                </a:lnTo>
                <a:cubicBezTo>
                  <a:pt x="435" y="31"/>
                  <a:pt x="435" y="0"/>
                  <a:pt x="435" y="0"/>
                </a:cubicBezTo>
                <a:lnTo>
                  <a:pt x="435" y="0"/>
                </a:lnTo>
                <a:lnTo>
                  <a:pt x="435" y="0"/>
                </a:lnTo>
                <a:lnTo>
                  <a:pt x="435" y="0"/>
                </a:lnTo>
                <a:cubicBezTo>
                  <a:pt x="404" y="0"/>
                  <a:pt x="404" y="0"/>
                  <a:pt x="404" y="0"/>
                </a:cubicBezTo>
                <a:cubicBezTo>
                  <a:pt x="404" y="0"/>
                  <a:pt x="404" y="0"/>
                  <a:pt x="372" y="0"/>
                </a:cubicBezTo>
                <a:lnTo>
                  <a:pt x="372" y="0"/>
                </a:lnTo>
                <a:lnTo>
                  <a:pt x="372" y="0"/>
                </a:lnTo>
                <a:cubicBezTo>
                  <a:pt x="341" y="0"/>
                  <a:pt x="341" y="0"/>
                  <a:pt x="341" y="0"/>
                </a:cubicBezTo>
                <a:lnTo>
                  <a:pt x="341" y="0"/>
                </a:lnTo>
                <a:cubicBezTo>
                  <a:pt x="311" y="0"/>
                  <a:pt x="311" y="0"/>
                  <a:pt x="311" y="0"/>
                </a:cubicBezTo>
                <a:lnTo>
                  <a:pt x="311" y="0"/>
                </a:lnTo>
                <a:lnTo>
                  <a:pt x="311" y="0"/>
                </a:lnTo>
                <a:lnTo>
                  <a:pt x="311" y="0"/>
                </a:lnTo>
                <a:cubicBezTo>
                  <a:pt x="280" y="0"/>
                  <a:pt x="280" y="0"/>
                  <a:pt x="280" y="0"/>
                </a:cubicBezTo>
                <a:cubicBezTo>
                  <a:pt x="280" y="0"/>
                  <a:pt x="280" y="0"/>
                  <a:pt x="248" y="0"/>
                </a:cubicBezTo>
                <a:lnTo>
                  <a:pt x="248" y="0"/>
                </a:lnTo>
                <a:cubicBezTo>
                  <a:pt x="217" y="0"/>
                  <a:pt x="217" y="0"/>
                  <a:pt x="217" y="0"/>
                </a:cubicBezTo>
                <a:cubicBezTo>
                  <a:pt x="217" y="0"/>
                  <a:pt x="217" y="0"/>
                  <a:pt x="187" y="0"/>
                </a:cubicBezTo>
                <a:lnTo>
                  <a:pt x="187" y="0"/>
                </a:lnTo>
                <a:lnTo>
                  <a:pt x="187" y="0"/>
                </a:lnTo>
                <a:lnTo>
                  <a:pt x="187" y="0"/>
                </a:lnTo>
                <a:lnTo>
                  <a:pt x="187" y="0"/>
                </a:lnTo>
                <a:lnTo>
                  <a:pt x="187" y="0"/>
                </a:lnTo>
                <a:cubicBezTo>
                  <a:pt x="187" y="31"/>
                  <a:pt x="187" y="31"/>
                  <a:pt x="156" y="31"/>
                </a:cubicBezTo>
                <a:lnTo>
                  <a:pt x="156" y="31"/>
                </a:lnTo>
                <a:cubicBezTo>
                  <a:pt x="124" y="31"/>
                  <a:pt x="124" y="31"/>
                  <a:pt x="124" y="31"/>
                </a:cubicBezTo>
                <a:cubicBezTo>
                  <a:pt x="93" y="31"/>
                  <a:pt x="93" y="31"/>
                  <a:pt x="93" y="31"/>
                </a:cubicBezTo>
                <a:cubicBezTo>
                  <a:pt x="63" y="0"/>
                  <a:pt x="63" y="0"/>
                  <a:pt x="63" y="0"/>
                </a:cubicBezTo>
                <a:lnTo>
                  <a:pt x="63" y="0"/>
                </a:lnTo>
                <a:cubicBezTo>
                  <a:pt x="32" y="0"/>
                  <a:pt x="32" y="31"/>
                  <a:pt x="32" y="31"/>
                </a:cubicBezTo>
                <a:lnTo>
                  <a:pt x="32" y="31"/>
                </a:lnTo>
                <a:cubicBezTo>
                  <a:pt x="0" y="31"/>
                  <a:pt x="0" y="63"/>
                  <a:pt x="0" y="63"/>
                </a:cubicBezTo>
                <a:lnTo>
                  <a:pt x="0" y="63"/>
                </a:lnTo>
                <a:lnTo>
                  <a:pt x="0" y="63"/>
                </a:lnTo>
                <a:lnTo>
                  <a:pt x="0" y="63"/>
                </a:lnTo>
                <a:lnTo>
                  <a:pt x="0" y="63"/>
                </a:lnTo>
                <a:cubicBezTo>
                  <a:pt x="32" y="63"/>
                  <a:pt x="32" y="63"/>
                  <a:pt x="32" y="63"/>
                </a:cubicBezTo>
                <a:lnTo>
                  <a:pt x="32" y="63"/>
                </a:lnTo>
                <a:cubicBezTo>
                  <a:pt x="63" y="63"/>
                  <a:pt x="93" y="63"/>
                  <a:pt x="93" y="63"/>
                </a:cubicBezTo>
                <a:lnTo>
                  <a:pt x="93" y="63"/>
                </a:lnTo>
                <a:cubicBezTo>
                  <a:pt x="124" y="94"/>
                  <a:pt x="124" y="94"/>
                  <a:pt x="124" y="124"/>
                </a:cubicBezTo>
                <a:lnTo>
                  <a:pt x="124" y="124"/>
                </a:lnTo>
                <a:lnTo>
                  <a:pt x="124" y="124"/>
                </a:lnTo>
                <a:cubicBezTo>
                  <a:pt x="124" y="155"/>
                  <a:pt x="93" y="155"/>
                  <a:pt x="93" y="155"/>
                </a:cubicBezTo>
                <a:lnTo>
                  <a:pt x="93" y="155"/>
                </a:lnTo>
                <a:lnTo>
                  <a:pt x="93" y="155"/>
                </a:lnTo>
                <a:cubicBezTo>
                  <a:pt x="93" y="155"/>
                  <a:pt x="63" y="155"/>
                  <a:pt x="63" y="187"/>
                </a:cubicBezTo>
                <a:lnTo>
                  <a:pt x="63" y="187"/>
                </a:lnTo>
                <a:lnTo>
                  <a:pt x="63" y="187"/>
                </a:lnTo>
                <a:lnTo>
                  <a:pt x="63" y="187"/>
                </a:lnTo>
                <a:lnTo>
                  <a:pt x="63" y="187"/>
                </a:lnTo>
                <a:cubicBezTo>
                  <a:pt x="63" y="187"/>
                  <a:pt x="63" y="187"/>
                  <a:pt x="93" y="187"/>
                </a:cubicBezTo>
                <a:lnTo>
                  <a:pt x="93" y="187"/>
                </a:lnTo>
                <a:lnTo>
                  <a:pt x="93" y="187"/>
                </a:lnTo>
                <a:lnTo>
                  <a:pt x="93" y="187"/>
                </a:lnTo>
                <a:lnTo>
                  <a:pt x="93" y="155"/>
                </a:lnTo>
                <a:lnTo>
                  <a:pt x="93" y="155"/>
                </a:lnTo>
                <a:cubicBezTo>
                  <a:pt x="124" y="155"/>
                  <a:pt x="124" y="155"/>
                  <a:pt x="124" y="187"/>
                </a:cubicBezTo>
                <a:lnTo>
                  <a:pt x="124" y="187"/>
                </a:lnTo>
                <a:lnTo>
                  <a:pt x="124" y="187"/>
                </a:lnTo>
                <a:cubicBezTo>
                  <a:pt x="156" y="155"/>
                  <a:pt x="156" y="155"/>
                  <a:pt x="156" y="155"/>
                </a:cubicBezTo>
                <a:lnTo>
                  <a:pt x="156" y="124"/>
                </a:lnTo>
                <a:cubicBezTo>
                  <a:pt x="156" y="124"/>
                  <a:pt x="156" y="124"/>
                  <a:pt x="187" y="1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8" name="Freeform 75"/>
          <p:cNvSpPr>
            <a:spLocks noChangeArrowheads="1"/>
          </p:cNvSpPr>
          <p:nvPr/>
        </p:nvSpPr>
        <p:spPr bwMode="auto">
          <a:xfrm>
            <a:off x="6578354" y="3273137"/>
            <a:ext cx="35292" cy="27159"/>
          </a:xfrm>
          <a:custGeom>
            <a:avLst/>
            <a:gdLst>
              <a:gd name="T0" fmla="*/ 31 w 93"/>
              <a:gd name="T1" fmla="*/ 31 h 62"/>
              <a:gd name="T2" fmla="*/ 31 w 93"/>
              <a:gd name="T3" fmla="*/ 31 h 62"/>
              <a:gd name="T4" fmla="*/ 31 w 93"/>
              <a:gd name="T5" fmla="*/ 31 h 62"/>
              <a:gd name="T6" fmla="*/ 31 w 93"/>
              <a:gd name="T7" fmla="*/ 31 h 62"/>
              <a:gd name="T8" fmla="*/ 61 w 93"/>
              <a:gd name="T9" fmla="*/ 31 h 62"/>
              <a:gd name="T10" fmla="*/ 61 w 93"/>
              <a:gd name="T11" fmla="*/ 31 h 62"/>
              <a:gd name="T12" fmla="*/ 61 w 93"/>
              <a:gd name="T13" fmla="*/ 61 h 62"/>
              <a:gd name="T14" fmla="*/ 92 w 93"/>
              <a:gd name="T15" fmla="*/ 61 h 62"/>
              <a:gd name="T16" fmla="*/ 92 w 93"/>
              <a:gd name="T17" fmla="*/ 61 h 62"/>
              <a:gd name="T18" fmla="*/ 92 w 93"/>
              <a:gd name="T19" fmla="*/ 61 h 62"/>
              <a:gd name="T20" fmla="*/ 92 w 93"/>
              <a:gd name="T21" fmla="*/ 61 h 62"/>
              <a:gd name="T22" fmla="*/ 92 w 93"/>
              <a:gd name="T23" fmla="*/ 61 h 62"/>
              <a:gd name="T24" fmla="*/ 92 w 93"/>
              <a:gd name="T25" fmla="*/ 61 h 62"/>
              <a:gd name="T26" fmla="*/ 92 w 93"/>
              <a:gd name="T27" fmla="*/ 31 h 62"/>
              <a:gd name="T28" fmla="*/ 61 w 93"/>
              <a:gd name="T29" fmla="*/ 31 h 62"/>
              <a:gd name="T30" fmla="*/ 61 w 93"/>
              <a:gd name="T31" fmla="*/ 31 h 62"/>
              <a:gd name="T32" fmla="*/ 61 w 93"/>
              <a:gd name="T33" fmla="*/ 31 h 62"/>
              <a:gd name="T34" fmla="*/ 31 w 93"/>
              <a:gd name="T35" fmla="*/ 0 h 62"/>
              <a:gd name="T36" fmla="*/ 0 w 93"/>
              <a:gd name="T37" fmla="*/ 31 h 62"/>
              <a:gd name="T38" fmla="*/ 0 w 93"/>
              <a:gd name="T39" fmla="*/ 31 h 62"/>
              <a:gd name="T40" fmla="*/ 0 w 93"/>
              <a:gd name="T41" fmla="*/ 31 h 62"/>
              <a:gd name="T42" fmla="*/ 0 w 93"/>
              <a:gd name="T43" fmla="*/ 31 h 62"/>
              <a:gd name="T44" fmla="*/ 31 w 93"/>
              <a:gd name="T45" fmla="*/ 31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3" h="62">
                <a:moveTo>
                  <a:pt x="31" y="31"/>
                </a:move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cubicBezTo>
                  <a:pt x="31" y="31"/>
                  <a:pt x="31" y="31"/>
                  <a:pt x="61" y="31"/>
                </a:cubicBezTo>
                <a:lnTo>
                  <a:pt x="61" y="31"/>
                </a:lnTo>
                <a:lnTo>
                  <a:pt x="61" y="61"/>
                </a:lnTo>
                <a:cubicBezTo>
                  <a:pt x="92" y="61"/>
                  <a:pt x="92" y="61"/>
                  <a:pt x="92" y="61"/>
                </a:cubicBezTo>
                <a:lnTo>
                  <a:pt x="92" y="61"/>
                </a:lnTo>
                <a:lnTo>
                  <a:pt x="92" y="61"/>
                </a:lnTo>
                <a:lnTo>
                  <a:pt x="92" y="61"/>
                </a:lnTo>
                <a:lnTo>
                  <a:pt x="92" y="61"/>
                </a:lnTo>
                <a:lnTo>
                  <a:pt x="92" y="61"/>
                </a:lnTo>
                <a:cubicBezTo>
                  <a:pt x="92" y="31"/>
                  <a:pt x="92" y="31"/>
                  <a:pt x="92" y="31"/>
                </a:cubicBezTo>
                <a:cubicBezTo>
                  <a:pt x="92" y="31"/>
                  <a:pt x="92" y="31"/>
                  <a:pt x="61" y="31"/>
                </a:cubicBezTo>
                <a:lnTo>
                  <a:pt x="61" y="31"/>
                </a:lnTo>
                <a:lnTo>
                  <a:pt x="61" y="31"/>
                </a:lnTo>
                <a:cubicBezTo>
                  <a:pt x="31" y="31"/>
                  <a:pt x="31" y="31"/>
                  <a:pt x="31" y="0"/>
                </a:cubicBezTo>
                <a:cubicBezTo>
                  <a:pt x="31" y="31"/>
                  <a:pt x="31" y="31"/>
                  <a:pt x="0" y="31"/>
                </a:cubicBez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31" y="3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79" name="Freeform 76"/>
          <p:cNvSpPr>
            <a:spLocks noChangeArrowheads="1"/>
          </p:cNvSpPr>
          <p:nvPr/>
        </p:nvSpPr>
        <p:spPr bwMode="auto">
          <a:xfrm>
            <a:off x="7332940" y="2890973"/>
            <a:ext cx="82350" cy="95056"/>
          </a:xfrm>
          <a:custGeom>
            <a:avLst/>
            <a:gdLst>
              <a:gd name="T0" fmla="*/ 185 w 217"/>
              <a:gd name="T1" fmla="*/ 0 h 217"/>
              <a:gd name="T2" fmla="*/ 185 w 217"/>
              <a:gd name="T3" fmla="*/ 0 h 217"/>
              <a:gd name="T4" fmla="*/ 185 w 217"/>
              <a:gd name="T5" fmla="*/ 0 h 217"/>
              <a:gd name="T6" fmla="*/ 185 w 217"/>
              <a:gd name="T7" fmla="*/ 0 h 217"/>
              <a:gd name="T8" fmla="*/ 185 w 217"/>
              <a:gd name="T9" fmla="*/ 31 h 217"/>
              <a:gd name="T10" fmla="*/ 154 w 217"/>
              <a:gd name="T11" fmla="*/ 61 h 217"/>
              <a:gd name="T12" fmla="*/ 154 w 217"/>
              <a:gd name="T13" fmla="*/ 61 h 217"/>
              <a:gd name="T14" fmla="*/ 92 w 217"/>
              <a:gd name="T15" fmla="*/ 31 h 217"/>
              <a:gd name="T16" fmla="*/ 92 w 217"/>
              <a:gd name="T17" fmla="*/ 31 h 217"/>
              <a:gd name="T18" fmla="*/ 92 w 217"/>
              <a:gd name="T19" fmla="*/ 31 h 217"/>
              <a:gd name="T20" fmla="*/ 61 w 217"/>
              <a:gd name="T21" fmla="*/ 61 h 217"/>
              <a:gd name="T22" fmla="*/ 61 w 217"/>
              <a:gd name="T23" fmla="*/ 61 h 217"/>
              <a:gd name="T24" fmla="*/ 30 w 217"/>
              <a:gd name="T25" fmla="*/ 92 h 217"/>
              <a:gd name="T26" fmla="*/ 0 w 217"/>
              <a:gd name="T27" fmla="*/ 92 h 217"/>
              <a:gd name="T28" fmla="*/ 0 w 217"/>
              <a:gd name="T29" fmla="*/ 92 h 217"/>
              <a:gd name="T30" fmla="*/ 0 w 217"/>
              <a:gd name="T31" fmla="*/ 92 h 217"/>
              <a:gd name="T32" fmla="*/ 30 w 217"/>
              <a:gd name="T33" fmla="*/ 155 h 217"/>
              <a:gd name="T34" fmla="*/ 30 w 217"/>
              <a:gd name="T35" fmla="*/ 155 h 217"/>
              <a:gd name="T36" fmla="*/ 30 w 217"/>
              <a:gd name="T37" fmla="*/ 185 h 217"/>
              <a:gd name="T38" fmla="*/ 30 w 217"/>
              <a:gd name="T39" fmla="*/ 216 h 217"/>
              <a:gd name="T40" fmla="*/ 30 w 217"/>
              <a:gd name="T41" fmla="*/ 216 h 217"/>
              <a:gd name="T42" fmla="*/ 30 w 217"/>
              <a:gd name="T43" fmla="*/ 216 h 217"/>
              <a:gd name="T44" fmla="*/ 61 w 217"/>
              <a:gd name="T45" fmla="*/ 216 h 217"/>
              <a:gd name="T46" fmla="*/ 61 w 217"/>
              <a:gd name="T47" fmla="*/ 216 h 217"/>
              <a:gd name="T48" fmla="*/ 61 w 217"/>
              <a:gd name="T49" fmla="*/ 216 h 217"/>
              <a:gd name="T50" fmla="*/ 92 w 217"/>
              <a:gd name="T51" fmla="*/ 185 h 217"/>
              <a:gd name="T52" fmla="*/ 92 w 217"/>
              <a:gd name="T53" fmla="*/ 185 h 217"/>
              <a:gd name="T54" fmla="*/ 123 w 217"/>
              <a:gd name="T55" fmla="*/ 185 h 217"/>
              <a:gd name="T56" fmla="*/ 154 w 217"/>
              <a:gd name="T57" fmla="*/ 185 h 217"/>
              <a:gd name="T58" fmla="*/ 154 w 217"/>
              <a:gd name="T59" fmla="*/ 185 h 217"/>
              <a:gd name="T60" fmla="*/ 123 w 217"/>
              <a:gd name="T61" fmla="*/ 155 h 217"/>
              <a:gd name="T62" fmla="*/ 123 w 217"/>
              <a:gd name="T63" fmla="*/ 124 h 217"/>
              <a:gd name="T64" fmla="*/ 154 w 217"/>
              <a:gd name="T65" fmla="*/ 92 h 217"/>
              <a:gd name="T66" fmla="*/ 185 w 217"/>
              <a:gd name="T67" fmla="*/ 61 h 217"/>
              <a:gd name="T68" fmla="*/ 185 w 217"/>
              <a:gd name="T69" fmla="*/ 61 h 217"/>
              <a:gd name="T70" fmla="*/ 216 w 217"/>
              <a:gd name="T71" fmla="*/ 31 h 217"/>
              <a:gd name="T72" fmla="*/ 216 w 217"/>
              <a:gd name="T73" fmla="*/ 31 h 217"/>
              <a:gd name="T74" fmla="*/ 216 w 217"/>
              <a:gd name="T75" fmla="*/ 0 h 217"/>
              <a:gd name="T76" fmla="*/ 216 w 217"/>
              <a:gd name="T77" fmla="*/ 0 h 217"/>
              <a:gd name="T78" fmla="*/ 216 w 217"/>
              <a:gd name="T79" fmla="*/ 0 h 217"/>
              <a:gd name="T80" fmla="*/ 216 w 217"/>
              <a:gd name="T81" fmla="*/ 0 h 217"/>
              <a:gd name="T82" fmla="*/ 185 w 217"/>
              <a:gd name="T83" fmla="*/ 0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17" h="217">
                <a:moveTo>
                  <a:pt x="185" y="0"/>
                </a:moveTo>
                <a:lnTo>
                  <a:pt x="185" y="0"/>
                </a:lnTo>
                <a:lnTo>
                  <a:pt x="185" y="0"/>
                </a:lnTo>
                <a:lnTo>
                  <a:pt x="185" y="0"/>
                </a:lnTo>
                <a:lnTo>
                  <a:pt x="185" y="31"/>
                </a:lnTo>
                <a:cubicBezTo>
                  <a:pt x="185" y="31"/>
                  <a:pt x="154" y="31"/>
                  <a:pt x="154" y="61"/>
                </a:cubicBezTo>
                <a:lnTo>
                  <a:pt x="154" y="61"/>
                </a:lnTo>
                <a:cubicBezTo>
                  <a:pt x="123" y="61"/>
                  <a:pt x="123" y="31"/>
                  <a:pt x="92" y="31"/>
                </a:cubicBezTo>
                <a:lnTo>
                  <a:pt x="92" y="31"/>
                </a:lnTo>
                <a:lnTo>
                  <a:pt x="92" y="31"/>
                </a:lnTo>
                <a:cubicBezTo>
                  <a:pt x="92" y="61"/>
                  <a:pt x="61" y="61"/>
                  <a:pt x="61" y="61"/>
                </a:cubicBezTo>
                <a:lnTo>
                  <a:pt x="61" y="61"/>
                </a:lnTo>
                <a:cubicBezTo>
                  <a:pt x="30" y="61"/>
                  <a:pt x="30" y="92"/>
                  <a:pt x="30" y="92"/>
                </a:cubicBezTo>
                <a:cubicBezTo>
                  <a:pt x="30" y="92"/>
                  <a:pt x="30" y="92"/>
                  <a:pt x="0" y="92"/>
                </a:cubicBezTo>
                <a:lnTo>
                  <a:pt x="0" y="92"/>
                </a:lnTo>
                <a:lnTo>
                  <a:pt x="0" y="92"/>
                </a:lnTo>
                <a:cubicBezTo>
                  <a:pt x="30" y="92"/>
                  <a:pt x="30" y="124"/>
                  <a:pt x="30" y="155"/>
                </a:cubicBezTo>
                <a:lnTo>
                  <a:pt x="30" y="155"/>
                </a:lnTo>
                <a:lnTo>
                  <a:pt x="30" y="185"/>
                </a:lnTo>
                <a:lnTo>
                  <a:pt x="30" y="216"/>
                </a:lnTo>
                <a:lnTo>
                  <a:pt x="30" y="216"/>
                </a:lnTo>
                <a:lnTo>
                  <a:pt x="30" y="216"/>
                </a:lnTo>
                <a:cubicBezTo>
                  <a:pt x="61" y="216"/>
                  <a:pt x="61" y="216"/>
                  <a:pt x="61" y="216"/>
                </a:cubicBezTo>
                <a:lnTo>
                  <a:pt x="61" y="216"/>
                </a:lnTo>
                <a:lnTo>
                  <a:pt x="61" y="216"/>
                </a:lnTo>
                <a:lnTo>
                  <a:pt x="92" y="185"/>
                </a:lnTo>
                <a:lnTo>
                  <a:pt x="92" y="185"/>
                </a:lnTo>
                <a:cubicBezTo>
                  <a:pt x="123" y="185"/>
                  <a:pt x="123" y="185"/>
                  <a:pt x="123" y="185"/>
                </a:cubicBezTo>
                <a:lnTo>
                  <a:pt x="154" y="185"/>
                </a:lnTo>
                <a:lnTo>
                  <a:pt x="154" y="185"/>
                </a:lnTo>
                <a:lnTo>
                  <a:pt x="123" y="155"/>
                </a:lnTo>
                <a:cubicBezTo>
                  <a:pt x="123" y="155"/>
                  <a:pt x="92" y="124"/>
                  <a:pt x="123" y="124"/>
                </a:cubicBezTo>
                <a:cubicBezTo>
                  <a:pt x="123" y="92"/>
                  <a:pt x="123" y="92"/>
                  <a:pt x="154" y="92"/>
                </a:cubicBezTo>
                <a:cubicBezTo>
                  <a:pt x="154" y="61"/>
                  <a:pt x="154" y="61"/>
                  <a:pt x="185" y="61"/>
                </a:cubicBezTo>
                <a:lnTo>
                  <a:pt x="185" y="61"/>
                </a:lnTo>
                <a:cubicBezTo>
                  <a:pt x="185" y="61"/>
                  <a:pt x="185" y="31"/>
                  <a:pt x="216" y="31"/>
                </a:cubicBezTo>
                <a:lnTo>
                  <a:pt x="216" y="31"/>
                </a:lnTo>
                <a:cubicBezTo>
                  <a:pt x="216" y="31"/>
                  <a:pt x="216" y="31"/>
                  <a:pt x="216" y="0"/>
                </a:cubicBezTo>
                <a:lnTo>
                  <a:pt x="216" y="0"/>
                </a:lnTo>
                <a:lnTo>
                  <a:pt x="216" y="0"/>
                </a:lnTo>
                <a:lnTo>
                  <a:pt x="216" y="0"/>
                </a:lnTo>
                <a:lnTo>
                  <a:pt x="185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0" name="Freeform 77"/>
          <p:cNvSpPr>
            <a:spLocks noChangeArrowheads="1"/>
          </p:cNvSpPr>
          <p:nvPr/>
        </p:nvSpPr>
        <p:spPr bwMode="auto">
          <a:xfrm>
            <a:off x="5065820" y="2673703"/>
            <a:ext cx="58821" cy="27159"/>
          </a:xfrm>
          <a:custGeom>
            <a:avLst/>
            <a:gdLst>
              <a:gd name="T0" fmla="*/ 124 w 156"/>
              <a:gd name="T1" fmla="*/ 31 h 63"/>
              <a:gd name="T2" fmla="*/ 124 w 156"/>
              <a:gd name="T3" fmla="*/ 31 h 63"/>
              <a:gd name="T4" fmla="*/ 93 w 156"/>
              <a:gd name="T5" fmla="*/ 31 h 63"/>
              <a:gd name="T6" fmla="*/ 93 w 156"/>
              <a:gd name="T7" fmla="*/ 31 h 63"/>
              <a:gd name="T8" fmla="*/ 93 w 156"/>
              <a:gd name="T9" fmla="*/ 0 h 63"/>
              <a:gd name="T10" fmla="*/ 62 w 156"/>
              <a:gd name="T11" fmla="*/ 0 h 63"/>
              <a:gd name="T12" fmla="*/ 62 w 156"/>
              <a:gd name="T13" fmla="*/ 0 h 63"/>
              <a:gd name="T14" fmla="*/ 62 w 156"/>
              <a:gd name="T15" fmla="*/ 0 h 63"/>
              <a:gd name="T16" fmla="*/ 62 w 156"/>
              <a:gd name="T17" fmla="*/ 31 h 63"/>
              <a:gd name="T18" fmla="*/ 31 w 156"/>
              <a:gd name="T19" fmla="*/ 31 h 63"/>
              <a:gd name="T20" fmla="*/ 0 w 156"/>
              <a:gd name="T21" fmla="*/ 62 h 63"/>
              <a:gd name="T22" fmla="*/ 0 w 156"/>
              <a:gd name="T23" fmla="*/ 62 h 63"/>
              <a:gd name="T24" fmla="*/ 0 w 156"/>
              <a:gd name="T25" fmla="*/ 62 h 63"/>
              <a:gd name="T26" fmla="*/ 0 w 156"/>
              <a:gd name="T27" fmla="*/ 62 h 63"/>
              <a:gd name="T28" fmla="*/ 0 w 156"/>
              <a:gd name="T29" fmla="*/ 62 h 63"/>
              <a:gd name="T30" fmla="*/ 0 w 156"/>
              <a:gd name="T31" fmla="*/ 62 h 63"/>
              <a:gd name="T32" fmla="*/ 0 w 156"/>
              <a:gd name="T33" fmla="*/ 62 h 63"/>
              <a:gd name="T34" fmla="*/ 31 w 156"/>
              <a:gd name="T35" fmla="*/ 62 h 63"/>
              <a:gd name="T36" fmla="*/ 31 w 156"/>
              <a:gd name="T37" fmla="*/ 62 h 63"/>
              <a:gd name="T38" fmla="*/ 31 w 156"/>
              <a:gd name="T39" fmla="*/ 62 h 63"/>
              <a:gd name="T40" fmla="*/ 31 w 156"/>
              <a:gd name="T41" fmla="*/ 62 h 63"/>
              <a:gd name="T42" fmla="*/ 93 w 156"/>
              <a:gd name="T43" fmla="*/ 31 h 63"/>
              <a:gd name="T44" fmla="*/ 93 w 156"/>
              <a:gd name="T45" fmla="*/ 31 h 63"/>
              <a:gd name="T46" fmla="*/ 93 w 156"/>
              <a:gd name="T47" fmla="*/ 31 h 63"/>
              <a:gd name="T48" fmla="*/ 93 w 156"/>
              <a:gd name="T49" fmla="*/ 62 h 63"/>
              <a:gd name="T50" fmla="*/ 93 w 156"/>
              <a:gd name="T51" fmla="*/ 62 h 63"/>
              <a:gd name="T52" fmla="*/ 124 w 156"/>
              <a:gd name="T53" fmla="*/ 31 h 63"/>
              <a:gd name="T54" fmla="*/ 124 w 156"/>
              <a:gd name="T55" fmla="*/ 31 h 63"/>
              <a:gd name="T56" fmla="*/ 155 w 156"/>
              <a:gd name="T57" fmla="*/ 31 h 63"/>
              <a:gd name="T58" fmla="*/ 155 w 156"/>
              <a:gd name="T59" fmla="*/ 31 h 63"/>
              <a:gd name="T60" fmla="*/ 155 w 156"/>
              <a:gd name="T61" fmla="*/ 31 h 63"/>
              <a:gd name="T62" fmla="*/ 124 w 156"/>
              <a:gd name="T63" fmla="*/ 31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6" h="63">
                <a:moveTo>
                  <a:pt x="124" y="31"/>
                </a:moveTo>
                <a:lnTo>
                  <a:pt x="124" y="31"/>
                </a:lnTo>
                <a:cubicBezTo>
                  <a:pt x="124" y="31"/>
                  <a:pt x="124" y="31"/>
                  <a:pt x="93" y="31"/>
                </a:cubicBezTo>
                <a:lnTo>
                  <a:pt x="93" y="31"/>
                </a:lnTo>
                <a:cubicBezTo>
                  <a:pt x="93" y="0"/>
                  <a:pt x="93" y="0"/>
                  <a:pt x="93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cubicBezTo>
                  <a:pt x="62" y="31"/>
                  <a:pt x="62" y="31"/>
                  <a:pt x="62" y="31"/>
                </a:cubicBezTo>
                <a:lnTo>
                  <a:pt x="31" y="31"/>
                </a:lnTo>
                <a:cubicBezTo>
                  <a:pt x="31" y="62"/>
                  <a:pt x="31" y="62"/>
                  <a:pt x="0" y="62"/>
                </a:cubicBez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31" y="62"/>
                </a:lnTo>
                <a:lnTo>
                  <a:pt x="31" y="62"/>
                </a:lnTo>
                <a:lnTo>
                  <a:pt x="31" y="62"/>
                </a:lnTo>
                <a:lnTo>
                  <a:pt x="31" y="62"/>
                </a:lnTo>
                <a:cubicBezTo>
                  <a:pt x="62" y="62"/>
                  <a:pt x="62" y="31"/>
                  <a:pt x="93" y="31"/>
                </a:cubicBezTo>
                <a:lnTo>
                  <a:pt x="93" y="31"/>
                </a:lnTo>
                <a:lnTo>
                  <a:pt x="93" y="31"/>
                </a:lnTo>
                <a:cubicBezTo>
                  <a:pt x="93" y="62"/>
                  <a:pt x="93" y="62"/>
                  <a:pt x="93" y="62"/>
                </a:cubicBezTo>
                <a:lnTo>
                  <a:pt x="93" y="62"/>
                </a:lnTo>
                <a:cubicBezTo>
                  <a:pt x="124" y="31"/>
                  <a:pt x="124" y="31"/>
                  <a:pt x="124" y="31"/>
                </a:cubicBezTo>
                <a:lnTo>
                  <a:pt x="124" y="31"/>
                </a:lnTo>
                <a:lnTo>
                  <a:pt x="155" y="31"/>
                </a:lnTo>
                <a:lnTo>
                  <a:pt x="155" y="31"/>
                </a:lnTo>
                <a:lnTo>
                  <a:pt x="155" y="31"/>
                </a:lnTo>
                <a:cubicBezTo>
                  <a:pt x="124" y="31"/>
                  <a:pt x="124" y="31"/>
                  <a:pt x="124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1" name="Freeform 78"/>
          <p:cNvSpPr>
            <a:spLocks noChangeArrowheads="1"/>
          </p:cNvSpPr>
          <p:nvPr/>
        </p:nvSpPr>
        <p:spPr bwMode="auto">
          <a:xfrm>
            <a:off x="5148169" y="2481650"/>
            <a:ext cx="94113" cy="54318"/>
          </a:xfrm>
          <a:custGeom>
            <a:avLst/>
            <a:gdLst>
              <a:gd name="T0" fmla="*/ 0 w 249"/>
              <a:gd name="T1" fmla="*/ 30 h 125"/>
              <a:gd name="T2" fmla="*/ 0 w 249"/>
              <a:gd name="T3" fmla="*/ 30 h 125"/>
              <a:gd name="T4" fmla="*/ 31 w 249"/>
              <a:gd name="T5" fmla="*/ 30 h 125"/>
              <a:gd name="T6" fmla="*/ 31 w 249"/>
              <a:gd name="T7" fmla="*/ 30 h 125"/>
              <a:gd name="T8" fmla="*/ 62 w 249"/>
              <a:gd name="T9" fmla="*/ 30 h 125"/>
              <a:gd name="T10" fmla="*/ 62 w 249"/>
              <a:gd name="T11" fmla="*/ 30 h 125"/>
              <a:gd name="T12" fmla="*/ 93 w 249"/>
              <a:gd name="T13" fmla="*/ 61 h 125"/>
              <a:gd name="T14" fmla="*/ 93 w 249"/>
              <a:gd name="T15" fmla="*/ 93 h 125"/>
              <a:gd name="T16" fmla="*/ 93 w 249"/>
              <a:gd name="T17" fmla="*/ 93 h 125"/>
              <a:gd name="T18" fmla="*/ 124 w 249"/>
              <a:gd name="T19" fmla="*/ 93 h 125"/>
              <a:gd name="T20" fmla="*/ 124 w 249"/>
              <a:gd name="T21" fmla="*/ 93 h 125"/>
              <a:gd name="T22" fmla="*/ 124 w 249"/>
              <a:gd name="T23" fmla="*/ 93 h 125"/>
              <a:gd name="T24" fmla="*/ 154 w 249"/>
              <a:gd name="T25" fmla="*/ 124 h 125"/>
              <a:gd name="T26" fmla="*/ 154 w 249"/>
              <a:gd name="T27" fmla="*/ 124 h 125"/>
              <a:gd name="T28" fmla="*/ 154 w 249"/>
              <a:gd name="T29" fmla="*/ 93 h 125"/>
              <a:gd name="T30" fmla="*/ 186 w 249"/>
              <a:gd name="T31" fmla="*/ 93 h 125"/>
              <a:gd name="T32" fmla="*/ 186 w 249"/>
              <a:gd name="T33" fmla="*/ 93 h 125"/>
              <a:gd name="T34" fmla="*/ 186 w 249"/>
              <a:gd name="T35" fmla="*/ 93 h 125"/>
              <a:gd name="T36" fmla="*/ 186 w 249"/>
              <a:gd name="T37" fmla="*/ 93 h 125"/>
              <a:gd name="T38" fmla="*/ 217 w 249"/>
              <a:gd name="T39" fmla="*/ 93 h 125"/>
              <a:gd name="T40" fmla="*/ 248 w 249"/>
              <a:gd name="T41" fmla="*/ 30 h 125"/>
              <a:gd name="T42" fmla="*/ 248 w 249"/>
              <a:gd name="T43" fmla="*/ 30 h 125"/>
              <a:gd name="T44" fmla="*/ 248 w 249"/>
              <a:gd name="T45" fmla="*/ 30 h 125"/>
              <a:gd name="T46" fmla="*/ 248 w 249"/>
              <a:gd name="T47" fmla="*/ 30 h 125"/>
              <a:gd name="T48" fmla="*/ 217 w 249"/>
              <a:gd name="T49" fmla="*/ 30 h 125"/>
              <a:gd name="T50" fmla="*/ 217 w 249"/>
              <a:gd name="T51" fmla="*/ 30 h 125"/>
              <a:gd name="T52" fmla="*/ 217 w 249"/>
              <a:gd name="T53" fmla="*/ 30 h 125"/>
              <a:gd name="T54" fmla="*/ 186 w 249"/>
              <a:gd name="T55" fmla="*/ 0 h 125"/>
              <a:gd name="T56" fmla="*/ 186 w 249"/>
              <a:gd name="T57" fmla="*/ 0 h 125"/>
              <a:gd name="T58" fmla="*/ 186 w 249"/>
              <a:gd name="T59" fmla="*/ 0 h 125"/>
              <a:gd name="T60" fmla="*/ 186 w 249"/>
              <a:gd name="T61" fmla="*/ 0 h 125"/>
              <a:gd name="T62" fmla="*/ 186 w 249"/>
              <a:gd name="T63" fmla="*/ 0 h 125"/>
              <a:gd name="T64" fmla="*/ 154 w 249"/>
              <a:gd name="T65" fmla="*/ 0 h 125"/>
              <a:gd name="T66" fmla="*/ 124 w 249"/>
              <a:gd name="T67" fmla="*/ 0 h 125"/>
              <a:gd name="T68" fmla="*/ 124 w 249"/>
              <a:gd name="T69" fmla="*/ 0 h 125"/>
              <a:gd name="T70" fmla="*/ 124 w 249"/>
              <a:gd name="T71" fmla="*/ 0 h 125"/>
              <a:gd name="T72" fmla="*/ 124 w 249"/>
              <a:gd name="T73" fmla="*/ 0 h 125"/>
              <a:gd name="T74" fmla="*/ 93 w 249"/>
              <a:gd name="T75" fmla="*/ 0 h 125"/>
              <a:gd name="T76" fmla="*/ 62 w 249"/>
              <a:gd name="T77" fmla="*/ 0 h 125"/>
              <a:gd name="T78" fmla="*/ 31 w 249"/>
              <a:gd name="T79" fmla="*/ 0 h 125"/>
              <a:gd name="T80" fmla="*/ 0 w 249"/>
              <a:gd name="T81" fmla="*/ 0 h 125"/>
              <a:gd name="T82" fmla="*/ 0 w 249"/>
              <a:gd name="T83" fmla="*/ 3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49" h="125">
                <a:moveTo>
                  <a:pt x="0" y="30"/>
                </a:moveTo>
                <a:lnTo>
                  <a:pt x="0" y="30"/>
                </a:lnTo>
                <a:lnTo>
                  <a:pt x="31" y="30"/>
                </a:lnTo>
                <a:lnTo>
                  <a:pt x="31" y="30"/>
                </a:lnTo>
                <a:lnTo>
                  <a:pt x="62" y="30"/>
                </a:lnTo>
                <a:lnTo>
                  <a:pt x="62" y="30"/>
                </a:lnTo>
                <a:cubicBezTo>
                  <a:pt x="93" y="61"/>
                  <a:pt x="93" y="61"/>
                  <a:pt x="93" y="61"/>
                </a:cubicBezTo>
                <a:cubicBezTo>
                  <a:pt x="93" y="93"/>
                  <a:pt x="93" y="93"/>
                  <a:pt x="93" y="93"/>
                </a:cubicBezTo>
                <a:lnTo>
                  <a:pt x="93" y="93"/>
                </a:lnTo>
                <a:lnTo>
                  <a:pt x="124" y="93"/>
                </a:lnTo>
                <a:lnTo>
                  <a:pt x="124" y="93"/>
                </a:lnTo>
                <a:lnTo>
                  <a:pt x="124" y="93"/>
                </a:lnTo>
                <a:cubicBezTo>
                  <a:pt x="154" y="93"/>
                  <a:pt x="154" y="124"/>
                  <a:pt x="154" y="124"/>
                </a:cubicBezTo>
                <a:lnTo>
                  <a:pt x="154" y="124"/>
                </a:lnTo>
                <a:cubicBezTo>
                  <a:pt x="154" y="93"/>
                  <a:pt x="154" y="93"/>
                  <a:pt x="154" y="93"/>
                </a:cubicBezTo>
                <a:cubicBezTo>
                  <a:pt x="186" y="93"/>
                  <a:pt x="186" y="93"/>
                  <a:pt x="186" y="93"/>
                </a:cubicBezTo>
                <a:lnTo>
                  <a:pt x="186" y="93"/>
                </a:lnTo>
                <a:lnTo>
                  <a:pt x="186" y="93"/>
                </a:lnTo>
                <a:lnTo>
                  <a:pt x="186" y="93"/>
                </a:lnTo>
                <a:lnTo>
                  <a:pt x="217" y="93"/>
                </a:lnTo>
                <a:cubicBezTo>
                  <a:pt x="217" y="61"/>
                  <a:pt x="217" y="30"/>
                  <a:pt x="248" y="30"/>
                </a:cubicBezTo>
                <a:lnTo>
                  <a:pt x="248" y="30"/>
                </a:lnTo>
                <a:lnTo>
                  <a:pt x="248" y="30"/>
                </a:lnTo>
                <a:lnTo>
                  <a:pt x="248" y="30"/>
                </a:lnTo>
                <a:lnTo>
                  <a:pt x="217" y="30"/>
                </a:lnTo>
                <a:lnTo>
                  <a:pt x="217" y="30"/>
                </a:lnTo>
                <a:lnTo>
                  <a:pt x="217" y="30"/>
                </a:lnTo>
                <a:cubicBezTo>
                  <a:pt x="217" y="30"/>
                  <a:pt x="186" y="30"/>
                  <a:pt x="186" y="0"/>
                </a:cubicBezTo>
                <a:lnTo>
                  <a:pt x="186" y="0"/>
                </a:lnTo>
                <a:lnTo>
                  <a:pt x="186" y="0"/>
                </a:lnTo>
                <a:lnTo>
                  <a:pt x="186" y="0"/>
                </a:lnTo>
                <a:lnTo>
                  <a:pt x="186" y="0"/>
                </a:lnTo>
                <a:cubicBezTo>
                  <a:pt x="154" y="0"/>
                  <a:pt x="154" y="0"/>
                  <a:pt x="154" y="0"/>
                </a:cubicBez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cubicBezTo>
                  <a:pt x="93" y="0"/>
                  <a:pt x="93" y="0"/>
                  <a:pt x="93" y="0"/>
                </a:cubicBezTo>
                <a:cubicBezTo>
                  <a:pt x="62" y="0"/>
                  <a:pt x="62" y="0"/>
                  <a:pt x="62" y="0"/>
                </a:cubicBezTo>
                <a:lnTo>
                  <a:pt x="31" y="0"/>
                </a:lnTo>
                <a:cubicBezTo>
                  <a:pt x="31" y="0"/>
                  <a:pt x="31" y="0"/>
                  <a:pt x="0" y="0"/>
                </a:cubicBezTo>
                <a:cubicBezTo>
                  <a:pt x="0" y="0"/>
                  <a:pt x="0" y="0"/>
                  <a:pt x="0" y="3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2" name="Freeform 79"/>
          <p:cNvSpPr>
            <a:spLocks noChangeArrowheads="1"/>
          </p:cNvSpPr>
          <p:nvPr/>
        </p:nvSpPr>
        <p:spPr bwMode="auto">
          <a:xfrm>
            <a:off x="5054055" y="2700861"/>
            <a:ext cx="105878" cy="54318"/>
          </a:xfrm>
          <a:custGeom>
            <a:avLst/>
            <a:gdLst>
              <a:gd name="T0" fmla="*/ 248 w 280"/>
              <a:gd name="T1" fmla="*/ 0 h 125"/>
              <a:gd name="T2" fmla="*/ 248 w 280"/>
              <a:gd name="T3" fmla="*/ 0 h 125"/>
              <a:gd name="T4" fmla="*/ 217 w 280"/>
              <a:gd name="T5" fmla="*/ 0 h 125"/>
              <a:gd name="T6" fmla="*/ 217 w 280"/>
              <a:gd name="T7" fmla="*/ 30 h 125"/>
              <a:gd name="T8" fmla="*/ 186 w 280"/>
              <a:gd name="T9" fmla="*/ 30 h 125"/>
              <a:gd name="T10" fmla="*/ 186 w 280"/>
              <a:gd name="T11" fmla="*/ 30 h 125"/>
              <a:gd name="T12" fmla="*/ 186 w 280"/>
              <a:gd name="T13" fmla="*/ 30 h 125"/>
              <a:gd name="T14" fmla="*/ 155 w 280"/>
              <a:gd name="T15" fmla="*/ 30 h 125"/>
              <a:gd name="T16" fmla="*/ 124 w 280"/>
              <a:gd name="T17" fmla="*/ 62 h 125"/>
              <a:gd name="T18" fmla="*/ 124 w 280"/>
              <a:gd name="T19" fmla="*/ 30 h 125"/>
              <a:gd name="T20" fmla="*/ 124 w 280"/>
              <a:gd name="T21" fmla="*/ 30 h 125"/>
              <a:gd name="T22" fmla="*/ 124 w 280"/>
              <a:gd name="T23" fmla="*/ 30 h 125"/>
              <a:gd name="T24" fmla="*/ 93 w 280"/>
              <a:gd name="T25" fmla="*/ 62 h 125"/>
              <a:gd name="T26" fmla="*/ 62 w 280"/>
              <a:gd name="T27" fmla="*/ 62 h 125"/>
              <a:gd name="T28" fmla="*/ 62 w 280"/>
              <a:gd name="T29" fmla="*/ 62 h 125"/>
              <a:gd name="T30" fmla="*/ 62 w 280"/>
              <a:gd name="T31" fmla="*/ 62 h 125"/>
              <a:gd name="T32" fmla="*/ 62 w 280"/>
              <a:gd name="T33" fmla="*/ 62 h 125"/>
              <a:gd name="T34" fmla="*/ 62 w 280"/>
              <a:gd name="T35" fmla="*/ 62 h 125"/>
              <a:gd name="T36" fmla="*/ 62 w 280"/>
              <a:gd name="T37" fmla="*/ 62 h 125"/>
              <a:gd name="T38" fmla="*/ 31 w 280"/>
              <a:gd name="T39" fmla="*/ 62 h 125"/>
              <a:gd name="T40" fmla="*/ 0 w 280"/>
              <a:gd name="T41" fmla="*/ 62 h 125"/>
              <a:gd name="T42" fmla="*/ 0 w 280"/>
              <a:gd name="T43" fmla="*/ 62 h 125"/>
              <a:gd name="T44" fmla="*/ 0 w 280"/>
              <a:gd name="T45" fmla="*/ 62 h 125"/>
              <a:gd name="T46" fmla="*/ 0 w 280"/>
              <a:gd name="T47" fmla="*/ 62 h 125"/>
              <a:gd name="T48" fmla="*/ 0 w 280"/>
              <a:gd name="T49" fmla="*/ 93 h 125"/>
              <a:gd name="T50" fmla="*/ 0 w 280"/>
              <a:gd name="T51" fmla="*/ 93 h 125"/>
              <a:gd name="T52" fmla="*/ 0 w 280"/>
              <a:gd name="T53" fmla="*/ 93 h 125"/>
              <a:gd name="T54" fmla="*/ 0 w 280"/>
              <a:gd name="T55" fmla="*/ 93 h 125"/>
              <a:gd name="T56" fmla="*/ 0 w 280"/>
              <a:gd name="T57" fmla="*/ 124 h 125"/>
              <a:gd name="T58" fmla="*/ 0 w 280"/>
              <a:gd name="T59" fmla="*/ 124 h 125"/>
              <a:gd name="T60" fmla="*/ 31 w 280"/>
              <a:gd name="T61" fmla="*/ 124 h 125"/>
              <a:gd name="T62" fmla="*/ 31 w 280"/>
              <a:gd name="T63" fmla="*/ 124 h 125"/>
              <a:gd name="T64" fmla="*/ 31 w 280"/>
              <a:gd name="T65" fmla="*/ 124 h 125"/>
              <a:gd name="T66" fmla="*/ 31 w 280"/>
              <a:gd name="T67" fmla="*/ 124 h 125"/>
              <a:gd name="T68" fmla="*/ 31 w 280"/>
              <a:gd name="T69" fmla="*/ 124 h 125"/>
              <a:gd name="T70" fmla="*/ 31 w 280"/>
              <a:gd name="T71" fmla="*/ 124 h 125"/>
              <a:gd name="T72" fmla="*/ 62 w 280"/>
              <a:gd name="T73" fmla="*/ 124 h 125"/>
              <a:gd name="T74" fmla="*/ 93 w 280"/>
              <a:gd name="T75" fmla="*/ 124 h 125"/>
              <a:gd name="T76" fmla="*/ 93 w 280"/>
              <a:gd name="T77" fmla="*/ 124 h 125"/>
              <a:gd name="T78" fmla="*/ 124 w 280"/>
              <a:gd name="T79" fmla="*/ 124 h 125"/>
              <a:gd name="T80" fmla="*/ 124 w 280"/>
              <a:gd name="T81" fmla="*/ 124 h 125"/>
              <a:gd name="T82" fmla="*/ 124 w 280"/>
              <a:gd name="T83" fmla="*/ 124 h 125"/>
              <a:gd name="T84" fmla="*/ 124 w 280"/>
              <a:gd name="T85" fmla="*/ 124 h 125"/>
              <a:gd name="T86" fmla="*/ 124 w 280"/>
              <a:gd name="T87" fmla="*/ 124 h 125"/>
              <a:gd name="T88" fmla="*/ 124 w 280"/>
              <a:gd name="T89" fmla="*/ 124 h 125"/>
              <a:gd name="T90" fmla="*/ 155 w 280"/>
              <a:gd name="T91" fmla="*/ 124 h 125"/>
              <a:gd name="T92" fmla="*/ 155 w 280"/>
              <a:gd name="T93" fmla="*/ 124 h 125"/>
              <a:gd name="T94" fmla="*/ 155 w 280"/>
              <a:gd name="T95" fmla="*/ 124 h 125"/>
              <a:gd name="T96" fmla="*/ 155 w 280"/>
              <a:gd name="T97" fmla="*/ 124 h 125"/>
              <a:gd name="T98" fmla="*/ 186 w 280"/>
              <a:gd name="T99" fmla="*/ 124 h 125"/>
              <a:gd name="T100" fmla="*/ 186 w 280"/>
              <a:gd name="T101" fmla="*/ 124 h 125"/>
              <a:gd name="T102" fmla="*/ 186 w 280"/>
              <a:gd name="T103" fmla="*/ 93 h 125"/>
              <a:gd name="T104" fmla="*/ 217 w 280"/>
              <a:gd name="T105" fmla="*/ 93 h 125"/>
              <a:gd name="T106" fmla="*/ 248 w 280"/>
              <a:gd name="T107" fmla="*/ 30 h 125"/>
              <a:gd name="T108" fmla="*/ 279 w 280"/>
              <a:gd name="T109" fmla="*/ 30 h 125"/>
              <a:gd name="T110" fmla="*/ 279 w 280"/>
              <a:gd name="T111" fmla="*/ 30 h 125"/>
              <a:gd name="T112" fmla="*/ 248 w 280"/>
              <a:gd name="T113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80" h="125">
                <a:moveTo>
                  <a:pt x="248" y="0"/>
                </a:moveTo>
                <a:lnTo>
                  <a:pt x="248" y="0"/>
                </a:lnTo>
                <a:cubicBezTo>
                  <a:pt x="217" y="0"/>
                  <a:pt x="217" y="0"/>
                  <a:pt x="217" y="0"/>
                </a:cubicBezTo>
                <a:cubicBezTo>
                  <a:pt x="217" y="0"/>
                  <a:pt x="217" y="0"/>
                  <a:pt x="217" y="30"/>
                </a:cubicBezTo>
                <a:cubicBezTo>
                  <a:pt x="186" y="30"/>
                  <a:pt x="186" y="30"/>
                  <a:pt x="186" y="30"/>
                </a:cubicBezTo>
                <a:lnTo>
                  <a:pt x="186" y="30"/>
                </a:lnTo>
                <a:lnTo>
                  <a:pt x="186" y="30"/>
                </a:lnTo>
                <a:cubicBezTo>
                  <a:pt x="155" y="30"/>
                  <a:pt x="155" y="30"/>
                  <a:pt x="155" y="30"/>
                </a:cubicBezTo>
                <a:cubicBezTo>
                  <a:pt x="155" y="30"/>
                  <a:pt x="155" y="62"/>
                  <a:pt x="124" y="62"/>
                </a:cubicBezTo>
                <a:lnTo>
                  <a:pt x="124" y="30"/>
                </a:lnTo>
                <a:lnTo>
                  <a:pt x="124" y="30"/>
                </a:lnTo>
                <a:lnTo>
                  <a:pt x="124" y="30"/>
                </a:lnTo>
                <a:cubicBezTo>
                  <a:pt x="93" y="62"/>
                  <a:pt x="93" y="62"/>
                  <a:pt x="93" y="62"/>
                </a:cubicBezTo>
                <a:cubicBezTo>
                  <a:pt x="93" y="62"/>
                  <a:pt x="93" y="62"/>
                  <a:pt x="62" y="62"/>
                </a:cubicBezTo>
                <a:lnTo>
                  <a:pt x="62" y="62"/>
                </a:lnTo>
                <a:lnTo>
                  <a:pt x="62" y="62"/>
                </a:lnTo>
                <a:lnTo>
                  <a:pt x="62" y="62"/>
                </a:lnTo>
                <a:lnTo>
                  <a:pt x="62" y="62"/>
                </a:lnTo>
                <a:lnTo>
                  <a:pt x="62" y="62"/>
                </a:lnTo>
                <a:cubicBezTo>
                  <a:pt x="31" y="62"/>
                  <a:pt x="31" y="62"/>
                  <a:pt x="31" y="62"/>
                </a:cubicBezTo>
                <a:cubicBezTo>
                  <a:pt x="31" y="62"/>
                  <a:pt x="31" y="62"/>
                  <a:pt x="0" y="62"/>
                </a:cubicBez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cubicBezTo>
                  <a:pt x="0" y="93"/>
                  <a:pt x="0" y="93"/>
                  <a:pt x="0" y="93"/>
                </a:cubicBezTo>
                <a:lnTo>
                  <a:pt x="0" y="93"/>
                </a:lnTo>
                <a:lnTo>
                  <a:pt x="0" y="93"/>
                </a:lnTo>
                <a:lnTo>
                  <a:pt x="0" y="93"/>
                </a:lnTo>
                <a:cubicBezTo>
                  <a:pt x="0" y="93"/>
                  <a:pt x="0" y="93"/>
                  <a:pt x="0" y="124"/>
                </a:cubicBezTo>
                <a:lnTo>
                  <a:pt x="0" y="124"/>
                </a:lnTo>
                <a:cubicBezTo>
                  <a:pt x="31" y="124"/>
                  <a:pt x="31" y="124"/>
                  <a:pt x="31" y="124"/>
                </a:cubicBezTo>
                <a:lnTo>
                  <a:pt x="31" y="124"/>
                </a:lnTo>
                <a:lnTo>
                  <a:pt x="31" y="124"/>
                </a:lnTo>
                <a:lnTo>
                  <a:pt x="31" y="124"/>
                </a:lnTo>
                <a:lnTo>
                  <a:pt x="31" y="124"/>
                </a:lnTo>
                <a:lnTo>
                  <a:pt x="31" y="124"/>
                </a:ln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93" y="124"/>
                </a:cubicBezTo>
                <a:lnTo>
                  <a:pt x="93" y="124"/>
                </a:lnTo>
                <a:lnTo>
                  <a:pt x="124" y="124"/>
                </a:lnTo>
                <a:lnTo>
                  <a:pt x="124" y="124"/>
                </a:lnTo>
                <a:lnTo>
                  <a:pt x="124" y="124"/>
                </a:lnTo>
                <a:lnTo>
                  <a:pt x="124" y="124"/>
                </a:lnTo>
                <a:lnTo>
                  <a:pt x="124" y="124"/>
                </a:lnTo>
                <a:lnTo>
                  <a:pt x="124" y="124"/>
                </a:lnTo>
                <a:cubicBezTo>
                  <a:pt x="155" y="124"/>
                  <a:pt x="155" y="124"/>
                  <a:pt x="155" y="124"/>
                </a:cubicBezTo>
                <a:lnTo>
                  <a:pt x="155" y="124"/>
                </a:lnTo>
                <a:lnTo>
                  <a:pt x="155" y="124"/>
                </a:lnTo>
                <a:lnTo>
                  <a:pt x="155" y="124"/>
                </a:lnTo>
                <a:cubicBezTo>
                  <a:pt x="155" y="124"/>
                  <a:pt x="155" y="124"/>
                  <a:pt x="186" y="124"/>
                </a:cubicBezTo>
                <a:lnTo>
                  <a:pt x="186" y="124"/>
                </a:lnTo>
                <a:lnTo>
                  <a:pt x="186" y="93"/>
                </a:lnTo>
                <a:lnTo>
                  <a:pt x="217" y="93"/>
                </a:lnTo>
                <a:cubicBezTo>
                  <a:pt x="217" y="62"/>
                  <a:pt x="248" y="62"/>
                  <a:pt x="248" y="30"/>
                </a:cubicBezTo>
                <a:lnTo>
                  <a:pt x="279" y="30"/>
                </a:lnTo>
                <a:lnTo>
                  <a:pt x="279" y="30"/>
                </a:lnTo>
                <a:cubicBezTo>
                  <a:pt x="248" y="30"/>
                  <a:pt x="248" y="0"/>
                  <a:pt x="248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3" name="Freeform 80"/>
          <p:cNvSpPr>
            <a:spLocks noChangeArrowheads="1"/>
          </p:cNvSpPr>
          <p:nvPr/>
        </p:nvSpPr>
        <p:spPr bwMode="auto">
          <a:xfrm>
            <a:off x="4793564" y="2565067"/>
            <a:ext cx="47057" cy="40738"/>
          </a:xfrm>
          <a:custGeom>
            <a:avLst/>
            <a:gdLst>
              <a:gd name="T0" fmla="*/ 31 w 125"/>
              <a:gd name="T1" fmla="*/ 92 h 93"/>
              <a:gd name="T2" fmla="*/ 31 w 125"/>
              <a:gd name="T3" fmla="*/ 92 h 93"/>
              <a:gd name="T4" fmla="*/ 62 w 125"/>
              <a:gd name="T5" fmla="*/ 62 h 93"/>
              <a:gd name="T6" fmla="*/ 94 w 125"/>
              <a:gd name="T7" fmla="*/ 62 h 93"/>
              <a:gd name="T8" fmla="*/ 94 w 125"/>
              <a:gd name="T9" fmla="*/ 62 h 93"/>
              <a:gd name="T10" fmla="*/ 94 w 125"/>
              <a:gd name="T11" fmla="*/ 62 h 93"/>
              <a:gd name="T12" fmla="*/ 94 w 125"/>
              <a:gd name="T13" fmla="*/ 31 h 93"/>
              <a:gd name="T14" fmla="*/ 94 w 125"/>
              <a:gd name="T15" fmla="*/ 31 h 93"/>
              <a:gd name="T16" fmla="*/ 94 w 125"/>
              <a:gd name="T17" fmla="*/ 31 h 93"/>
              <a:gd name="T18" fmla="*/ 94 w 125"/>
              <a:gd name="T19" fmla="*/ 0 h 93"/>
              <a:gd name="T20" fmla="*/ 94 w 125"/>
              <a:gd name="T21" fmla="*/ 0 h 93"/>
              <a:gd name="T22" fmla="*/ 94 w 125"/>
              <a:gd name="T23" fmla="*/ 0 h 93"/>
              <a:gd name="T24" fmla="*/ 124 w 125"/>
              <a:gd name="T25" fmla="*/ 0 h 93"/>
              <a:gd name="T26" fmla="*/ 124 w 125"/>
              <a:gd name="T27" fmla="*/ 0 h 93"/>
              <a:gd name="T28" fmla="*/ 124 w 125"/>
              <a:gd name="T29" fmla="*/ 0 h 93"/>
              <a:gd name="T30" fmla="*/ 94 w 125"/>
              <a:gd name="T31" fmla="*/ 0 h 93"/>
              <a:gd name="T32" fmla="*/ 62 w 125"/>
              <a:gd name="T33" fmla="*/ 0 h 93"/>
              <a:gd name="T34" fmla="*/ 31 w 125"/>
              <a:gd name="T35" fmla="*/ 0 h 93"/>
              <a:gd name="T36" fmla="*/ 31 w 125"/>
              <a:gd name="T37" fmla="*/ 0 h 93"/>
              <a:gd name="T38" fmla="*/ 31 w 125"/>
              <a:gd name="T39" fmla="*/ 0 h 93"/>
              <a:gd name="T40" fmla="*/ 31 w 125"/>
              <a:gd name="T41" fmla="*/ 31 h 93"/>
              <a:gd name="T42" fmla="*/ 0 w 125"/>
              <a:gd name="T43" fmla="*/ 31 h 93"/>
              <a:gd name="T44" fmla="*/ 31 w 125"/>
              <a:gd name="T45" fmla="*/ 62 h 93"/>
              <a:gd name="T46" fmla="*/ 31 w 125"/>
              <a:gd name="T47" fmla="*/ 9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5" h="93">
                <a:moveTo>
                  <a:pt x="31" y="92"/>
                </a:moveTo>
                <a:lnTo>
                  <a:pt x="31" y="92"/>
                </a:lnTo>
                <a:lnTo>
                  <a:pt x="62" y="62"/>
                </a:lnTo>
                <a:cubicBezTo>
                  <a:pt x="62" y="62"/>
                  <a:pt x="62" y="62"/>
                  <a:pt x="94" y="62"/>
                </a:cubicBezTo>
                <a:lnTo>
                  <a:pt x="94" y="62"/>
                </a:lnTo>
                <a:lnTo>
                  <a:pt x="94" y="62"/>
                </a:lnTo>
                <a:lnTo>
                  <a:pt x="94" y="31"/>
                </a:lnTo>
                <a:lnTo>
                  <a:pt x="94" y="31"/>
                </a:lnTo>
                <a:lnTo>
                  <a:pt x="94" y="31"/>
                </a:lnTo>
                <a:cubicBezTo>
                  <a:pt x="94" y="31"/>
                  <a:pt x="94" y="31"/>
                  <a:pt x="94" y="0"/>
                </a:cubicBezTo>
                <a:lnTo>
                  <a:pt x="94" y="0"/>
                </a:lnTo>
                <a:lnTo>
                  <a:pt x="94" y="0"/>
                </a:lnTo>
                <a:cubicBezTo>
                  <a:pt x="124" y="0"/>
                  <a:pt x="124" y="0"/>
                  <a:pt x="124" y="0"/>
                </a:cubicBezTo>
                <a:lnTo>
                  <a:pt x="124" y="0"/>
                </a:lnTo>
                <a:lnTo>
                  <a:pt x="124" y="0"/>
                </a:lnTo>
                <a:lnTo>
                  <a:pt x="94" y="0"/>
                </a:lnTo>
                <a:cubicBezTo>
                  <a:pt x="94" y="0"/>
                  <a:pt x="94" y="0"/>
                  <a:pt x="62" y="0"/>
                </a:cubicBezTo>
                <a:cubicBezTo>
                  <a:pt x="62" y="0"/>
                  <a:pt x="62" y="0"/>
                  <a:pt x="31" y="0"/>
                </a:cubicBezTo>
                <a:lnTo>
                  <a:pt x="31" y="0"/>
                </a:lnTo>
                <a:lnTo>
                  <a:pt x="31" y="0"/>
                </a:lnTo>
                <a:cubicBezTo>
                  <a:pt x="31" y="0"/>
                  <a:pt x="31" y="0"/>
                  <a:pt x="31" y="31"/>
                </a:cubicBezTo>
                <a:cubicBezTo>
                  <a:pt x="31" y="31"/>
                  <a:pt x="31" y="31"/>
                  <a:pt x="0" y="31"/>
                </a:cubicBezTo>
                <a:cubicBezTo>
                  <a:pt x="31" y="62"/>
                  <a:pt x="31" y="62"/>
                  <a:pt x="31" y="62"/>
                </a:cubicBezTo>
                <a:lnTo>
                  <a:pt x="31" y="9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4" name="Freeform 81"/>
          <p:cNvSpPr>
            <a:spLocks noChangeArrowheads="1"/>
          </p:cNvSpPr>
          <p:nvPr/>
        </p:nvSpPr>
        <p:spPr bwMode="auto">
          <a:xfrm>
            <a:off x="4605337" y="2632964"/>
            <a:ext cx="248728" cy="219212"/>
          </a:xfrm>
          <a:custGeom>
            <a:avLst/>
            <a:gdLst>
              <a:gd name="T0" fmla="*/ 186 w 652"/>
              <a:gd name="T1" fmla="*/ 465 h 497"/>
              <a:gd name="T2" fmla="*/ 186 w 652"/>
              <a:gd name="T3" fmla="*/ 465 h 497"/>
              <a:gd name="T4" fmla="*/ 218 w 652"/>
              <a:gd name="T5" fmla="*/ 465 h 497"/>
              <a:gd name="T6" fmla="*/ 248 w 652"/>
              <a:gd name="T7" fmla="*/ 496 h 497"/>
              <a:gd name="T8" fmla="*/ 310 w 652"/>
              <a:gd name="T9" fmla="*/ 496 h 497"/>
              <a:gd name="T10" fmla="*/ 342 w 652"/>
              <a:gd name="T11" fmla="*/ 496 h 497"/>
              <a:gd name="T12" fmla="*/ 372 w 652"/>
              <a:gd name="T13" fmla="*/ 496 h 497"/>
              <a:gd name="T14" fmla="*/ 403 w 652"/>
              <a:gd name="T15" fmla="*/ 465 h 497"/>
              <a:gd name="T16" fmla="*/ 466 w 652"/>
              <a:gd name="T17" fmla="*/ 433 h 497"/>
              <a:gd name="T18" fmla="*/ 527 w 652"/>
              <a:gd name="T19" fmla="*/ 465 h 497"/>
              <a:gd name="T20" fmla="*/ 590 w 652"/>
              <a:gd name="T21" fmla="*/ 465 h 497"/>
              <a:gd name="T22" fmla="*/ 620 w 652"/>
              <a:gd name="T23" fmla="*/ 433 h 497"/>
              <a:gd name="T24" fmla="*/ 590 w 652"/>
              <a:gd name="T25" fmla="*/ 403 h 497"/>
              <a:gd name="T26" fmla="*/ 590 w 652"/>
              <a:gd name="T27" fmla="*/ 372 h 497"/>
              <a:gd name="T28" fmla="*/ 590 w 652"/>
              <a:gd name="T29" fmla="*/ 341 h 497"/>
              <a:gd name="T30" fmla="*/ 558 w 652"/>
              <a:gd name="T31" fmla="*/ 309 h 497"/>
              <a:gd name="T32" fmla="*/ 558 w 652"/>
              <a:gd name="T33" fmla="*/ 248 h 497"/>
              <a:gd name="T34" fmla="*/ 558 w 652"/>
              <a:gd name="T35" fmla="*/ 248 h 497"/>
              <a:gd name="T36" fmla="*/ 558 w 652"/>
              <a:gd name="T37" fmla="*/ 248 h 497"/>
              <a:gd name="T38" fmla="*/ 590 w 652"/>
              <a:gd name="T39" fmla="*/ 217 h 497"/>
              <a:gd name="T40" fmla="*/ 620 w 652"/>
              <a:gd name="T41" fmla="*/ 185 h 497"/>
              <a:gd name="T42" fmla="*/ 620 w 652"/>
              <a:gd name="T43" fmla="*/ 185 h 497"/>
              <a:gd name="T44" fmla="*/ 651 w 652"/>
              <a:gd name="T45" fmla="*/ 124 h 497"/>
              <a:gd name="T46" fmla="*/ 620 w 652"/>
              <a:gd name="T47" fmla="*/ 124 h 497"/>
              <a:gd name="T48" fmla="*/ 590 w 652"/>
              <a:gd name="T49" fmla="*/ 124 h 497"/>
              <a:gd name="T50" fmla="*/ 590 w 652"/>
              <a:gd name="T51" fmla="*/ 124 h 497"/>
              <a:gd name="T52" fmla="*/ 558 w 652"/>
              <a:gd name="T53" fmla="*/ 124 h 497"/>
              <a:gd name="T54" fmla="*/ 558 w 652"/>
              <a:gd name="T55" fmla="*/ 124 h 497"/>
              <a:gd name="T56" fmla="*/ 527 w 652"/>
              <a:gd name="T57" fmla="*/ 93 h 497"/>
              <a:gd name="T58" fmla="*/ 496 w 652"/>
              <a:gd name="T59" fmla="*/ 93 h 497"/>
              <a:gd name="T60" fmla="*/ 466 w 652"/>
              <a:gd name="T61" fmla="*/ 93 h 497"/>
              <a:gd name="T62" fmla="*/ 434 w 652"/>
              <a:gd name="T63" fmla="*/ 61 h 497"/>
              <a:gd name="T64" fmla="*/ 403 w 652"/>
              <a:gd name="T65" fmla="*/ 31 h 497"/>
              <a:gd name="T66" fmla="*/ 372 w 652"/>
              <a:gd name="T67" fmla="*/ 0 h 497"/>
              <a:gd name="T68" fmla="*/ 342 w 652"/>
              <a:gd name="T69" fmla="*/ 0 h 497"/>
              <a:gd name="T70" fmla="*/ 403 w 652"/>
              <a:gd name="T71" fmla="*/ 61 h 497"/>
              <a:gd name="T72" fmla="*/ 342 w 652"/>
              <a:gd name="T73" fmla="*/ 61 h 497"/>
              <a:gd name="T74" fmla="*/ 218 w 652"/>
              <a:gd name="T75" fmla="*/ 124 h 497"/>
              <a:gd name="T76" fmla="*/ 155 w 652"/>
              <a:gd name="T77" fmla="*/ 93 h 497"/>
              <a:gd name="T78" fmla="*/ 124 w 652"/>
              <a:gd name="T79" fmla="*/ 155 h 497"/>
              <a:gd name="T80" fmla="*/ 124 w 652"/>
              <a:gd name="T81" fmla="*/ 155 h 497"/>
              <a:gd name="T82" fmla="*/ 124 w 652"/>
              <a:gd name="T83" fmla="*/ 155 h 497"/>
              <a:gd name="T84" fmla="*/ 62 w 652"/>
              <a:gd name="T85" fmla="*/ 124 h 497"/>
              <a:gd name="T86" fmla="*/ 0 w 652"/>
              <a:gd name="T87" fmla="*/ 155 h 497"/>
              <a:gd name="T88" fmla="*/ 0 w 652"/>
              <a:gd name="T89" fmla="*/ 155 h 497"/>
              <a:gd name="T90" fmla="*/ 0 w 652"/>
              <a:gd name="T91" fmla="*/ 155 h 497"/>
              <a:gd name="T92" fmla="*/ 31 w 652"/>
              <a:gd name="T93" fmla="*/ 155 h 497"/>
              <a:gd name="T94" fmla="*/ 62 w 652"/>
              <a:gd name="T95" fmla="*/ 185 h 497"/>
              <a:gd name="T96" fmla="*/ 94 w 652"/>
              <a:gd name="T97" fmla="*/ 185 h 497"/>
              <a:gd name="T98" fmla="*/ 124 w 652"/>
              <a:gd name="T99" fmla="*/ 217 h 497"/>
              <a:gd name="T100" fmla="*/ 155 w 652"/>
              <a:gd name="T101" fmla="*/ 248 h 497"/>
              <a:gd name="T102" fmla="*/ 186 w 652"/>
              <a:gd name="T103" fmla="*/ 403 h 497"/>
              <a:gd name="T104" fmla="*/ 186 w 652"/>
              <a:gd name="T105" fmla="*/ 465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52" h="497">
                <a:moveTo>
                  <a:pt x="186" y="465"/>
                </a:moveTo>
                <a:lnTo>
                  <a:pt x="186" y="465"/>
                </a:lnTo>
                <a:lnTo>
                  <a:pt x="186" y="465"/>
                </a:lnTo>
                <a:lnTo>
                  <a:pt x="186" y="465"/>
                </a:lnTo>
                <a:lnTo>
                  <a:pt x="186" y="465"/>
                </a:lnTo>
                <a:lnTo>
                  <a:pt x="218" y="465"/>
                </a:lnTo>
                <a:cubicBezTo>
                  <a:pt x="218" y="496"/>
                  <a:pt x="218" y="496"/>
                  <a:pt x="248" y="496"/>
                </a:cubicBezTo>
                <a:lnTo>
                  <a:pt x="248" y="496"/>
                </a:lnTo>
                <a:lnTo>
                  <a:pt x="279" y="496"/>
                </a:lnTo>
                <a:lnTo>
                  <a:pt x="310" y="496"/>
                </a:lnTo>
                <a:lnTo>
                  <a:pt x="310" y="496"/>
                </a:lnTo>
                <a:lnTo>
                  <a:pt x="342" y="496"/>
                </a:lnTo>
                <a:cubicBezTo>
                  <a:pt x="342" y="496"/>
                  <a:pt x="342" y="496"/>
                  <a:pt x="372" y="496"/>
                </a:cubicBezTo>
                <a:lnTo>
                  <a:pt x="372" y="496"/>
                </a:lnTo>
                <a:lnTo>
                  <a:pt x="372" y="496"/>
                </a:lnTo>
                <a:cubicBezTo>
                  <a:pt x="403" y="465"/>
                  <a:pt x="403" y="465"/>
                  <a:pt x="403" y="465"/>
                </a:cubicBezTo>
                <a:cubicBezTo>
                  <a:pt x="434" y="433"/>
                  <a:pt x="434" y="433"/>
                  <a:pt x="434" y="433"/>
                </a:cubicBezTo>
                <a:cubicBezTo>
                  <a:pt x="466" y="433"/>
                  <a:pt x="466" y="433"/>
                  <a:pt x="466" y="433"/>
                </a:cubicBezTo>
                <a:cubicBezTo>
                  <a:pt x="466" y="433"/>
                  <a:pt x="496" y="433"/>
                  <a:pt x="527" y="465"/>
                </a:cubicBezTo>
                <a:lnTo>
                  <a:pt x="527" y="465"/>
                </a:lnTo>
                <a:cubicBezTo>
                  <a:pt x="558" y="465"/>
                  <a:pt x="558" y="465"/>
                  <a:pt x="558" y="465"/>
                </a:cubicBezTo>
                <a:cubicBezTo>
                  <a:pt x="558" y="465"/>
                  <a:pt x="558" y="465"/>
                  <a:pt x="590" y="465"/>
                </a:cubicBezTo>
                <a:lnTo>
                  <a:pt x="590" y="465"/>
                </a:lnTo>
                <a:lnTo>
                  <a:pt x="620" y="433"/>
                </a:lnTo>
                <a:cubicBezTo>
                  <a:pt x="590" y="433"/>
                  <a:pt x="590" y="433"/>
                  <a:pt x="590" y="403"/>
                </a:cubicBezTo>
                <a:lnTo>
                  <a:pt x="590" y="403"/>
                </a:lnTo>
                <a:lnTo>
                  <a:pt x="590" y="403"/>
                </a:lnTo>
                <a:lnTo>
                  <a:pt x="590" y="372"/>
                </a:lnTo>
                <a:lnTo>
                  <a:pt x="590" y="372"/>
                </a:lnTo>
                <a:cubicBezTo>
                  <a:pt x="590" y="341"/>
                  <a:pt x="590" y="341"/>
                  <a:pt x="590" y="341"/>
                </a:cubicBezTo>
                <a:lnTo>
                  <a:pt x="558" y="309"/>
                </a:lnTo>
                <a:lnTo>
                  <a:pt x="558" y="309"/>
                </a:lnTo>
                <a:lnTo>
                  <a:pt x="527" y="279"/>
                </a:lnTo>
                <a:cubicBezTo>
                  <a:pt x="527" y="279"/>
                  <a:pt x="527" y="279"/>
                  <a:pt x="558" y="248"/>
                </a:cubicBezTo>
                <a:lnTo>
                  <a:pt x="558" y="248"/>
                </a:lnTo>
                <a:lnTo>
                  <a:pt x="558" y="248"/>
                </a:lnTo>
                <a:lnTo>
                  <a:pt x="558" y="248"/>
                </a:lnTo>
                <a:lnTo>
                  <a:pt x="558" y="248"/>
                </a:lnTo>
                <a:cubicBezTo>
                  <a:pt x="590" y="217"/>
                  <a:pt x="590" y="217"/>
                  <a:pt x="590" y="217"/>
                </a:cubicBezTo>
                <a:lnTo>
                  <a:pt x="590" y="217"/>
                </a:lnTo>
                <a:cubicBezTo>
                  <a:pt x="590" y="217"/>
                  <a:pt x="590" y="217"/>
                  <a:pt x="590" y="185"/>
                </a:cubicBezTo>
                <a:cubicBezTo>
                  <a:pt x="620" y="185"/>
                  <a:pt x="620" y="185"/>
                  <a:pt x="620" y="185"/>
                </a:cubicBezTo>
                <a:lnTo>
                  <a:pt x="620" y="185"/>
                </a:lnTo>
                <a:lnTo>
                  <a:pt x="620" y="185"/>
                </a:lnTo>
                <a:lnTo>
                  <a:pt x="620" y="185"/>
                </a:lnTo>
                <a:cubicBezTo>
                  <a:pt x="620" y="155"/>
                  <a:pt x="620" y="155"/>
                  <a:pt x="651" y="124"/>
                </a:cubicBezTo>
                <a:cubicBezTo>
                  <a:pt x="620" y="124"/>
                  <a:pt x="620" y="124"/>
                  <a:pt x="620" y="124"/>
                </a:cubicBezTo>
                <a:lnTo>
                  <a:pt x="620" y="124"/>
                </a:lnTo>
                <a:lnTo>
                  <a:pt x="620" y="124"/>
                </a:lnTo>
                <a:cubicBezTo>
                  <a:pt x="590" y="124"/>
                  <a:pt x="590" y="124"/>
                  <a:pt x="590" y="124"/>
                </a:cubicBezTo>
                <a:lnTo>
                  <a:pt x="590" y="124"/>
                </a:lnTo>
                <a:lnTo>
                  <a:pt x="590" y="124"/>
                </a:lnTo>
                <a:lnTo>
                  <a:pt x="590" y="124"/>
                </a:lnTo>
                <a:lnTo>
                  <a:pt x="558" y="124"/>
                </a:lnTo>
                <a:lnTo>
                  <a:pt x="558" y="124"/>
                </a:lnTo>
                <a:lnTo>
                  <a:pt x="558" y="124"/>
                </a:lnTo>
                <a:lnTo>
                  <a:pt x="558" y="124"/>
                </a:lnTo>
                <a:cubicBezTo>
                  <a:pt x="527" y="124"/>
                  <a:pt x="527" y="93"/>
                  <a:pt x="527" y="93"/>
                </a:cubicBezTo>
                <a:lnTo>
                  <a:pt x="527" y="93"/>
                </a:lnTo>
                <a:cubicBezTo>
                  <a:pt x="496" y="93"/>
                  <a:pt x="496" y="93"/>
                  <a:pt x="496" y="93"/>
                </a:cubicBezTo>
                <a:lnTo>
                  <a:pt x="496" y="93"/>
                </a:lnTo>
                <a:lnTo>
                  <a:pt x="466" y="93"/>
                </a:lnTo>
                <a:lnTo>
                  <a:pt x="466" y="93"/>
                </a:lnTo>
                <a:lnTo>
                  <a:pt x="434" y="61"/>
                </a:lnTo>
                <a:cubicBezTo>
                  <a:pt x="434" y="61"/>
                  <a:pt x="403" y="61"/>
                  <a:pt x="403" y="31"/>
                </a:cubicBezTo>
                <a:lnTo>
                  <a:pt x="403" y="31"/>
                </a:lnTo>
                <a:lnTo>
                  <a:pt x="403" y="31"/>
                </a:lnTo>
                <a:cubicBezTo>
                  <a:pt x="372" y="31"/>
                  <a:pt x="372" y="31"/>
                  <a:pt x="372" y="0"/>
                </a:cubicBezTo>
                <a:lnTo>
                  <a:pt x="372" y="0"/>
                </a:lnTo>
                <a:cubicBezTo>
                  <a:pt x="342" y="0"/>
                  <a:pt x="342" y="0"/>
                  <a:pt x="342" y="0"/>
                </a:cubicBezTo>
                <a:lnTo>
                  <a:pt x="342" y="0"/>
                </a:lnTo>
                <a:cubicBezTo>
                  <a:pt x="403" y="61"/>
                  <a:pt x="403" y="61"/>
                  <a:pt x="403" y="61"/>
                </a:cubicBezTo>
                <a:cubicBezTo>
                  <a:pt x="342" y="61"/>
                  <a:pt x="342" y="61"/>
                  <a:pt x="342" y="61"/>
                </a:cubicBezTo>
                <a:lnTo>
                  <a:pt x="342" y="61"/>
                </a:lnTo>
                <a:cubicBezTo>
                  <a:pt x="310" y="61"/>
                  <a:pt x="310" y="61"/>
                  <a:pt x="310" y="61"/>
                </a:cubicBezTo>
                <a:cubicBezTo>
                  <a:pt x="279" y="93"/>
                  <a:pt x="218" y="124"/>
                  <a:pt x="218" y="124"/>
                </a:cubicBezTo>
                <a:cubicBezTo>
                  <a:pt x="186" y="124"/>
                  <a:pt x="186" y="93"/>
                  <a:pt x="155" y="93"/>
                </a:cubicBezTo>
                <a:lnTo>
                  <a:pt x="155" y="93"/>
                </a:lnTo>
                <a:cubicBezTo>
                  <a:pt x="186" y="124"/>
                  <a:pt x="186" y="124"/>
                  <a:pt x="155" y="155"/>
                </a:cubicBezTo>
                <a:cubicBezTo>
                  <a:pt x="155" y="155"/>
                  <a:pt x="155" y="155"/>
                  <a:pt x="124" y="155"/>
                </a:cubicBezTo>
                <a:lnTo>
                  <a:pt x="124" y="155"/>
                </a:lnTo>
                <a:lnTo>
                  <a:pt x="124" y="155"/>
                </a:lnTo>
                <a:lnTo>
                  <a:pt x="124" y="155"/>
                </a:lnTo>
                <a:lnTo>
                  <a:pt x="124" y="155"/>
                </a:lnTo>
                <a:lnTo>
                  <a:pt x="94" y="155"/>
                </a:lnTo>
                <a:cubicBezTo>
                  <a:pt x="94" y="155"/>
                  <a:pt x="62" y="155"/>
                  <a:pt x="62" y="124"/>
                </a:cubicBezTo>
                <a:lnTo>
                  <a:pt x="62" y="124"/>
                </a:lnTo>
                <a:cubicBezTo>
                  <a:pt x="31" y="155"/>
                  <a:pt x="31" y="155"/>
                  <a:pt x="0" y="155"/>
                </a:cubicBezTo>
                <a:lnTo>
                  <a:pt x="0" y="155"/>
                </a:lnTo>
                <a:lnTo>
                  <a:pt x="0" y="155"/>
                </a:lnTo>
                <a:lnTo>
                  <a:pt x="0" y="155"/>
                </a:lnTo>
                <a:lnTo>
                  <a:pt x="0" y="155"/>
                </a:lnTo>
                <a:lnTo>
                  <a:pt x="0" y="155"/>
                </a:lnTo>
                <a:cubicBezTo>
                  <a:pt x="31" y="155"/>
                  <a:pt x="31" y="155"/>
                  <a:pt x="31" y="155"/>
                </a:cubicBezTo>
                <a:cubicBezTo>
                  <a:pt x="31" y="155"/>
                  <a:pt x="31" y="155"/>
                  <a:pt x="62" y="155"/>
                </a:cubicBezTo>
                <a:cubicBezTo>
                  <a:pt x="62" y="155"/>
                  <a:pt x="62" y="155"/>
                  <a:pt x="62" y="185"/>
                </a:cubicBezTo>
                <a:lnTo>
                  <a:pt x="62" y="185"/>
                </a:lnTo>
                <a:lnTo>
                  <a:pt x="94" y="185"/>
                </a:lnTo>
                <a:cubicBezTo>
                  <a:pt x="94" y="185"/>
                  <a:pt x="124" y="185"/>
                  <a:pt x="124" y="217"/>
                </a:cubicBezTo>
                <a:lnTo>
                  <a:pt x="124" y="217"/>
                </a:lnTo>
                <a:lnTo>
                  <a:pt x="124" y="248"/>
                </a:lnTo>
                <a:lnTo>
                  <a:pt x="155" y="248"/>
                </a:lnTo>
                <a:lnTo>
                  <a:pt x="186" y="279"/>
                </a:lnTo>
                <a:cubicBezTo>
                  <a:pt x="218" y="309"/>
                  <a:pt x="218" y="309"/>
                  <a:pt x="186" y="403"/>
                </a:cubicBezTo>
                <a:lnTo>
                  <a:pt x="186" y="433"/>
                </a:lnTo>
                <a:cubicBezTo>
                  <a:pt x="186" y="433"/>
                  <a:pt x="186" y="433"/>
                  <a:pt x="186" y="465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5" name="Freeform 82"/>
          <p:cNvSpPr>
            <a:spLocks noChangeArrowheads="1"/>
          </p:cNvSpPr>
          <p:nvPr/>
        </p:nvSpPr>
        <p:spPr bwMode="auto">
          <a:xfrm>
            <a:off x="4840620" y="2728020"/>
            <a:ext cx="47057" cy="27159"/>
          </a:xfrm>
          <a:custGeom>
            <a:avLst/>
            <a:gdLst>
              <a:gd name="T0" fmla="*/ 124 w 125"/>
              <a:gd name="T1" fmla="*/ 0 h 63"/>
              <a:gd name="T2" fmla="*/ 124 w 125"/>
              <a:gd name="T3" fmla="*/ 0 h 63"/>
              <a:gd name="T4" fmla="*/ 94 w 125"/>
              <a:gd name="T5" fmla="*/ 0 h 63"/>
              <a:gd name="T6" fmla="*/ 94 w 125"/>
              <a:gd name="T7" fmla="*/ 0 h 63"/>
              <a:gd name="T8" fmla="*/ 62 w 125"/>
              <a:gd name="T9" fmla="*/ 31 h 63"/>
              <a:gd name="T10" fmla="*/ 62 w 125"/>
              <a:gd name="T11" fmla="*/ 31 h 63"/>
              <a:gd name="T12" fmla="*/ 62 w 125"/>
              <a:gd name="T13" fmla="*/ 31 h 63"/>
              <a:gd name="T14" fmla="*/ 62 w 125"/>
              <a:gd name="T15" fmla="*/ 31 h 63"/>
              <a:gd name="T16" fmla="*/ 31 w 125"/>
              <a:gd name="T17" fmla="*/ 31 h 63"/>
              <a:gd name="T18" fmla="*/ 31 w 125"/>
              <a:gd name="T19" fmla="*/ 31 h 63"/>
              <a:gd name="T20" fmla="*/ 31 w 125"/>
              <a:gd name="T21" fmla="*/ 31 h 63"/>
              <a:gd name="T22" fmla="*/ 0 w 125"/>
              <a:gd name="T23" fmla="*/ 31 h 63"/>
              <a:gd name="T24" fmla="*/ 0 w 125"/>
              <a:gd name="T25" fmla="*/ 62 h 63"/>
              <a:gd name="T26" fmla="*/ 0 w 125"/>
              <a:gd name="T27" fmla="*/ 62 h 63"/>
              <a:gd name="T28" fmla="*/ 0 w 125"/>
              <a:gd name="T29" fmla="*/ 62 h 63"/>
              <a:gd name="T30" fmla="*/ 31 w 125"/>
              <a:gd name="T31" fmla="*/ 62 h 63"/>
              <a:gd name="T32" fmla="*/ 31 w 125"/>
              <a:gd name="T33" fmla="*/ 62 h 63"/>
              <a:gd name="T34" fmla="*/ 31 w 125"/>
              <a:gd name="T35" fmla="*/ 62 h 63"/>
              <a:gd name="T36" fmla="*/ 31 w 125"/>
              <a:gd name="T37" fmla="*/ 62 h 63"/>
              <a:gd name="T38" fmla="*/ 31 w 125"/>
              <a:gd name="T39" fmla="*/ 62 h 63"/>
              <a:gd name="T40" fmla="*/ 62 w 125"/>
              <a:gd name="T41" fmla="*/ 62 h 63"/>
              <a:gd name="T42" fmla="*/ 62 w 125"/>
              <a:gd name="T43" fmla="*/ 62 h 63"/>
              <a:gd name="T44" fmla="*/ 62 w 125"/>
              <a:gd name="T45" fmla="*/ 31 h 63"/>
              <a:gd name="T46" fmla="*/ 62 w 125"/>
              <a:gd name="T47" fmla="*/ 31 h 63"/>
              <a:gd name="T48" fmla="*/ 94 w 125"/>
              <a:gd name="T49" fmla="*/ 31 h 63"/>
              <a:gd name="T50" fmla="*/ 94 w 125"/>
              <a:gd name="T51" fmla="*/ 62 h 63"/>
              <a:gd name="T52" fmla="*/ 124 w 125"/>
              <a:gd name="T53" fmla="*/ 31 h 63"/>
              <a:gd name="T54" fmla="*/ 124 w 125"/>
              <a:gd name="T55" fmla="*/ 31 h 63"/>
              <a:gd name="T56" fmla="*/ 124 w 125"/>
              <a:gd name="T57" fmla="*/ 31 h 63"/>
              <a:gd name="T58" fmla="*/ 124 w 125"/>
              <a:gd name="T59" fmla="*/ 31 h 63"/>
              <a:gd name="T60" fmla="*/ 124 w 125"/>
              <a:gd name="T61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25" h="63">
                <a:moveTo>
                  <a:pt x="124" y="0"/>
                </a:moveTo>
                <a:lnTo>
                  <a:pt x="124" y="0"/>
                </a:lnTo>
                <a:cubicBezTo>
                  <a:pt x="94" y="0"/>
                  <a:pt x="94" y="0"/>
                  <a:pt x="94" y="0"/>
                </a:cubicBezTo>
                <a:lnTo>
                  <a:pt x="94" y="0"/>
                </a:lnTo>
                <a:lnTo>
                  <a:pt x="62" y="31"/>
                </a:lnTo>
                <a:lnTo>
                  <a:pt x="62" y="31"/>
                </a:lnTo>
                <a:lnTo>
                  <a:pt x="62" y="31"/>
                </a:lnTo>
                <a:lnTo>
                  <a:pt x="62" y="31"/>
                </a:lnTo>
                <a:cubicBezTo>
                  <a:pt x="31" y="31"/>
                  <a:pt x="31" y="31"/>
                  <a:pt x="31" y="31"/>
                </a:cubicBezTo>
                <a:lnTo>
                  <a:pt x="31" y="31"/>
                </a:lnTo>
                <a:lnTo>
                  <a:pt x="31" y="31"/>
                </a:lnTo>
                <a:lnTo>
                  <a:pt x="0" y="31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31" y="62"/>
                </a:lnTo>
                <a:lnTo>
                  <a:pt x="31" y="62"/>
                </a:lnTo>
                <a:lnTo>
                  <a:pt x="31" y="62"/>
                </a:lnTo>
                <a:lnTo>
                  <a:pt x="31" y="62"/>
                </a:lnTo>
                <a:lnTo>
                  <a:pt x="31" y="62"/>
                </a:lnTo>
                <a:cubicBezTo>
                  <a:pt x="31" y="62"/>
                  <a:pt x="31" y="62"/>
                  <a:pt x="62" y="62"/>
                </a:cubicBezTo>
                <a:lnTo>
                  <a:pt x="62" y="62"/>
                </a:lnTo>
                <a:cubicBezTo>
                  <a:pt x="62" y="31"/>
                  <a:pt x="62" y="31"/>
                  <a:pt x="62" y="31"/>
                </a:cubicBezTo>
                <a:lnTo>
                  <a:pt x="62" y="31"/>
                </a:lnTo>
                <a:cubicBezTo>
                  <a:pt x="94" y="31"/>
                  <a:pt x="94" y="31"/>
                  <a:pt x="94" y="31"/>
                </a:cubicBezTo>
                <a:cubicBezTo>
                  <a:pt x="94" y="31"/>
                  <a:pt x="94" y="31"/>
                  <a:pt x="94" y="62"/>
                </a:cubicBezTo>
                <a:cubicBezTo>
                  <a:pt x="124" y="31"/>
                  <a:pt x="124" y="31"/>
                  <a:pt x="124" y="31"/>
                </a:cubicBezTo>
                <a:lnTo>
                  <a:pt x="124" y="31"/>
                </a:lnTo>
                <a:lnTo>
                  <a:pt x="124" y="31"/>
                </a:lnTo>
                <a:lnTo>
                  <a:pt x="124" y="31"/>
                </a:lnTo>
                <a:lnTo>
                  <a:pt x="124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6" name="Freeform 83"/>
          <p:cNvSpPr>
            <a:spLocks noChangeArrowheads="1"/>
          </p:cNvSpPr>
          <p:nvPr/>
        </p:nvSpPr>
        <p:spPr bwMode="auto">
          <a:xfrm>
            <a:off x="4840620" y="2755179"/>
            <a:ext cx="201671" cy="176532"/>
          </a:xfrm>
          <a:custGeom>
            <a:avLst/>
            <a:gdLst>
              <a:gd name="T0" fmla="*/ 31 w 527"/>
              <a:gd name="T1" fmla="*/ 124 h 403"/>
              <a:gd name="T2" fmla="*/ 62 w 527"/>
              <a:gd name="T3" fmla="*/ 124 h 403"/>
              <a:gd name="T4" fmla="*/ 94 w 527"/>
              <a:gd name="T5" fmla="*/ 93 h 403"/>
              <a:gd name="T6" fmla="*/ 155 w 527"/>
              <a:gd name="T7" fmla="*/ 124 h 403"/>
              <a:gd name="T8" fmla="*/ 218 w 527"/>
              <a:gd name="T9" fmla="*/ 186 h 403"/>
              <a:gd name="T10" fmla="*/ 218 w 527"/>
              <a:gd name="T11" fmla="*/ 217 h 403"/>
              <a:gd name="T12" fmla="*/ 247 w 527"/>
              <a:gd name="T13" fmla="*/ 217 h 403"/>
              <a:gd name="T14" fmla="*/ 247 w 527"/>
              <a:gd name="T15" fmla="*/ 217 h 403"/>
              <a:gd name="T16" fmla="*/ 309 w 527"/>
              <a:gd name="T17" fmla="*/ 278 h 403"/>
              <a:gd name="T18" fmla="*/ 340 w 527"/>
              <a:gd name="T19" fmla="*/ 310 h 403"/>
              <a:gd name="T20" fmla="*/ 340 w 527"/>
              <a:gd name="T21" fmla="*/ 310 h 403"/>
              <a:gd name="T22" fmla="*/ 402 w 527"/>
              <a:gd name="T23" fmla="*/ 341 h 403"/>
              <a:gd name="T24" fmla="*/ 433 w 527"/>
              <a:gd name="T25" fmla="*/ 341 h 403"/>
              <a:gd name="T26" fmla="*/ 464 w 527"/>
              <a:gd name="T27" fmla="*/ 371 h 403"/>
              <a:gd name="T28" fmla="*/ 464 w 527"/>
              <a:gd name="T29" fmla="*/ 371 h 403"/>
              <a:gd name="T30" fmla="*/ 495 w 527"/>
              <a:gd name="T31" fmla="*/ 402 h 403"/>
              <a:gd name="T32" fmla="*/ 526 w 527"/>
              <a:gd name="T33" fmla="*/ 371 h 403"/>
              <a:gd name="T34" fmla="*/ 495 w 527"/>
              <a:gd name="T35" fmla="*/ 341 h 403"/>
              <a:gd name="T36" fmla="*/ 433 w 527"/>
              <a:gd name="T37" fmla="*/ 310 h 403"/>
              <a:gd name="T38" fmla="*/ 402 w 527"/>
              <a:gd name="T39" fmla="*/ 278 h 403"/>
              <a:gd name="T40" fmla="*/ 371 w 527"/>
              <a:gd name="T41" fmla="*/ 217 h 403"/>
              <a:gd name="T42" fmla="*/ 340 w 527"/>
              <a:gd name="T43" fmla="*/ 217 h 403"/>
              <a:gd name="T44" fmla="*/ 278 w 527"/>
              <a:gd name="T45" fmla="*/ 154 h 403"/>
              <a:gd name="T46" fmla="*/ 278 w 527"/>
              <a:gd name="T47" fmla="*/ 124 h 403"/>
              <a:gd name="T48" fmla="*/ 278 w 527"/>
              <a:gd name="T49" fmla="*/ 62 h 403"/>
              <a:gd name="T50" fmla="*/ 309 w 527"/>
              <a:gd name="T51" fmla="*/ 30 h 403"/>
              <a:gd name="T52" fmla="*/ 340 w 527"/>
              <a:gd name="T53" fmla="*/ 0 h 403"/>
              <a:gd name="T54" fmla="*/ 309 w 527"/>
              <a:gd name="T55" fmla="*/ 0 h 403"/>
              <a:gd name="T56" fmla="*/ 278 w 527"/>
              <a:gd name="T57" fmla="*/ 0 h 403"/>
              <a:gd name="T58" fmla="*/ 247 w 527"/>
              <a:gd name="T59" fmla="*/ 0 h 403"/>
              <a:gd name="T60" fmla="*/ 247 w 527"/>
              <a:gd name="T61" fmla="*/ 0 h 403"/>
              <a:gd name="T62" fmla="*/ 218 w 527"/>
              <a:gd name="T63" fmla="*/ 0 h 403"/>
              <a:gd name="T64" fmla="*/ 218 w 527"/>
              <a:gd name="T65" fmla="*/ 0 h 403"/>
              <a:gd name="T66" fmla="*/ 186 w 527"/>
              <a:gd name="T67" fmla="*/ 30 h 403"/>
              <a:gd name="T68" fmla="*/ 186 w 527"/>
              <a:gd name="T69" fmla="*/ 30 h 403"/>
              <a:gd name="T70" fmla="*/ 155 w 527"/>
              <a:gd name="T71" fmla="*/ 30 h 403"/>
              <a:gd name="T72" fmla="*/ 155 w 527"/>
              <a:gd name="T73" fmla="*/ 30 h 403"/>
              <a:gd name="T74" fmla="*/ 155 w 527"/>
              <a:gd name="T75" fmla="*/ 30 h 403"/>
              <a:gd name="T76" fmla="*/ 124 w 527"/>
              <a:gd name="T77" fmla="*/ 62 h 403"/>
              <a:gd name="T78" fmla="*/ 94 w 527"/>
              <a:gd name="T79" fmla="*/ 62 h 403"/>
              <a:gd name="T80" fmla="*/ 62 w 527"/>
              <a:gd name="T81" fmla="*/ 30 h 403"/>
              <a:gd name="T82" fmla="*/ 31 w 527"/>
              <a:gd name="T83" fmla="*/ 62 h 403"/>
              <a:gd name="T84" fmla="*/ 31 w 527"/>
              <a:gd name="T85" fmla="*/ 62 h 403"/>
              <a:gd name="T86" fmla="*/ 31 w 527"/>
              <a:gd name="T87" fmla="*/ 62 h 403"/>
              <a:gd name="T88" fmla="*/ 0 w 527"/>
              <a:gd name="T89" fmla="*/ 93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527" h="403">
                <a:moveTo>
                  <a:pt x="31" y="124"/>
                </a:moveTo>
                <a:lnTo>
                  <a:pt x="31" y="124"/>
                </a:lnTo>
                <a:lnTo>
                  <a:pt x="31" y="124"/>
                </a:lnTo>
                <a:lnTo>
                  <a:pt x="62" y="124"/>
                </a:lnTo>
                <a:lnTo>
                  <a:pt x="62" y="124"/>
                </a:lnTo>
                <a:lnTo>
                  <a:pt x="94" y="93"/>
                </a:lnTo>
                <a:cubicBezTo>
                  <a:pt x="124" y="93"/>
                  <a:pt x="124" y="93"/>
                  <a:pt x="124" y="93"/>
                </a:cubicBezTo>
                <a:lnTo>
                  <a:pt x="155" y="124"/>
                </a:lnTo>
                <a:lnTo>
                  <a:pt x="155" y="124"/>
                </a:lnTo>
                <a:cubicBezTo>
                  <a:pt x="217" y="124"/>
                  <a:pt x="218" y="186"/>
                  <a:pt x="218" y="186"/>
                </a:cubicBezTo>
                <a:lnTo>
                  <a:pt x="218" y="186"/>
                </a:lnTo>
                <a:cubicBezTo>
                  <a:pt x="218" y="217"/>
                  <a:pt x="218" y="217"/>
                  <a:pt x="218" y="217"/>
                </a:cubicBezTo>
                <a:lnTo>
                  <a:pt x="247" y="217"/>
                </a:lnTo>
                <a:lnTo>
                  <a:pt x="247" y="217"/>
                </a:lnTo>
                <a:lnTo>
                  <a:pt x="247" y="217"/>
                </a:lnTo>
                <a:lnTo>
                  <a:pt x="247" y="217"/>
                </a:lnTo>
                <a:cubicBezTo>
                  <a:pt x="278" y="217"/>
                  <a:pt x="278" y="247"/>
                  <a:pt x="278" y="247"/>
                </a:cubicBezTo>
                <a:cubicBezTo>
                  <a:pt x="278" y="247"/>
                  <a:pt x="278" y="278"/>
                  <a:pt x="309" y="278"/>
                </a:cubicBezTo>
                <a:lnTo>
                  <a:pt x="309" y="278"/>
                </a:lnTo>
                <a:lnTo>
                  <a:pt x="340" y="310"/>
                </a:lnTo>
                <a:lnTo>
                  <a:pt x="340" y="310"/>
                </a:lnTo>
                <a:lnTo>
                  <a:pt x="340" y="310"/>
                </a:lnTo>
                <a:cubicBezTo>
                  <a:pt x="371" y="310"/>
                  <a:pt x="371" y="310"/>
                  <a:pt x="402" y="310"/>
                </a:cubicBezTo>
                <a:cubicBezTo>
                  <a:pt x="402" y="341"/>
                  <a:pt x="402" y="341"/>
                  <a:pt x="402" y="341"/>
                </a:cubicBezTo>
                <a:lnTo>
                  <a:pt x="402" y="341"/>
                </a:lnTo>
                <a:cubicBezTo>
                  <a:pt x="433" y="341"/>
                  <a:pt x="433" y="341"/>
                  <a:pt x="433" y="341"/>
                </a:cubicBezTo>
                <a:cubicBezTo>
                  <a:pt x="464" y="341"/>
                  <a:pt x="464" y="371"/>
                  <a:pt x="464" y="371"/>
                </a:cubicBezTo>
                <a:lnTo>
                  <a:pt x="464" y="371"/>
                </a:lnTo>
                <a:lnTo>
                  <a:pt x="464" y="371"/>
                </a:lnTo>
                <a:lnTo>
                  <a:pt x="464" y="371"/>
                </a:lnTo>
                <a:lnTo>
                  <a:pt x="464" y="371"/>
                </a:lnTo>
                <a:cubicBezTo>
                  <a:pt x="495" y="371"/>
                  <a:pt x="495" y="371"/>
                  <a:pt x="495" y="402"/>
                </a:cubicBezTo>
                <a:cubicBezTo>
                  <a:pt x="526" y="371"/>
                  <a:pt x="526" y="371"/>
                  <a:pt x="526" y="371"/>
                </a:cubicBezTo>
                <a:lnTo>
                  <a:pt x="526" y="371"/>
                </a:lnTo>
                <a:cubicBezTo>
                  <a:pt x="526" y="371"/>
                  <a:pt x="526" y="341"/>
                  <a:pt x="495" y="341"/>
                </a:cubicBezTo>
                <a:lnTo>
                  <a:pt x="495" y="341"/>
                </a:lnTo>
                <a:cubicBezTo>
                  <a:pt x="464" y="310"/>
                  <a:pt x="464" y="310"/>
                  <a:pt x="464" y="310"/>
                </a:cubicBezTo>
                <a:lnTo>
                  <a:pt x="433" y="310"/>
                </a:lnTo>
                <a:cubicBezTo>
                  <a:pt x="402" y="278"/>
                  <a:pt x="402" y="278"/>
                  <a:pt x="402" y="278"/>
                </a:cubicBezTo>
                <a:lnTo>
                  <a:pt x="402" y="278"/>
                </a:lnTo>
                <a:cubicBezTo>
                  <a:pt x="371" y="278"/>
                  <a:pt x="371" y="247"/>
                  <a:pt x="371" y="247"/>
                </a:cubicBezTo>
                <a:cubicBezTo>
                  <a:pt x="371" y="217"/>
                  <a:pt x="371" y="217"/>
                  <a:pt x="371" y="217"/>
                </a:cubicBezTo>
                <a:lnTo>
                  <a:pt x="340" y="217"/>
                </a:lnTo>
                <a:lnTo>
                  <a:pt x="340" y="217"/>
                </a:lnTo>
                <a:cubicBezTo>
                  <a:pt x="340" y="186"/>
                  <a:pt x="340" y="186"/>
                  <a:pt x="309" y="186"/>
                </a:cubicBezTo>
                <a:cubicBezTo>
                  <a:pt x="309" y="186"/>
                  <a:pt x="278" y="186"/>
                  <a:pt x="278" y="154"/>
                </a:cubicBezTo>
                <a:lnTo>
                  <a:pt x="278" y="124"/>
                </a:lnTo>
                <a:lnTo>
                  <a:pt x="278" y="124"/>
                </a:lnTo>
                <a:lnTo>
                  <a:pt x="278" y="93"/>
                </a:lnTo>
                <a:cubicBezTo>
                  <a:pt x="278" y="93"/>
                  <a:pt x="278" y="93"/>
                  <a:pt x="278" y="62"/>
                </a:cubicBezTo>
                <a:cubicBezTo>
                  <a:pt x="278" y="62"/>
                  <a:pt x="278" y="30"/>
                  <a:pt x="309" y="30"/>
                </a:cubicBezTo>
                <a:lnTo>
                  <a:pt x="309" y="30"/>
                </a:lnTo>
                <a:lnTo>
                  <a:pt x="340" y="30"/>
                </a:lnTo>
                <a:lnTo>
                  <a:pt x="340" y="0"/>
                </a:lnTo>
                <a:cubicBezTo>
                  <a:pt x="309" y="0"/>
                  <a:pt x="309" y="0"/>
                  <a:pt x="309" y="0"/>
                </a:cubicBezTo>
                <a:lnTo>
                  <a:pt x="309" y="0"/>
                </a:lnTo>
                <a:lnTo>
                  <a:pt x="309" y="0"/>
                </a:lnTo>
                <a:cubicBezTo>
                  <a:pt x="278" y="0"/>
                  <a:pt x="278" y="0"/>
                  <a:pt x="278" y="0"/>
                </a:cubicBezTo>
                <a:lnTo>
                  <a:pt x="278" y="0"/>
                </a:lnTo>
                <a:cubicBezTo>
                  <a:pt x="278" y="0"/>
                  <a:pt x="278" y="0"/>
                  <a:pt x="247" y="0"/>
                </a:cubicBezTo>
                <a:lnTo>
                  <a:pt x="247" y="0"/>
                </a:lnTo>
                <a:lnTo>
                  <a:pt x="247" y="0"/>
                </a:lnTo>
                <a:cubicBezTo>
                  <a:pt x="247" y="0"/>
                  <a:pt x="247" y="0"/>
                  <a:pt x="218" y="0"/>
                </a:cubicBezTo>
                <a:lnTo>
                  <a:pt x="218" y="0"/>
                </a:lnTo>
                <a:lnTo>
                  <a:pt x="218" y="0"/>
                </a:lnTo>
                <a:lnTo>
                  <a:pt x="218" y="0"/>
                </a:lnTo>
                <a:lnTo>
                  <a:pt x="186" y="0"/>
                </a:lnTo>
                <a:cubicBezTo>
                  <a:pt x="186" y="30"/>
                  <a:pt x="186" y="30"/>
                  <a:pt x="186" y="30"/>
                </a:cubicBezTo>
                <a:lnTo>
                  <a:pt x="186" y="30"/>
                </a:lnTo>
                <a:lnTo>
                  <a:pt x="186" y="30"/>
                </a:lnTo>
                <a:cubicBezTo>
                  <a:pt x="186" y="30"/>
                  <a:pt x="186" y="30"/>
                  <a:pt x="155" y="30"/>
                </a:cubicBezTo>
                <a:lnTo>
                  <a:pt x="155" y="30"/>
                </a:lnTo>
                <a:lnTo>
                  <a:pt x="155" y="30"/>
                </a:lnTo>
                <a:lnTo>
                  <a:pt x="155" y="30"/>
                </a:lnTo>
                <a:lnTo>
                  <a:pt x="155" y="30"/>
                </a:lnTo>
                <a:lnTo>
                  <a:pt x="155" y="30"/>
                </a:lnTo>
                <a:cubicBezTo>
                  <a:pt x="155" y="62"/>
                  <a:pt x="124" y="62"/>
                  <a:pt x="124" y="62"/>
                </a:cubicBezTo>
                <a:lnTo>
                  <a:pt x="124" y="62"/>
                </a:lnTo>
                <a:cubicBezTo>
                  <a:pt x="94" y="62"/>
                  <a:pt x="94" y="62"/>
                  <a:pt x="94" y="62"/>
                </a:cubicBezTo>
                <a:lnTo>
                  <a:pt x="94" y="62"/>
                </a:lnTo>
                <a:lnTo>
                  <a:pt x="94" y="62"/>
                </a:lnTo>
                <a:cubicBezTo>
                  <a:pt x="94" y="30"/>
                  <a:pt x="94" y="30"/>
                  <a:pt x="62" y="30"/>
                </a:cubicBezTo>
                <a:lnTo>
                  <a:pt x="62" y="30"/>
                </a:lnTo>
                <a:cubicBezTo>
                  <a:pt x="62" y="62"/>
                  <a:pt x="31" y="62"/>
                  <a:pt x="31" y="62"/>
                </a:cubicBezTo>
                <a:lnTo>
                  <a:pt x="31" y="62"/>
                </a:lnTo>
                <a:lnTo>
                  <a:pt x="31" y="62"/>
                </a:lnTo>
                <a:lnTo>
                  <a:pt x="31" y="62"/>
                </a:lnTo>
                <a:lnTo>
                  <a:pt x="31" y="62"/>
                </a:lnTo>
                <a:cubicBezTo>
                  <a:pt x="31" y="62"/>
                  <a:pt x="31" y="93"/>
                  <a:pt x="0" y="93"/>
                </a:cubicBezTo>
                <a:lnTo>
                  <a:pt x="0" y="93"/>
                </a:lnTo>
                <a:cubicBezTo>
                  <a:pt x="31" y="93"/>
                  <a:pt x="31" y="93"/>
                  <a:pt x="31" y="12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7" name="Freeform 84"/>
          <p:cNvSpPr>
            <a:spLocks noChangeArrowheads="1"/>
          </p:cNvSpPr>
          <p:nvPr/>
        </p:nvSpPr>
        <p:spPr bwMode="auto">
          <a:xfrm>
            <a:off x="5018763" y="2795917"/>
            <a:ext cx="11764" cy="27159"/>
          </a:xfrm>
          <a:custGeom>
            <a:avLst/>
            <a:gdLst>
              <a:gd name="T0" fmla="*/ 0 w 32"/>
              <a:gd name="T1" fmla="*/ 0 h 62"/>
              <a:gd name="T2" fmla="*/ 0 w 32"/>
              <a:gd name="T3" fmla="*/ 0 h 62"/>
              <a:gd name="T4" fmla="*/ 0 w 32"/>
              <a:gd name="T5" fmla="*/ 0 h 62"/>
              <a:gd name="T6" fmla="*/ 0 w 32"/>
              <a:gd name="T7" fmla="*/ 31 h 62"/>
              <a:gd name="T8" fmla="*/ 0 w 32"/>
              <a:gd name="T9" fmla="*/ 31 h 62"/>
              <a:gd name="T10" fmla="*/ 0 w 32"/>
              <a:gd name="T11" fmla="*/ 31 h 62"/>
              <a:gd name="T12" fmla="*/ 31 w 32"/>
              <a:gd name="T13" fmla="*/ 61 h 62"/>
              <a:gd name="T14" fmla="*/ 31 w 32"/>
              <a:gd name="T15" fmla="*/ 31 h 62"/>
              <a:gd name="T16" fmla="*/ 31 w 32"/>
              <a:gd name="T17" fmla="*/ 31 h 62"/>
              <a:gd name="T18" fmla="*/ 0 w 32"/>
              <a:gd name="T19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" h="62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cubicBezTo>
                  <a:pt x="0" y="61"/>
                  <a:pt x="31" y="61"/>
                  <a:pt x="31" y="61"/>
                </a:cubicBezTo>
                <a:cubicBezTo>
                  <a:pt x="31" y="61"/>
                  <a:pt x="31" y="61"/>
                  <a:pt x="31" y="31"/>
                </a:cubicBezTo>
                <a:lnTo>
                  <a:pt x="31" y="31"/>
                </a:lnTo>
                <a:cubicBezTo>
                  <a:pt x="0" y="31"/>
                  <a:pt x="0" y="31"/>
                  <a:pt x="0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8" name="Freeform 85"/>
          <p:cNvSpPr>
            <a:spLocks noChangeArrowheads="1"/>
          </p:cNvSpPr>
          <p:nvPr/>
        </p:nvSpPr>
        <p:spPr bwMode="auto">
          <a:xfrm>
            <a:off x="5030527" y="2768758"/>
            <a:ext cx="23529" cy="13580"/>
          </a:xfrm>
          <a:custGeom>
            <a:avLst/>
            <a:gdLst>
              <a:gd name="T0" fmla="*/ 62 w 63"/>
              <a:gd name="T1" fmla="*/ 0 h 33"/>
              <a:gd name="T2" fmla="*/ 62 w 63"/>
              <a:gd name="T3" fmla="*/ 0 h 33"/>
              <a:gd name="T4" fmla="*/ 31 w 63"/>
              <a:gd name="T5" fmla="*/ 0 h 33"/>
              <a:gd name="T6" fmla="*/ 31 w 63"/>
              <a:gd name="T7" fmla="*/ 0 h 33"/>
              <a:gd name="T8" fmla="*/ 0 w 63"/>
              <a:gd name="T9" fmla="*/ 0 h 33"/>
              <a:gd name="T10" fmla="*/ 0 w 63"/>
              <a:gd name="T11" fmla="*/ 32 h 33"/>
              <a:gd name="T12" fmla="*/ 0 w 63"/>
              <a:gd name="T13" fmla="*/ 32 h 33"/>
              <a:gd name="T14" fmla="*/ 0 w 63"/>
              <a:gd name="T15" fmla="*/ 32 h 33"/>
              <a:gd name="T16" fmla="*/ 31 w 63"/>
              <a:gd name="T17" fmla="*/ 32 h 33"/>
              <a:gd name="T18" fmla="*/ 31 w 63"/>
              <a:gd name="T19" fmla="*/ 32 h 33"/>
              <a:gd name="T20" fmla="*/ 31 w 63"/>
              <a:gd name="T21" fmla="*/ 32 h 33"/>
              <a:gd name="T22" fmla="*/ 31 w 63"/>
              <a:gd name="T23" fmla="*/ 32 h 33"/>
              <a:gd name="T24" fmla="*/ 31 w 63"/>
              <a:gd name="T25" fmla="*/ 32 h 33"/>
              <a:gd name="T26" fmla="*/ 62 w 63"/>
              <a:gd name="T27" fmla="*/ 32 h 33"/>
              <a:gd name="T28" fmla="*/ 62 w 63"/>
              <a:gd name="T29" fmla="*/ 32 h 33"/>
              <a:gd name="T30" fmla="*/ 62 w 63"/>
              <a:gd name="T31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3" h="33">
                <a:moveTo>
                  <a:pt x="62" y="0"/>
                </a:moveTo>
                <a:lnTo>
                  <a:pt x="62" y="0"/>
                </a:lnTo>
                <a:lnTo>
                  <a:pt x="31" y="0"/>
                </a:lnTo>
                <a:lnTo>
                  <a:pt x="31" y="0"/>
                </a:lnTo>
                <a:cubicBezTo>
                  <a:pt x="31" y="0"/>
                  <a:pt x="31" y="0"/>
                  <a:pt x="0" y="0"/>
                </a:cubicBezTo>
                <a:cubicBezTo>
                  <a:pt x="0" y="0"/>
                  <a:pt x="0" y="0"/>
                  <a:pt x="0" y="32"/>
                </a:cubicBezTo>
                <a:lnTo>
                  <a:pt x="0" y="32"/>
                </a:lnTo>
                <a:lnTo>
                  <a:pt x="0" y="32"/>
                </a:lnTo>
                <a:cubicBezTo>
                  <a:pt x="31" y="32"/>
                  <a:pt x="31" y="32"/>
                  <a:pt x="31" y="32"/>
                </a:cubicBezTo>
                <a:lnTo>
                  <a:pt x="31" y="32"/>
                </a:lnTo>
                <a:lnTo>
                  <a:pt x="31" y="32"/>
                </a:lnTo>
                <a:lnTo>
                  <a:pt x="31" y="32"/>
                </a:lnTo>
                <a:lnTo>
                  <a:pt x="31" y="32"/>
                </a:lnTo>
                <a:cubicBezTo>
                  <a:pt x="62" y="32"/>
                  <a:pt x="62" y="32"/>
                  <a:pt x="62" y="32"/>
                </a:cubicBezTo>
                <a:lnTo>
                  <a:pt x="62" y="32"/>
                </a:lnTo>
                <a:cubicBezTo>
                  <a:pt x="62" y="0"/>
                  <a:pt x="62" y="0"/>
                  <a:pt x="6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89" name="Freeform 86"/>
          <p:cNvSpPr>
            <a:spLocks noChangeArrowheads="1"/>
          </p:cNvSpPr>
          <p:nvPr/>
        </p:nvSpPr>
        <p:spPr bwMode="auto">
          <a:xfrm>
            <a:off x="5443953" y="3164501"/>
            <a:ext cx="35293" cy="67898"/>
          </a:xfrm>
          <a:custGeom>
            <a:avLst/>
            <a:gdLst>
              <a:gd name="T0" fmla="*/ 93 w 94"/>
              <a:gd name="T1" fmla="*/ 61 h 156"/>
              <a:gd name="T2" fmla="*/ 93 w 94"/>
              <a:gd name="T3" fmla="*/ 61 h 156"/>
              <a:gd name="T4" fmla="*/ 62 w 94"/>
              <a:gd name="T5" fmla="*/ 31 h 156"/>
              <a:gd name="T6" fmla="*/ 62 w 94"/>
              <a:gd name="T7" fmla="*/ 31 h 156"/>
              <a:gd name="T8" fmla="*/ 62 w 94"/>
              <a:gd name="T9" fmla="*/ 0 h 156"/>
              <a:gd name="T10" fmla="*/ 62 w 94"/>
              <a:gd name="T11" fmla="*/ 0 h 156"/>
              <a:gd name="T12" fmla="*/ 62 w 94"/>
              <a:gd name="T13" fmla="*/ 0 h 156"/>
              <a:gd name="T14" fmla="*/ 31 w 94"/>
              <a:gd name="T15" fmla="*/ 0 h 156"/>
              <a:gd name="T16" fmla="*/ 31 w 94"/>
              <a:gd name="T17" fmla="*/ 0 h 156"/>
              <a:gd name="T18" fmla="*/ 31 w 94"/>
              <a:gd name="T19" fmla="*/ 0 h 156"/>
              <a:gd name="T20" fmla="*/ 0 w 94"/>
              <a:gd name="T21" fmla="*/ 31 h 156"/>
              <a:gd name="T22" fmla="*/ 0 w 94"/>
              <a:gd name="T23" fmla="*/ 31 h 156"/>
              <a:gd name="T24" fmla="*/ 0 w 94"/>
              <a:gd name="T25" fmla="*/ 61 h 156"/>
              <a:gd name="T26" fmla="*/ 0 w 94"/>
              <a:gd name="T27" fmla="*/ 61 h 156"/>
              <a:gd name="T28" fmla="*/ 0 w 94"/>
              <a:gd name="T29" fmla="*/ 61 h 156"/>
              <a:gd name="T30" fmla="*/ 0 w 94"/>
              <a:gd name="T31" fmla="*/ 92 h 156"/>
              <a:gd name="T32" fmla="*/ 0 w 94"/>
              <a:gd name="T33" fmla="*/ 124 h 156"/>
              <a:gd name="T34" fmla="*/ 0 w 94"/>
              <a:gd name="T35" fmla="*/ 124 h 156"/>
              <a:gd name="T36" fmla="*/ 0 w 94"/>
              <a:gd name="T37" fmla="*/ 124 h 156"/>
              <a:gd name="T38" fmla="*/ 0 w 94"/>
              <a:gd name="T39" fmla="*/ 155 h 156"/>
              <a:gd name="T40" fmla="*/ 0 w 94"/>
              <a:gd name="T41" fmla="*/ 155 h 156"/>
              <a:gd name="T42" fmla="*/ 31 w 94"/>
              <a:gd name="T43" fmla="*/ 155 h 156"/>
              <a:gd name="T44" fmla="*/ 31 w 94"/>
              <a:gd name="T45" fmla="*/ 124 h 156"/>
              <a:gd name="T46" fmla="*/ 93 w 94"/>
              <a:gd name="T47" fmla="*/ 92 h 156"/>
              <a:gd name="T48" fmla="*/ 93 w 94"/>
              <a:gd name="T49" fmla="*/ 92 h 156"/>
              <a:gd name="T50" fmla="*/ 93 w 94"/>
              <a:gd name="T51" fmla="*/ 92 h 156"/>
              <a:gd name="T52" fmla="*/ 93 w 94"/>
              <a:gd name="T53" fmla="*/ 92 h 156"/>
              <a:gd name="T54" fmla="*/ 93 w 94"/>
              <a:gd name="T55" fmla="*/ 61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4" h="156">
                <a:moveTo>
                  <a:pt x="93" y="61"/>
                </a:moveTo>
                <a:lnTo>
                  <a:pt x="93" y="61"/>
                </a:lnTo>
                <a:cubicBezTo>
                  <a:pt x="62" y="61"/>
                  <a:pt x="62" y="61"/>
                  <a:pt x="62" y="31"/>
                </a:cubicBezTo>
                <a:lnTo>
                  <a:pt x="62" y="31"/>
                </a:lnTo>
                <a:cubicBezTo>
                  <a:pt x="62" y="31"/>
                  <a:pt x="62" y="31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cubicBezTo>
                  <a:pt x="31" y="31"/>
                  <a:pt x="31" y="31"/>
                  <a:pt x="0" y="31"/>
                </a:cubicBezTo>
                <a:lnTo>
                  <a:pt x="0" y="31"/>
                </a:lnTo>
                <a:cubicBezTo>
                  <a:pt x="0" y="31"/>
                  <a:pt x="0" y="31"/>
                  <a:pt x="0" y="61"/>
                </a:cubicBezTo>
                <a:lnTo>
                  <a:pt x="0" y="61"/>
                </a:lnTo>
                <a:lnTo>
                  <a:pt x="0" y="61"/>
                </a:lnTo>
                <a:cubicBezTo>
                  <a:pt x="31" y="61"/>
                  <a:pt x="0" y="92"/>
                  <a:pt x="0" y="92"/>
                </a:cubicBezTo>
                <a:lnTo>
                  <a:pt x="0" y="124"/>
                </a:lnTo>
                <a:lnTo>
                  <a:pt x="0" y="124"/>
                </a:lnTo>
                <a:lnTo>
                  <a:pt x="0" y="124"/>
                </a:lnTo>
                <a:cubicBezTo>
                  <a:pt x="0" y="124"/>
                  <a:pt x="0" y="124"/>
                  <a:pt x="0" y="155"/>
                </a:cubicBezTo>
                <a:lnTo>
                  <a:pt x="0" y="155"/>
                </a:lnTo>
                <a:cubicBezTo>
                  <a:pt x="0" y="155"/>
                  <a:pt x="0" y="155"/>
                  <a:pt x="31" y="155"/>
                </a:cubicBezTo>
                <a:lnTo>
                  <a:pt x="31" y="124"/>
                </a:lnTo>
                <a:cubicBezTo>
                  <a:pt x="31" y="124"/>
                  <a:pt x="62" y="92"/>
                  <a:pt x="93" y="92"/>
                </a:cubicBezTo>
                <a:lnTo>
                  <a:pt x="93" y="92"/>
                </a:lnTo>
                <a:lnTo>
                  <a:pt x="93" y="92"/>
                </a:lnTo>
                <a:lnTo>
                  <a:pt x="93" y="92"/>
                </a:lnTo>
                <a:lnTo>
                  <a:pt x="93" y="6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0" name="Freeform 87"/>
          <p:cNvSpPr>
            <a:spLocks noChangeArrowheads="1"/>
          </p:cNvSpPr>
          <p:nvPr/>
        </p:nvSpPr>
        <p:spPr bwMode="auto">
          <a:xfrm>
            <a:off x="5455718" y="3026768"/>
            <a:ext cx="105877" cy="108636"/>
          </a:xfrm>
          <a:custGeom>
            <a:avLst/>
            <a:gdLst>
              <a:gd name="T0" fmla="*/ 31 w 280"/>
              <a:gd name="T1" fmla="*/ 94 h 249"/>
              <a:gd name="T2" fmla="*/ 31 w 280"/>
              <a:gd name="T3" fmla="*/ 94 h 249"/>
              <a:gd name="T4" fmla="*/ 31 w 280"/>
              <a:gd name="T5" fmla="*/ 94 h 249"/>
              <a:gd name="T6" fmla="*/ 31 w 280"/>
              <a:gd name="T7" fmla="*/ 124 h 249"/>
              <a:gd name="T8" fmla="*/ 62 w 280"/>
              <a:gd name="T9" fmla="*/ 155 h 249"/>
              <a:gd name="T10" fmla="*/ 62 w 280"/>
              <a:gd name="T11" fmla="*/ 187 h 249"/>
              <a:gd name="T12" fmla="*/ 62 w 280"/>
              <a:gd name="T13" fmla="*/ 187 h 249"/>
              <a:gd name="T14" fmla="*/ 31 w 280"/>
              <a:gd name="T15" fmla="*/ 187 h 249"/>
              <a:gd name="T16" fmla="*/ 31 w 280"/>
              <a:gd name="T17" fmla="*/ 187 h 249"/>
              <a:gd name="T18" fmla="*/ 31 w 280"/>
              <a:gd name="T19" fmla="*/ 187 h 249"/>
              <a:gd name="T20" fmla="*/ 31 w 280"/>
              <a:gd name="T21" fmla="*/ 218 h 249"/>
              <a:gd name="T22" fmla="*/ 0 w 280"/>
              <a:gd name="T23" fmla="*/ 248 h 249"/>
              <a:gd name="T24" fmla="*/ 31 w 280"/>
              <a:gd name="T25" fmla="*/ 248 h 249"/>
              <a:gd name="T26" fmla="*/ 31 w 280"/>
              <a:gd name="T27" fmla="*/ 248 h 249"/>
              <a:gd name="T28" fmla="*/ 31 w 280"/>
              <a:gd name="T29" fmla="*/ 248 h 249"/>
              <a:gd name="T30" fmla="*/ 62 w 280"/>
              <a:gd name="T31" fmla="*/ 248 h 249"/>
              <a:gd name="T32" fmla="*/ 62 w 280"/>
              <a:gd name="T33" fmla="*/ 248 h 249"/>
              <a:gd name="T34" fmla="*/ 124 w 280"/>
              <a:gd name="T35" fmla="*/ 218 h 249"/>
              <a:gd name="T36" fmla="*/ 124 w 280"/>
              <a:gd name="T37" fmla="*/ 187 h 249"/>
              <a:gd name="T38" fmla="*/ 124 w 280"/>
              <a:gd name="T39" fmla="*/ 187 h 249"/>
              <a:gd name="T40" fmla="*/ 216 w 280"/>
              <a:gd name="T41" fmla="*/ 155 h 249"/>
              <a:gd name="T42" fmla="*/ 248 w 280"/>
              <a:gd name="T43" fmla="*/ 94 h 249"/>
              <a:gd name="T44" fmla="*/ 279 w 280"/>
              <a:gd name="T45" fmla="*/ 94 h 249"/>
              <a:gd name="T46" fmla="*/ 248 w 280"/>
              <a:gd name="T47" fmla="*/ 63 h 249"/>
              <a:gd name="T48" fmla="*/ 248 w 280"/>
              <a:gd name="T49" fmla="*/ 31 h 249"/>
              <a:gd name="T50" fmla="*/ 248 w 280"/>
              <a:gd name="T51" fmla="*/ 31 h 249"/>
              <a:gd name="T52" fmla="*/ 248 w 280"/>
              <a:gd name="T53" fmla="*/ 31 h 249"/>
              <a:gd name="T54" fmla="*/ 248 w 280"/>
              <a:gd name="T55" fmla="*/ 31 h 249"/>
              <a:gd name="T56" fmla="*/ 248 w 280"/>
              <a:gd name="T57" fmla="*/ 0 h 249"/>
              <a:gd name="T58" fmla="*/ 248 w 280"/>
              <a:gd name="T59" fmla="*/ 0 h 249"/>
              <a:gd name="T60" fmla="*/ 248 w 280"/>
              <a:gd name="T61" fmla="*/ 0 h 249"/>
              <a:gd name="T62" fmla="*/ 216 w 280"/>
              <a:gd name="T63" fmla="*/ 31 h 249"/>
              <a:gd name="T64" fmla="*/ 186 w 280"/>
              <a:gd name="T65" fmla="*/ 31 h 249"/>
              <a:gd name="T66" fmla="*/ 186 w 280"/>
              <a:gd name="T67" fmla="*/ 31 h 249"/>
              <a:gd name="T68" fmla="*/ 155 w 280"/>
              <a:gd name="T69" fmla="*/ 31 h 249"/>
              <a:gd name="T70" fmla="*/ 124 w 280"/>
              <a:gd name="T71" fmla="*/ 31 h 249"/>
              <a:gd name="T72" fmla="*/ 124 w 280"/>
              <a:gd name="T73" fmla="*/ 31 h 249"/>
              <a:gd name="T74" fmla="*/ 124 w 280"/>
              <a:gd name="T75" fmla="*/ 31 h 249"/>
              <a:gd name="T76" fmla="*/ 93 w 280"/>
              <a:gd name="T77" fmla="*/ 31 h 249"/>
              <a:gd name="T78" fmla="*/ 93 w 280"/>
              <a:gd name="T79" fmla="*/ 31 h 249"/>
              <a:gd name="T80" fmla="*/ 93 w 280"/>
              <a:gd name="T81" fmla="*/ 31 h 249"/>
              <a:gd name="T82" fmla="*/ 62 w 280"/>
              <a:gd name="T83" fmla="*/ 31 h 249"/>
              <a:gd name="T84" fmla="*/ 62 w 280"/>
              <a:gd name="T85" fmla="*/ 31 h 249"/>
              <a:gd name="T86" fmla="*/ 62 w 280"/>
              <a:gd name="T87" fmla="*/ 31 h 249"/>
              <a:gd name="T88" fmla="*/ 31 w 280"/>
              <a:gd name="T89" fmla="*/ 63 h 249"/>
              <a:gd name="T90" fmla="*/ 31 w 280"/>
              <a:gd name="T91" fmla="*/ 63 h 249"/>
              <a:gd name="T92" fmla="*/ 31 w 280"/>
              <a:gd name="T93" fmla="*/ 63 h 249"/>
              <a:gd name="T94" fmla="*/ 0 w 280"/>
              <a:gd name="T95" fmla="*/ 63 h 249"/>
              <a:gd name="T96" fmla="*/ 0 w 280"/>
              <a:gd name="T97" fmla="*/ 63 h 249"/>
              <a:gd name="T98" fmla="*/ 0 w 280"/>
              <a:gd name="T99" fmla="*/ 94 h 249"/>
              <a:gd name="T100" fmla="*/ 31 w 280"/>
              <a:gd name="T101" fmla="*/ 94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80" h="249">
                <a:moveTo>
                  <a:pt x="31" y="94"/>
                </a:moveTo>
                <a:lnTo>
                  <a:pt x="31" y="94"/>
                </a:lnTo>
                <a:lnTo>
                  <a:pt x="31" y="94"/>
                </a:lnTo>
                <a:cubicBezTo>
                  <a:pt x="31" y="94"/>
                  <a:pt x="31" y="94"/>
                  <a:pt x="31" y="124"/>
                </a:cubicBezTo>
                <a:cubicBezTo>
                  <a:pt x="62" y="124"/>
                  <a:pt x="62" y="124"/>
                  <a:pt x="62" y="155"/>
                </a:cubicBezTo>
                <a:cubicBezTo>
                  <a:pt x="62" y="155"/>
                  <a:pt x="62" y="155"/>
                  <a:pt x="62" y="187"/>
                </a:cubicBezTo>
                <a:lnTo>
                  <a:pt x="62" y="187"/>
                </a:lnTo>
                <a:lnTo>
                  <a:pt x="31" y="187"/>
                </a:lnTo>
                <a:lnTo>
                  <a:pt x="31" y="187"/>
                </a:lnTo>
                <a:lnTo>
                  <a:pt x="31" y="187"/>
                </a:lnTo>
                <a:cubicBezTo>
                  <a:pt x="31" y="218"/>
                  <a:pt x="31" y="218"/>
                  <a:pt x="31" y="218"/>
                </a:cubicBezTo>
                <a:lnTo>
                  <a:pt x="0" y="248"/>
                </a:lnTo>
                <a:cubicBezTo>
                  <a:pt x="0" y="248"/>
                  <a:pt x="0" y="248"/>
                  <a:pt x="31" y="248"/>
                </a:cubicBezTo>
                <a:lnTo>
                  <a:pt x="31" y="248"/>
                </a:lnTo>
                <a:lnTo>
                  <a:pt x="31" y="248"/>
                </a:lnTo>
                <a:lnTo>
                  <a:pt x="62" y="248"/>
                </a:lnTo>
                <a:lnTo>
                  <a:pt x="62" y="248"/>
                </a:lnTo>
                <a:cubicBezTo>
                  <a:pt x="62" y="218"/>
                  <a:pt x="93" y="218"/>
                  <a:pt x="124" y="218"/>
                </a:cubicBezTo>
                <a:lnTo>
                  <a:pt x="124" y="187"/>
                </a:lnTo>
                <a:lnTo>
                  <a:pt x="124" y="187"/>
                </a:lnTo>
                <a:cubicBezTo>
                  <a:pt x="155" y="187"/>
                  <a:pt x="216" y="155"/>
                  <a:pt x="216" y="155"/>
                </a:cubicBezTo>
                <a:cubicBezTo>
                  <a:pt x="248" y="124"/>
                  <a:pt x="248" y="124"/>
                  <a:pt x="248" y="94"/>
                </a:cubicBezTo>
                <a:cubicBezTo>
                  <a:pt x="279" y="94"/>
                  <a:pt x="279" y="94"/>
                  <a:pt x="279" y="94"/>
                </a:cubicBezTo>
                <a:cubicBezTo>
                  <a:pt x="248" y="94"/>
                  <a:pt x="248" y="63"/>
                  <a:pt x="248" y="63"/>
                </a:cubicBezTo>
                <a:lnTo>
                  <a:pt x="248" y="31"/>
                </a:lnTo>
                <a:lnTo>
                  <a:pt x="248" y="31"/>
                </a:lnTo>
                <a:lnTo>
                  <a:pt x="248" y="31"/>
                </a:lnTo>
                <a:lnTo>
                  <a:pt x="248" y="31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ubicBezTo>
                  <a:pt x="248" y="0"/>
                  <a:pt x="248" y="0"/>
                  <a:pt x="216" y="31"/>
                </a:cubicBezTo>
                <a:cubicBezTo>
                  <a:pt x="216" y="31"/>
                  <a:pt x="216" y="31"/>
                  <a:pt x="186" y="31"/>
                </a:cubicBezTo>
                <a:lnTo>
                  <a:pt x="186" y="31"/>
                </a:lnTo>
                <a:cubicBezTo>
                  <a:pt x="155" y="31"/>
                  <a:pt x="155" y="31"/>
                  <a:pt x="155" y="31"/>
                </a:cubicBezTo>
                <a:cubicBezTo>
                  <a:pt x="155" y="31"/>
                  <a:pt x="155" y="31"/>
                  <a:pt x="124" y="31"/>
                </a:cubicBezTo>
                <a:lnTo>
                  <a:pt x="124" y="31"/>
                </a:lnTo>
                <a:lnTo>
                  <a:pt x="124" y="31"/>
                </a:lnTo>
                <a:cubicBezTo>
                  <a:pt x="93" y="31"/>
                  <a:pt x="93" y="31"/>
                  <a:pt x="93" y="31"/>
                </a:cubicBezTo>
                <a:lnTo>
                  <a:pt x="93" y="31"/>
                </a:lnTo>
                <a:lnTo>
                  <a:pt x="93" y="31"/>
                </a:lnTo>
                <a:cubicBezTo>
                  <a:pt x="62" y="31"/>
                  <a:pt x="62" y="31"/>
                  <a:pt x="62" y="31"/>
                </a:cubicBezTo>
                <a:lnTo>
                  <a:pt x="62" y="31"/>
                </a:lnTo>
                <a:lnTo>
                  <a:pt x="62" y="31"/>
                </a:lnTo>
                <a:cubicBezTo>
                  <a:pt x="62" y="63"/>
                  <a:pt x="31" y="63"/>
                  <a:pt x="31" y="63"/>
                </a:cubicBezTo>
                <a:lnTo>
                  <a:pt x="31" y="63"/>
                </a:lnTo>
                <a:lnTo>
                  <a:pt x="31" y="63"/>
                </a:lnTo>
                <a:cubicBezTo>
                  <a:pt x="31" y="63"/>
                  <a:pt x="31" y="63"/>
                  <a:pt x="0" y="63"/>
                </a:cubicBezTo>
                <a:lnTo>
                  <a:pt x="0" y="63"/>
                </a:lnTo>
                <a:cubicBezTo>
                  <a:pt x="0" y="94"/>
                  <a:pt x="0" y="94"/>
                  <a:pt x="0" y="94"/>
                </a:cubicBezTo>
                <a:cubicBezTo>
                  <a:pt x="0" y="94"/>
                  <a:pt x="0" y="94"/>
                  <a:pt x="31" y="9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1" name="Freeform 88"/>
          <p:cNvSpPr>
            <a:spLocks noChangeArrowheads="1"/>
          </p:cNvSpPr>
          <p:nvPr/>
        </p:nvSpPr>
        <p:spPr bwMode="auto">
          <a:xfrm>
            <a:off x="4970026" y="2646544"/>
            <a:ext cx="105878" cy="27159"/>
          </a:xfrm>
          <a:custGeom>
            <a:avLst/>
            <a:gdLst>
              <a:gd name="T0" fmla="*/ 0 w 280"/>
              <a:gd name="T1" fmla="*/ 30 h 63"/>
              <a:gd name="T2" fmla="*/ 0 w 280"/>
              <a:gd name="T3" fmla="*/ 30 h 63"/>
              <a:gd name="T4" fmla="*/ 0 w 280"/>
              <a:gd name="T5" fmla="*/ 30 h 63"/>
              <a:gd name="T6" fmla="*/ 31 w 280"/>
              <a:gd name="T7" fmla="*/ 62 h 63"/>
              <a:gd name="T8" fmla="*/ 31 w 280"/>
              <a:gd name="T9" fmla="*/ 62 h 63"/>
              <a:gd name="T10" fmla="*/ 62 w 280"/>
              <a:gd name="T11" fmla="*/ 62 h 63"/>
              <a:gd name="T12" fmla="*/ 62 w 280"/>
              <a:gd name="T13" fmla="*/ 62 h 63"/>
              <a:gd name="T14" fmla="*/ 62 w 280"/>
              <a:gd name="T15" fmla="*/ 62 h 63"/>
              <a:gd name="T16" fmla="*/ 93 w 280"/>
              <a:gd name="T17" fmla="*/ 62 h 63"/>
              <a:gd name="T18" fmla="*/ 93 w 280"/>
              <a:gd name="T19" fmla="*/ 62 h 63"/>
              <a:gd name="T20" fmla="*/ 124 w 280"/>
              <a:gd name="T21" fmla="*/ 62 h 63"/>
              <a:gd name="T22" fmla="*/ 124 w 280"/>
              <a:gd name="T23" fmla="*/ 62 h 63"/>
              <a:gd name="T24" fmla="*/ 186 w 280"/>
              <a:gd name="T25" fmla="*/ 62 h 63"/>
              <a:gd name="T26" fmla="*/ 186 w 280"/>
              <a:gd name="T27" fmla="*/ 62 h 63"/>
              <a:gd name="T28" fmla="*/ 186 w 280"/>
              <a:gd name="T29" fmla="*/ 62 h 63"/>
              <a:gd name="T30" fmla="*/ 186 w 280"/>
              <a:gd name="T31" fmla="*/ 62 h 63"/>
              <a:gd name="T32" fmla="*/ 186 w 280"/>
              <a:gd name="T33" fmla="*/ 62 h 63"/>
              <a:gd name="T34" fmla="*/ 217 w 280"/>
              <a:gd name="T35" fmla="*/ 62 h 63"/>
              <a:gd name="T36" fmla="*/ 248 w 280"/>
              <a:gd name="T37" fmla="*/ 62 h 63"/>
              <a:gd name="T38" fmla="*/ 248 w 280"/>
              <a:gd name="T39" fmla="*/ 62 h 63"/>
              <a:gd name="T40" fmla="*/ 248 w 280"/>
              <a:gd name="T41" fmla="*/ 62 h 63"/>
              <a:gd name="T42" fmla="*/ 279 w 280"/>
              <a:gd name="T43" fmla="*/ 30 h 63"/>
              <a:gd name="T44" fmla="*/ 279 w 280"/>
              <a:gd name="T45" fmla="*/ 30 h 63"/>
              <a:gd name="T46" fmla="*/ 279 w 280"/>
              <a:gd name="T47" fmla="*/ 30 h 63"/>
              <a:gd name="T48" fmla="*/ 248 w 280"/>
              <a:gd name="T49" fmla="*/ 30 h 63"/>
              <a:gd name="T50" fmla="*/ 217 w 280"/>
              <a:gd name="T51" fmla="*/ 30 h 63"/>
              <a:gd name="T52" fmla="*/ 217 w 280"/>
              <a:gd name="T53" fmla="*/ 30 h 63"/>
              <a:gd name="T54" fmla="*/ 217 w 280"/>
              <a:gd name="T55" fmla="*/ 30 h 63"/>
              <a:gd name="T56" fmla="*/ 217 w 280"/>
              <a:gd name="T57" fmla="*/ 30 h 63"/>
              <a:gd name="T58" fmla="*/ 217 w 280"/>
              <a:gd name="T59" fmla="*/ 30 h 63"/>
              <a:gd name="T60" fmla="*/ 217 w 280"/>
              <a:gd name="T61" fmla="*/ 30 h 63"/>
              <a:gd name="T62" fmla="*/ 186 w 280"/>
              <a:gd name="T63" fmla="*/ 30 h 63"/>
              <a:gd name="T64" fmla="*/ 186 w 280"/>
              <a:gd name="T65" fmla="*/ 30 h 63"/>
              <a:gd name="T66" fmla="*/ 186 w 280"/>
              <a:gd name="T67" fmla="*/ 30 h 63"/>
              <a:gd name="T68" fmla="*/ 155 w 280"/>
              <a:gd name="T69" fmla="*/ 0 h 63"/>
              <a:gd name="T70" fmla="*/ 155 w 280"/>
              <a:gd name="T71" fmla="*/ 0 h 63"/>
              <a:gd name="T72" fmla="*/ 124 w 280"/>
              <a:gd name="T73" fmla="*/ 0 h 63"/>
              <a:gd name="T74" fmla="*/ 124 w 280"/>
              <a:gd name="T75" fmla="*/ 0 h 63"/>
              <a:gd name="T76" fmla="*/ 124 w 280"/>
              <a:gd name="T77" fmla="*/ 0 h 63"/>
              <a:gd name="T78" fmla="*/ 93 w 280"/>
              <a:gd name="T79" fmla="*/ 0 h 63"/>
              <a:gd name="T80" fmla="*/ 93 w 280"/>
              <a:gd name="T81" fmla="*/ 0 h 63"/>
              <a:gd name="T82" fmla="*/ 93 w 280"/>
              <a:gd name="T83" fmla="*/ 0 h 63"/>
              <a:gd name="T84" fmla="*/ 62 w 280"/>
              <a:gd name="T85" fmla="*/ 0 h 63"/>
              <a:gd name="T86" fmla="*/ 31 w 280"/>
              <a:gd name="T87" fmla="*/ 0 h 63"/>
              <a:gd name="T88" fmla="*/ 31 w 280"/>
              <a:gd name="T89" fmla="*/ 0 h 63"/>
              <a:gd name="T90" fmla="*/ 0 w 280"/>
              <a:gd name="T91" fmla="*/ 0 h 63"/>
              <a:gd name="T92" fmla="*/ 0 w 280"/>
              <a:gd name="T93" fmla="*/ 3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0" h="63">
                <a:moveTo>
                  <a:pt x="0" y="30"/>
                </a:moveTo>
                <a:lnTo>
                  <a:pt x="0" y="30"/>
                </a:lnTo>
                <a:lnTo>
                  <a:pt x="0" y="30"/>
                </a:lnTo>
                <a:cubicBezTo>
                  <a:pt x="0" y="30"/>
                  <a:pt x="31" y="30"/>
                  <a:pt x="31" y="62"/>
                </a:cubicBezTo>
                <a:lnTo>
                  <a:pt x="31" y="62"/>
                </a:lnTo>
                <a:cubicBezTo>
                  <a:pt x="62" y="62"/>
                  <a:pt x="62" y="62"/>
                  <a:pt x="62" y="62"/>
                </a:cubicBezTo>
                <a:lnTo>
                  <a:pt x="62" y="62"/>
                </a:lnTo>
                <a:lnTo>
                  <a:pt x="62" y="62"/>
                </a:lnTo>
                <a:lnTo>
                  <a:pt x="93" y="62"/>
                </a:lnTo>
                <a:lnTo>
                  <a:pt x="93" y="62"/>
                </a:lnTo>
                <a:lnTo>
                  <a:pt x="124" y="62"/>
                </a:lnTo>
                <a:lnTo>
                  <a:pt x="124" y="62"/>
                </a:lnTo>
                <a:cubicBezTo>
                  <a:pt x="155" y="62"/>
                  <a:pt x="155" y="62"/>
                  <a:pt x="186" y="62"/>
                </a:cubicBezTo>
                <a:lnTo>
                  <a:pt x="186" y="62"/>
                </a:lnTo>
                <a:lnTo>
                  <a:pt x="186" y="62"/>
                </a:lnTo>
                <a:lnTo>
                  <a:pt x="186" y="62"/>
                </a:lnTo>
                <a:lnTo>
                  <a:pt x="186" y="62"/>
                </a:lnTo>
                <a:cubicBezTo>
                  <a:pt x="186" y="62"/>
                  <a:pt x="186" y="62"/>
                  <a:pt x="217" y="62"/>
                </a:cubicBezTo>
                <a:cubicBezTo>
                  <a:pt x="217" y="62"/>
                  <a:pt x="217" y="62"/>
                  <a:pt x="248" y="62"/>
                </a:cubicBezTo>
                <a:lnTo>
                  <a:pt x="248" y="62"/>
                </a:lnTo>
                <a:lnTo>
                  <a:pt x="248" y="62"/>
                </a:lnTo>
                <a:lnTo>
                  <a:pt x="279" y="30"/>
                </a:lnTo>
                <a:lnTo>
                  <a:pt x="279" y="30"/>
                </a:lnTo>
                <a:lnTo>
                  <a:pt x="279" y="30"/>
                </a:lnTo>
                <a:lnTo>
                  <a:pt x="248" y="30"/>
                </a:lnTo>
                <a:cubicBezTo>
                  <a:pt x="248" y="30"/>
                  <a:pt x="248" y="30"/>
                  <a:pt x="217" y="30"/>
                </a:cubicBezTo>
                <a:lnTo>
                  <a:pt x="217" y="30"/>
                </a:lnTo>
                <a:lnTo>
                  <a:pt x="217" y="30"/>
                </a:lnTo>
                <a:lnTo>
                  <a:pt x="217" y="30"/>
                </a:lnTo>
                <a:lnTo>
                  <a:pt x="217" y="30"/>
                </a:lnTo>
                <a:lnTo>
                  <a:pt x="217" y="30"/>
                </a:lnTo>
                <a:cubicBezTo>
                  <a:pt x="217" y="30"/>
                  <a:pt x="217" y="30"/>
                  <a:pt x="186" y="30"/>
                </a:cubicBezTo>
                <a:lnTo>
                  <a:pt x="186" y="30"/>
                </a:lnTo>
                <a:lnTo>
                  <a:pt x="186" y="30"/>
                </a:lnTo>
                <a:cubicBezTo>
                  <a:pt x="155" y="30"/>
                  <a:pt x="155" y="0"/>
                  <a:pt x="155" y="0"/>
                </a:cubicBezTo>
                <a:lnTo>
                  <a:pt x="155" y="0"/>
                </a:ln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cubicBezTo>
                  <a:pt x="93" y="0"/>
                  <a:pt x="93" y="0"/>
                  <a:pt x="93" y="0"/>
                </a:cubicBezTo>
                <a:lnTo>
                  <a:pt x="93" y="0"/>
                </a:lnTo>
                <a:lnTo>
                  <a:pt x="93" y="0"/>
                </a:lnTo>
                <a:lnTo>
                  <a:pt x="62" y="0"/>
                </a:lnTo>
                <a:lnTo>
                  <a:pt x="31" y="0"/>
                </a:lnTo>
                <a:lnTo>
                  <a:pt x="31" y="0"/>
                </a:lnTo>
                <a:lnTo>
                  <a:pt x="0" y="0"/>
                </a:lnTo>
                <a:lnTo>
                  <a:pt x="0" y="3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2" name="Freeform 89"/>
          <p:cNvSpPr>
            <a:spLocks noChangeArrowheads="1"/>
          </p:cNvSpPr>
          <p:nvPr/>
        </p:nvSpPr>
        <p:spPr bwMode="auto">
          <a:xfrm>
            <a:off x="4958262" y="2700861"/>
            <a:ext cx="82349" cy="40738"/>
          </a:xfrm>
          <a:custGeom>
            <a:avLst/>
            <a:gdLst>
              <a:gd name="T0" fmla="*/ 62 w 218"/>
              <a:gd name="T1" fmla="*/ 30 h 94"/>
              <a:gd name="T2" fmla="*/ 62 w 218"/>
              <a:gd name="T3" fmla="*/ 30 h 94"/>
              <a:gd name="T4" fmla="*/ 62 w 218"/>
              <a:gd name="T5" fmla="*/ 30 h 94"/>
              <a:gd name="T6" fmla="*/ 31 w 218"/>
              <a:gd name="T7" fmla="*/ 30 h 94"/>
              <a:gd name="T8" fmla="*/ 31 w 218"/>
              <a:gd name="T9" fmla="*/ 62 h 94"/>
              <a:gd name="T10" fmla="*/ 0 w 218"/>
              <a:gd name="T11" fmla="*/ 62 h 94"/>
              <a:gd name="T12" fmla="*/ 0 w 218"/>
              <a:gd name="T13" fmla="*/ 62 h 94"/>
              <a:gd name="T14" fmla="*/ 0 w 218"/>
              <a:gd name="T15" fmla="*/ 62 h 94"/>
              <a:gd name="T16" fmla="*/ 0 w 218"/>
              <a:gd name="T17" fmla="*/ 93 h 94"/>
              <a:gd name="T18" fmla="*/ 0 w 218"/>
              <a:gd name="T19" fmla="*/ 93 h 94"/>
              <a:gd name="T20" fmla="*/ 31 w 218"/>
              <a:gd name="T21" fmla="*/ 93 h 94"/>
              <a:gd name="T22" fmla="*/ 31 w 218"/>
              <a:gd name="T23" fmla="*/ 93 h 94"/>
              <a:gd name="T24" fmla="*/ 62 w 218"/>
              <a:gd name="T25" fmla="*/ 62 h 94"/>
              <a:gd name="T26" fmla="*/ 62 w 218"/>
              <a:gd name="T27" fmla="*/ 93 h 94"/>
              <a:gd name="T28" fmla="*/ 62 w 218"/>
              <a:gd name="T29" fmla="*/ 93 h 94"/>
              <a:gd name="T30" fmla="*/ 62 w 218"/>
              <a:gd name="T31" fmla="*/ 93 h 94"/>
              <a:gd name="T32" fmla="*/ 62 w 218"/>
              <a:gd name="T33" fmla="*/ 93 h 94"/>
              <a:gd name="T34" fmla="*/ 93 w 218"/>
              <a:gd name="T35" fmla="*/ 93 h 94"/>
              <a:gd name="T36" fmla="*/ 93 w 218"/>
              <a:gd name="T37" fmla="*/ 93 h 94"/>
              <a:gd name="T38" fmla="*/ 93 w 218"/>
              <a:gd name="T39" fmla="*/ 93 h 94"/>
              <a:gd name="T40" fmla="*/ 93 w 218"/>
              <a:gd name="T41" fmla="*/ 93 h 94"/>
              <a:gd name="T42" fmla="*/ 93 w 218"/>
              <a:gd name="T43" fmla="*/ 93 h 94"/>
              <a:gd name="T44" fmla="*/ 93 w 218"/>
              <a:gd name="T45" fmla="*/ 93 h 94"/>
              <a:gd name="T46" fmla="*/ 93 w 218"/>
              <a:gd name="T47" fmla="*/ 93 h 94"/>
              <a:gd name="T48" fmla="*/ 93 w 218"/>
              <a:gd name="T49" fmla="*/ 93 h 94"/>
              <a:gd name="T50" fmla="*/ 93 w 218"/>
              <a:gd name="T51" fmla="*/ 93 h 94"/>
              <a:gd name="T52" fmla="*/ 124 w 218"/>
              <a:gd name="T53" fmla="*/ 62 h 94"/>
              <a:gd name="T54" fmla="*/ 124 w 218"/>
              <a:gd name="T55" fmla="*/ 62 h 94"/>
              <a:gd name="T56" fmla="*/ 124 w 218"/>
              <a:gd name="T57" fmla="*/ 93 h 94"/>
              <a:gd name="T58" fmla="*/ 155 w 218"/>
              <a:gd name="T59" fmla="*/ 93 h 94"/>
              <a:gd name="T60" fmla="*/ 155 w 218"/>
              <a:gd name="T61" fmla="*/ 93 h 94"/>
              <a:gd name="T62" fmla="*/ 155 w 218"/>
              <a:gd name="T63" fmla="*/ 62 h 94"/>
              <a:gd name="T64" fmla="*/ 186 w 218"/>
              <a:gd name="T65" fmla="*/ 62 h 94"/>
              <a:gd name="T66" fmla="*/ 186 w 218"/>
              <a:gd name="T67" fmla="*/ 62 h 94"/>
              <a:gd name="T68" fmla="*/ 186 w 218"/>
              <a:gd name="T69" fmla="*/ 62 h 94"/>
              <a:gd name="T70" fmla="*/ 186 w 218"/>
              <a:gd name="T71" fmla="*/ 30 h 94"/>
              <a:gd name="T72" fmla="*/ 186 w 218"/>
              <a:gd name="T73" fmla="*/ 30 h 94"/>
              <a:gd name="T74" fmla="*/ 217 w 218"/>
              <a:gd name="T75" fmla="*/ 30 h 94"/>
              <a:gd name="T76" fmla="*/ 217 w 218"/>
              <a:gd name="T77" fmla="*/ 30 h 94"/>
              <a:gd name="T78" fmla="*/ 217 w 218"/>
              <a:gd name="T79" fmla="*/ 30 h 94"/>
              <a:gd name="T80" fmla="*/ 217 w 218"/>
              <a:gd name="T81" fmla="*/ 30 h 94"/>
              <a:gd name="T82" fmla="*/ 217 w 218"/>
              <a:gd name="T83" fmla="*/ 30 h 94"/>
              <a:gd name="T84" fmla="*/ 217 w 218"/>
              <a:gd name="T85" fmla="*/ 0 h 94"/>
              <a:gd name="T86" fmla="*/ 217 w 218"/>
              <a:gd name="T87" fmla="*/ 0 h 94"/>
              <a:gd name="T88" fmla="*/ 217 w 218"/>
              <a:gd name="T89" fmla="*/ 0 h 94"/>
              <a:gd name="T90" fmla="*/ 217 w 218"/>
              <a:gd name="T91" fmla="*/ 0 h 94"/>
              <a:gd name="T92" fmla="*/ 186 w 218"/>
              <a:gd name="T93" fmla="*/ 0 h 94"/>
              <a:gd name="T94" fmla="*/ 186 w 218"/>
              <a:gd name="T95" fmla="*/ 0 h 94"/>
              <a:gd name="T96" fmla="*/ 186 w 218"/>
              <a:gd name="T97" fmla="*/ 0 h 94"/>
              <a:gd name="T98" fmla="*/ 155 w 218"/>
              <a:gd name="T99" fmla="*/ 0 h 94"/>
              <a:gd name="T100" fmla="*/ 155 w 218"/>
              <a:gd name="T101" fmla="*/ 0 h 94"/>
              <a:gd name="T102" fmla="*/ 155 w 218"/>
              <a:gd name="T103" fmla="*/ 0 h 94"/>
              <a:gd name="T104" fmla="*/ 93 w 218"/>
              <a:gd name="T105" fmla="*/ 0 h 94"/>
              <a:gd name="T106" fmla="*/ 93 w 218"/>
              <a:gd name="T107" fmla="*/ 0 h 94"/>
              <a:gd name="T108" fmla="*/ 93 w 218"/>
              <a:gd name="T109" fmla="*/ 0 h 94"/>
              <a:gd name="T110" fmla="*/ 62 w 218"/>
              <a:gd name="T111" fmla="*/ 0 h 94"/>
              <a:gd name="T112" fmla="*/ 62 w 218"/>
              <a:gd name="T113" fmla="*/ 0 h 94"/>
              <a:gd name="T114" fmla="*/ 62 w 218"/>
              <a:gd name="T115" fmla="*/ 0 h 94"/>
              <a:gd name="T116" fmla="*/ 62 w 218"/>
              <a:gd name="T117" fmla="*/ 30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18" h="94">
                <a:moveTo>
                  <a:pt x="62" y="30"/>
                </a:moveTo>
                <a:lnTo>
                  <a:pt x="62" y="30"/>
                </a:lnTo>
                <a:lnTo>
                  <a:pt x="62" y="30"/>
                </a:lnTo>
                <a:lnTo>
                  <a:pt x="31" y="30"/>
                </a:lnTo>
                <a:cubicBezTo>
                  <a:pt x="31" y="62"/>
                  <a:pt x="31" y="62"/>
                  <a:pt x="31" y="62"/>
                </a:cubicBezTo>
                <a:cubicBezTo>
                  <a:pt x="0" y="62"/>
                  <a:pt x="0" y="62"/>
                  <a:pt x="0" y="62"/>
                </a:cubicBezTo>
                <a:lnTo>
                  <a:pt x="0" y="62"/>
                </a:lnTo>
                <a:lnTo>
                  <a:pt x="0" y="62"/>
                </a:lnTo>
                <a:cubicBezTo>
                  <a:pt x="0" y="62"/>
                  <a:pt x="0" y="62"/>
                  <a:pt x="0" y="93"/>
                </a:cubicBezTo>
                <a:lnTo>
                  <a:pt x="0" y="93"/>
                </a:lnTo>
                <a:cubicBezTo>
                  <a:pt x="31" y="93"/>
                  <a:pt x="31" y="93"/>
                  <a:pt x="31" y="93"/>
                </a:cubicBezTo>
                <a:lnTo>
                  <a:pt x="31" y="93"/>
                </a:lnTo>
                <a:cubicBezTo>
                  <a:pt x="62" y="62"/>
                  <a:pt x="62" y="62"/>
                  <a:pt x="62" y="62"/>
                </a:cubicBezTo>
                <a:cubicBezTo>
                  <a:pt x="62" y="93"/>
                  <a:pt x="62" y="93"/>
                  <a:pt x="62" y="93"/>
                </a:cubicBezTo>
                <a:lnTo>
                  <a:pt x="62" y="93"/>
                </a:lnTo>
                <a:lnTo>
                  <a:pt x="62" y="93"/>
                </a:lnTo>
                <a:lnTo>
                  <a:pt x="62" y="93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124" y="62"/>
                </a:lnTo>
                <a:lnTo>
                  <a:pt x="124" y="62"/>
                </a:lnTo>
                <a:lnTo>
                  <a:pt x="124" y="93"/>
                </a:lnTo>
                <a:cubicBezTo>
                  <a:pt x="155" y="93"/>
                  <a:pt x="155" y="93"/>
                  <a:pt x="155" y="93"/>
                </a:cubicBezTo>
                <a:lnTo>
                  <a:pt x="155" y="93"/>
                </a:lnTo>
                <a:cubicBezTo>
                  <a:pt x="155" y="62"/>
                  <a:pt x="155" y="62"/>
                  <a:pt x="155" y="62"/>
                </a:cubicBezTo>
                <a:cubicBezTo>
                  <a:pt x="186" y="62"/>
                  <a:pt x="186" y="62"/>
                  <a:pt x="186" y="62"/>
                </a:cubicBezTo>
                <a:lnTo>
                  <a:pt x="186" y="62"/>
                </a:lnTo>
                <a:lnTo>
                  <a:pt x="186" y="62"/>
                </a:lnTo>
                <a:cubicBezTo>
                  <a:pt x="186" y="30"/>
                  <a:pt x="186" y="30"/>
                  <a:pt x="186" y="30"/>
                </a:cubicBezTo>
                <a:lnTo>
                  <a:pt x="186" y="30"/>
                </a:lnTo>
                <a:cubicBezTo>
                  <a:pt x="186" y="30"/>
                  <a:pt x="186" y="30"/>
                  <a:pt x="217" y="30"/>
                </a:cubicBezTo>
                <a:lnTo>
                  <a:pt x="217" y="30"/>
                </a:lnTo>
                <a:lnTo>
                  <a:pt x="217" y="30"/>
                </a:lnTo>
                <a:lnTo>
                  <a:pt x="217" y="30"/>
                </a:lnTo>
                <a:lnTo>
                  <a:pt x="217" y="30"/>
                </a:lnTo>
                <a:cubicBezTo>
                  <a:pt x="217" y="0"/>
                  <a:pt x="217" y="0"/>
                  <a:pt x="217" y="0"/>
                </a:cubicBezTo>
                <a:lnTo>
                  <a:pt x="217" y="0"/>
                </a:lnTo>
                <a:lnTo>
                  <a:pt x="217" y="0"/>
                </a:lnTo>
                <a:lnTo>
                  <a:pt x="217" y="0"/>
                </a:lnTo>
                <a:cubicBezTo>
                  <a:pt x="217" y="0"/>
                  <a:pt x="217" y="0"/>
                  <a:pt x="186" y="0"/>
                </a:cubicBezTo>
                <a:lnTo>
                  <a:pt x="186" y="0"/>
                </a:lnTo>
                <a:lnTo>
                  <a:pt x="186" y="0"/>
                </a:lnTo>
                <a:lnTo>
                  <a:pt x="155" y="0"/>
                </a:lnTo>
                <a:lnTo>
                  <a:pt x="155" y="0"/>
                </a:lnTo>
                <a:lnTo>
                  <a:pt x="155" y="0"/>
                </a:lnTo>
                <a:cubicBezTo>
                  <a:pt x="124" y="0"/>
                  <a:pt x="124" y="0"/>
                  <a:pt x="93" y="0"/>
                </a:cubicBezTo>
                <a:lnTo>
                  <a:pt x="93" y="0"/>
                </a:lnTo>
                <a:lnTo>
                  <a:pt x="93" y="0"/>
                </a:lnTo>
                <a:cubicBezTo>
                  <a:pt x="62" y="0"/>
                  <a:pt x="62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3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3" name="Freeform 90"/>
          <p:cNvSpPr>
            <a:spLocks noChangeArrowheads="1"/>
          </p:cNvSpPr>
          <p:nvPr/>
        </p:nvSpPr>
        <p:spPr bwMode="auto">
          <a:xfrm>
            <a:off x="4995235" y="2755179"/>
            <a:ext cx="23529" cy="27159"/>
          </a:xfrm>
          <a:custGeom>
            <a:avLst/>
            <a:gdLst>
              <a:gd name="T0" fmla="*/ 31 w 63"/>
              <a:gd name="T1" fmla="*/ 30 h 63"/>
              <a:gd name="T2" fmla="*/ 31 w 63"/>
              <a:gd name="T3" fmla="*/ 30 h 63"/>
              <a:gd name="T4" fmla="*/ 31 w 63"/>
              <a:gd name="T5" fmla="*/ 30 h 63"/>
              <a:gd name="T6" fmla="*/ 31 w 63"/>
              <a:gd name="T7" fmla="*/ 30 h 63"/>
              <a:gd name="T8" fmla="*/ 62 w 63"/>
              <a:gd name="T9" fmla="*/ 30 h 63"/>
              <a:gd name="T10" fmla="*/ 62 w 63"/>
              <a:gd name="T11" fmla="*/ 30 h 63"/>
              <a:gd name="T12" fmla="*/ 62 w 63"/>
              <a:gd name="T13" fmla="*/ 30 h 63"/>
              <a:gd name="T14" fmla="*/ 62 w 63"/>
              <a:gd name="T15" fmla="*/ 0 h 63"/>
              <a:gd name="T16" fmla="*/ 31 w 63"/>
              <a:gd name="T17" fmla="*/ 0 h 63"/>
              <a:gd name="T18" fmla="*/ 31 w 63"/>
              <a:gd name="T19" fmla="*/ 0 h 63"/>
              <a:gd name="T20" fmla="*/ 31 w 63"/>
              <a:gd name="T21" fmla="*/ 30 h 63"/>
              <a:gd name="T22" fmla="*/ 31 w 63"/>
              <a:gd name="T23" fmla="*/ 30 h 63"/>
              <a:gd name="T24" fmla="*/ 0 w 63"/>
              <a:gd name="T25" fmla="*/ 30 h 63"/>
              <a:gd name="T26" fmla="*/ 0 w 63"/>
              <a:gd name="T27" fmla="*/ 30 h 63"/>
              <a:gd name="T28" fmla="*/ 0 w 63"/>
              <a:gd name="T29" fmla="*/ 30 h 63"/>
              <a:gd name="T30" fmla="*/ 0 w 63"/>
              <a:gd name="T31" fmla="*/ 30 h 63"/>
              <a:gd name="T32" fmla="*/ 0 w 63"/>
              <a:gd name="T33" fmla="*/ 30 h 63"/>
              <a:gd name="T34" fmla="*/ 0 w 63"/>
              <a:gd name="T35" fmla="*/ 30 h 63"/>
              <a:gd name="T36" fmla="*/ 0 w 63"/>
              <a:gd name="T37" fmla="*/ 30 h 63"/>
              <a:gd name="T38" fmla="*/ 0 w 63"/>
              <a:gd name="T39" fmla="*/ 62 h 63"/>
              <a:gd name="T40" fmla="*/ 31 w 63"/>
              <a:gd name="T41" fmla="*/ 3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3" h="63">
                <a:moveTo>
                  <a:pt x="31" y="30"/>
                </a:moveTo>
                <a:lnTo>
                  <a:pt x="31" y="30"/>
                </a:lnTo>
                <a:lnTo>
                  <a:pt x="31" y="30"/>
                </a:lnTo>
                <a:lnTo>
                  <a:pt x="31" y="30"/>
                </a:lnTo>
                <a:cubicBezTo>
                  <a:pt x="31" y="30"/>
                  <a:pt x="31" y="30"/>
                  <a:pt x="62" y="30"/>
                </a:cubicBezTo>
                <a:lnTo>
                  <a:pt x="62" y="30"/>
                </a:lnTo>
                <a:lnTo>
                  <a:pt x="62" y="30"/>
                </a:lnTo>
                <a:lnTo>
                  <a:pt x="62" y="0"/>
                </a:lnTo>
                <a:cubicBezTo>
                  <a:pt x="62" y="0"/>
                  <a:pt x="62" y="0"/>
                  <a:pt x="31" y="0"/>
                </a:cubicBezTo>
                <a:lnTo>
                  <a:pt x="31" y="0"/>
                </a:lnTo>
                <a:cubicBezTo>
                  <a:pt x="31" y="30"/>
                  <a:pt x="31" y="30"/>
                  <a:pt x="31" y="30"/>
                </a:cubicBezTo>
                <a:lnTo>
                  <a:pt x="31" y="30"/>
                </a:lnTo>
                <a:cubicBezTo>
                  <a:pt x="0" y="30"/>
                  <a:pt x="0" y="30"/>
                  <a:pt x="0" y="30"/>
                </a:cubicBez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cubicBezTo>
                  <a:pt x="0" y="62"/>
                  <a:pt x="0" y="62"/>
                  <a:pt x="0" y="62"/>
                </a:cubicBezTo>
                <a:cubicBezTo>
                  <a:pt x="0" y="62"/>
                  <a:pt x="0" y="30"/>
                  <a:pt x="31" y="3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4" name="Freeform 91"/>
          <p:cNvSpPr>
            <a:spLocks noChangeArrowheads="1"/>
          </p:cNvSpPr>
          <p:nvPr/>
        </p:nvSpPr>
        <p:spPr bwMode="auto">
          <a:xfrm>
            <a:off x="5089348" y="2768758"/>
            <a:ext cx="70585" cy="95057"/>
          </a:xfrm>
          <a:custGeom>
            <a:avLst/>
            <a:gdLst>
              <a:gd name="T0" fmla="*/ 186 w 187"/>
              <a:gd name="T1" fmla="*/ 156 h 218"/>
              <a:gd name="T2" fmla="*/ 186 w 187"/>
              <a:gd name="T3" fmla="*/ 156 h 218"/>
              <a:gd name="T4" fmla="*/ 186 w 187"/>
              <a:gd name="T5" fmla="*/ 124 h 218"/>
              <a:gd name="T6" fmla="*/ 186 w 187"/>
              <a:gd name="T7" fmla="*/ 124 h 218"/>
              <a:gd name="T8" fmla="*/ 186 w 187"/>
              <a:gd name="T9" fmla="*/ 124 h 218"/>
              <a:gd name="T10" fmla="*/ 155 w 187"/>
              <a:gd name="T11" fmla="*/ 124 h 218"/>
              <a:gd name="T12" fmla="*/ 155 w 187"/>
              <a:gd name="T13" fmla="*/ 124 h 218"/>
              <a:gd name="T14" fmla="*/ 124 w 187"/>
              <a:gd name="T15" fmla="*/ 63 h 218"/>
              <a:gd name="T16" fmla="*/ 93 w 187"/>
              <a:gd name="T17" fmla="*/ 32 h 218"/>
              <a:gd name="T18" fmla="*/ 62 w 187"/>
              <a:gd name="T19" fmla="*/ 0 h 218"/>
              <a:gd name="T20" fmla="*/ 62 w 187"/>
              <a:gd name="T21" fmla="*/ 0 h 218"/>
              <a:gd name="T22" fmla="*/ 62 w 187"/>
              <a:gd name="T23" fmla="*/ 32 h 218"/>
              <a:gd name="T24" fmla="*/ 62 w 187"/>
              <a:gd name="T25" fmla="*/ 32 h 218"/>
              <a:gd name="T26" fmla="*/ 62 w 187"/>
              <a:gd name="T27" fmla="*/ 63 h 218"/>
              <a:gd name="T28" fmla="*/ 62 w 187"/>
              <a:gd name="T29" fmla="*/ 63 h 218"/>
              <a:gd name="T30" fmla="*/ 62 w 187"/>
              <a:gd name="T31" fmla="*/ 94 h 218"/>
              <a:gd name="T32" fmla="*/ 62 w 187"/>
              <a:gd name="T33" fmla="*/ 94 h 218"/>
              <a:gd name="T34" fmla="*/ 62 w 187"/>
              <a:gd name="T35" fmla="*/ 94 h 218"/>
              <a:gd name="T36" fmla="*/ 62 w 187"/>
              <a:gd name="T37" fmla="*/ 94 h 218"/>
              <a:gd name="T38" fmla="*/ 62 w 187"/>
              <a:gd name="T39" fmla="*/ 124 h 218"/>
              <a:gd name="T40" fmla="*/ 62 w 187"/>
              <a:gd name="T41" fmla="*/ 124 h 218"/>
              <a:gd name="T42" fmla="*/ 62 w 187"/>
              <a:gd name="T43" fmla="*/ 124 h 218"/>
              <a:gd name="T44" fmla="*/ 62 w 187"/>
              <a:gd name="T45" fmla="*/ 124 h 218"/>
              <a:gd name="T46" fmla="*/ 31 w 187"/>
              <a:gd name="T47" fmla="*/ 187 h 218"/>
              <a:gd name="T48" fmla="*/ 0 w 187"/>
              <a:gd name="T49" fmla="*/ 187 h 218"/>
              <a:gd name="T50" fmla="*/ 0 w 187"/>
              <a:gd name="T51" fmla="*/ 187 h 218"/>
              <a:gd name="T52" fmla="*/ 31 w 187"/>
              <a:gd name="T53" fmla="*/ 217 h 218"/>
              <a:gd name="T54" fmla="*/ 0 w 187"/>
              <a:gd name="T55" fmla="*/ 217 h 218"/>
              <a:gd name="T56" fmla="*/ 31 w 187"/>
              <a:gd name="T57" fmla="*/ 217 h 218"/>
              <a:gd name="T58" fmla="*/ 31 w 187"/>
              <a:gd name="T59" fmla="*/ 187 h 218"/>
              <a:gd name="T60" fmla="*/ 62 w 187"/>
              <a:gd name="T61" fmla="*/ 187 h 218"/>
              <a:gd name="T62" fmla="*/ 62 w 187"/>
              <a:gd name="T63" fmla="*/ 187 h 218"/>
              <a:gd name="T64" fmla="*/ 93 w 187"/>
              <a:gd name="T65" fmla="*/ 217 h 218"/>
              <a:gd name="T66" fmla="*/ 93 w 187"/>
              <a:gd name="T67" fmla="*/ 217 h 218"/>
              <a:gd name="T68" fmla="*/ 93 w 187"/>
              <a:gd name="T69" fmla="*/ 217 h 218"/>
              <a:gd name="T70" fmla="*/ 93 w 187"/>
              <a:gd name="T71" fmla="*/ 217 h 218"/>
              <a:gd name="T72" fmla="*/ 93 w 187"/>
              <a:gd name="T73" fmla="*/ 217 h 218"/>
              <a:gd name="T74" fmla="*/ 93 w 187"/>
              <a:gd name="T75" fmla="*/ 217 h 218"/>
              <a:gd name="T76" fmla="*/ 124 w 187"/>
              <a:gd name="T77" fmla="*/ 217 h 218"/>
              <a:gd name="T78" fmla="*/ 124 w 187"/>
              <a:gd name="T79" fmla="*/ 217 h 218"/>
              <a:gd name="T80" fmla="*/ 155 w 187"/>
              <a:gd name="T81" fmla="*/ 217 h 218"/>
              <a:gd name="T82" fmla="*/ 186 w 187"/>
              <a:gd name="T83" fmla="*/ 187 h 218"/>
              <a:gd name="T84" fmla="*/ 186 w 187"/>
              <a:gd name="T85" fmla="*/ 217 h 218"/>
              <a:gd name="T86" fmla="*/ 186 w 187"/>
              <a:gd name="T87" fmla="*/ 187 h 218"/>
              <a:gd name="T88" fmla="*/ 186 w 187"/>
              <a:gd name="T89" fmla="*/ 187 h 218"/>
              <a:gd name="T90" fmla="*/ 186 w 187"/>
              <a:gd name="T91" fmla="*/ 187 h 218"/>
              <a:gd name="T92" fmla="*/ 186 w 187"/>
              <a:gd name="T93" fmla="*/ 187 h 218"/>
              <a:gd name="T94" fmla="*/ 186 w 187"/>
              <a:gd name="T95" fmla="*/ 156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87" h="218">
                <a:moveTo>
                  <a:pt x="186" y="156"/>
                </a:moveTo>
                <a:lnTo>
                  <a:pt x="186" y="156"/>
                </a:lnTo>
                <a:lnTo>
                  <a:pt x="186" y="124"/>
                </a:lnTo>
                <a:lnTo>
                  <a:pt x="186" y="124"/>
                </a:lnTo>
                <a:lnTo>
                  <a:pt x="186" y="124"/>
                </a:lnTo>
                <a:cubicBezTo>
                  <a:pt x="155" y="124"/>
                  <a:pt x="155" y="124"/>
                  <a:pt x="155" y="124"/>
                </a:cubicBezTo>
                <a:lnTo>
                  <a:pt x="155" y="124"/>
                </a:lnTo>
                <a:cubicBezTo>
                  <a:pt x="155" y="94"/>
                  <a:pt x="124" y="94"/>
                  <a:pt x="124" y="63"/>
                </a:cubicBezTo>
                <a:cubicBezTo>
                  <a:pt x="93" y="63"/>
                  <a:pt x="93" y="32"/>
                  <a:pt x="93" y="32"/>
                </a:cubicBezTo>
                <a:cubicBezTo>
                  <a:pt x="93" y="32"/>
                  <a:pt x="62" y="32"/>
                  <a:pt x="62" y="0"/>
                </a:cubicBezTo>
                <a:lnTo>
                  <a:pt x="62" y="0"/>
                </a:lnTo>
                <a:cubicBezTo>
                  <a:pt x="62" y="32"/>
                  <a:pt x="62" y="32"/>
                  <a:pt x="62" y="32"/>
                </a:cubicBezTo>
                <a:lnTo>
                  <a:pt x="62" y="32"/>
                </a:lnTo>
                <a:cubicBezTo>
                  <a:pt x="62" y="63"/>
                  <a:pt x="62" y="63"/>
                  <a:pt x="62" y="63"/>
                </a:cubicBezTo>
                <a:lnTo>
                  <a:pt x="62" y="63"/>
                </a:lnTo>
                <a:lnTo>
                  <a:pt x="62" y="94"/>
                </a:lnTo>
                <a:lnTo>
                  <a:pt x="62" y="94"/>
                </a:lnTo>
                <a:lnTo>
                  <a:pt x="62" y="94"/>
                </a:lnTo>
                <a:lnTo>
                  <a:pt x="62" y="94"/>
                </a:lnTo>
                <a:lnTo>
                  <a:pt x="62" y="124"/>
                </a:lnTo>
                <a:lnTo>
                  <a:pt x="62" y="124"/>
                </a:lnTo>
                <a:lnTo>
                  <a:pt x="62" y="124"/>
                </a:lnTo>
                <a:lnTo>
                  <a:pt x="62" y="124"/>
                </a:lnTo>
                <a:cubicBezTo>
                  <a:pt x="62" y="156"/>
                  <a:pt x="31" y="187"/>
                  <a:pt x="31" y="187"/>
                </a:cubicBezTo>
                <a:cubicBezTo>
                  <a:pt x="0" y="187"/>
                  <a:pt x="0" y="187"/>
                  <a:pt x="0" y="187"/>
                </a:cubicBezTo>
                <a:lnTo>
                  <a:pt x="0" y="187"/>
                </a:lnTo>
                <a:cubicBezTo>
                  <a:pt x="31" y="217"/>
                  <a:pt x="31" y="217"/>
                  <a:pt x="31" y="217"/>
                </a:cubicBezTo>
                <a:cubicBezTo>
                  <a:pt x="0" y="217"/>
                  <a:pt x="0" y="217"/>
                  <a:pt x="0" y="217"/>
                </a:cubicBezTo>
                <a:cubicBezTo>
                  <a:pt x="31" y="217"/>
                  <a:pt x="31" y="217"/>
                  <a:pt x="31" y="217"/>
                </a:cubicBezTo>
                <a:cubicBezTo>
                  <a:pt x="31" y="217"/>
                  <a:pt x="31" y="217"/>
                  <a:pt x="31" y="187"/>
                </a:cubicBezTo>
                <a:cubicBezTo>
                  <a:pt x="31" y="187"/>
                  <a:pt x="31" y="187"/>
                  <a:pt x="62" y="187"/>
                </a:cubicBezTo>
                <a:lnTo>
                  <a:pt x="62" y="187"/>
                </a:lnTo>
                <a:lnTo>
                  <a:pt x="93" y="217"/>
                </a:lnTo>
                <a:lnTo>
                  <a:pt x="93" y="217"/>
                </a:lnTo>
                <a:lnTo>
                  <a:pt x="93" y="217"/>
                </a:lnTo>
                <a:lnTo>
                  <a:pt x="93" y="217"/>
                </a:lnTo>
                <a:lnTo>
                  <a:pt x="93" y="217"/>
                </a:lnTo>
                <a:lnTo>
                  <a:pt x="93" y="217"/>
                </a:lnTo>
                <a:cubicBezTo>
                  <a:pt x="93" y="217"/>
                  <a:pt x="93" y="217"/>
                  <a:pt x="124" y="217"/>
                </a:cubicBezTo>
                <a:lnTo>
                  <a:pt x="124" y="217"/>
                </a:lnTo>
                <a:cubicBezTo>
                  <a:pt x="124" y="217"/>
                  <a:pt x="124" y="217"/>
                  <a:pt x="155" y="217"/>
                </a:cubicBezTo>
                <a:cubicBezTo>
                  <a:pt x="155" y="217"/>
                  <a:pt x="155" y="187"/>
                  <a:pt x="186" y="187"/>
                </a:cubicBezTo>
                <a:cubicBezTo>
                  <a:pt x="186" y="187"/>
                  <a:pt x="186" y="187"/>
                  <a:pt x="186" y="217"/>
                </a:cubicBezTo>
                <a:cubicBezTo>
                  <a:pt x="186" y="187"/>
                  <a:pt x="186" y="187"/>
                  <a:pt x="186" y="187"/>
                </a:cubicBezTo>
                <a:lnTo>
                  <a:pt x="186" y="187"/>
                </a:lnTo>
                <a:lnTo>
                  <a:pt x="186" y="187"/>
                </a:lnTo>
                <a:lnTo>
                  <a:pt x="186" y="187"/>
                </a:lnTo>
                <a:cubicBezTo>
                  <a:pt x="186" y="156"/>
                  <a:pt x="186" y="156"/>
                  <a:pt x="186" y="15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5" name="Freeform 92"/>
          <p:cNvSpPr>
            <a:spLocks noChangeArrowheads="1"/>
          </p:cNvSpPr>
          <p:nvPr/>
        </p:nvSpPr>
        <p:spPr bwMode="auto">
          <a:xfrm>
            <a:off x="5042292" y="2795917"/>
            <a:ext cx="47057" cy="54318"/>
          </a:xfrm>
          <a:custGeom>
            <a:avLst/>
            <a:gdLst>
              <a:gd name="T0" fmla="*/ 124 w 125"/>
              <a:gd name="T1" fmla="*/ 31 h 125"/>
              <a:gd name="T2" fmla="*/ 124 w 125"/>
              <a:gd name="T3" fmla="*/ 31 h 125"/>
              <a:gd name="T4" fmla="*/ 124 w 125"/>
              <a:gd name="T5" fmla="*/ 31 h 125"/>
              <a:gd name="T6" fmla="*/ 124 w 125"/>
              <a:gd name="T7" fmla="*/ 31 h 125"/>
              <a:gd name="T8" fmla="*/ 124 w 125"/>
              <a:gd name="T9" fmla="*/ 31 h 125"/>
              <a:gd name="T10" fmla="*/ 124 w 125"/>
              <a:gd name="T11" fmla="*/ 31 h 125"/>
              <a:gd name="T12" fmla="*/ 93 w 125"/>
              <a:gd name="T13" fmla="*/ 31 h 125"/>
              <a:gd name="T14" fmla="*/ 93 w 125"/>
              <a:gd name="T15" fmla="*/ 31 h 125"/>
              <a:gd name="T16" fmla="*/ 93 w 125"/>
              <a:gd name="T17" fmla="*/ 31 h 125"/>
              <a:gd name="T18" fmla="*/ 93 w 125"/>
              <a:gd name="T19" fmla="*/ 31 h 125"/>
              <a:gd name="T20" fmla="*/ 0 w 125"/>
              <a:gd name="T21" fmla="*/ 0 h 125"/>
              <a:gd name="T22" fmla="*/ 0 w 125"/>
              <a:gd name="T23" fmla="*/ 0 h 125"/>
              <a:gd name="T24" fmla="*/ 0 w 125"/>
              <a:gd name="T25" fmla="*/ 31 h 125"/>
              <a:gd name="T26" fmla="*/ 0 w 125"/>
              <a:gd name="T27" fmla="*/ 31 h 125"/>
              <a:gd name="T28" fmla="*/ 31 w 125"/>
              <a:gd name="T29" fmla="*/ 31 h 125"/>
              <a:gd name="T30" fmla="*/ 62 w 125"/>
              <a:gd name="T31" fmla="*/ 61 h 125"/>
              <a:gd name="T32" fmla="*/ 62 w 125"/>
              <a:gd name="T33" fmla="*/ 93 h 125"/>
              <a:gd name="T34" fmla="*/ 62 w 125"/>
              <a:gd name="T35" fmla="*/ 93 h 125"/>
              <a:gd name="T36" fmla="*/ 62 w 125"/>
              <a:gd name="T37" fmla="*/ 93 h 125"/>
              <a:gd name="T38" fmla="*/ 93 w 125"/>
              <a:gd name="T39" fmla="*/ 124 h 125"/>
              <a:gd name="T40" fmla="*/ 124 w 125"/>
              <a:gd name="T41" fmla="*/ 93 h 125"/>
              <a:gd name="T42" fmla="*/ 124 w 125"/>
              <a:gd name="T43" fmla="*/ 61 h 125"/>
              <a:gd name="T44" fmla="*/ 124 w 125"/>
              <a:gd name="T45" fmla="*/ 31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5" h="125">
                <a:moveTo>
                  <a:pt x="124" y="31"/>
                </a:moveTo>
                <a:lnTo>
                  <a:pt x="124" y="31"/>
                </a:lnTo>
                <a:lnTo>
                  <a:pt x="124" y="31"/>
                </a:lnTo>
                <a:lnTo>
                  <a:pt x="124" y="31"/>
                </a:lnTo>
                <a:lnTo>
                  <a:pt x="124" y="31"/>
                </a:lnTo>
                <a:lnTo>
                  <a:pt x="124" y="31"/>
                </a:lnTo>
                <a:cubicBezTo>
                  <a:pt x="93" y="31"/>
                  <a:pt x="93" y="31"/>
                  <a:pt x="93" y="31"/>
                </a:cubicBezTo>
                <a:lnTo>
                  <a:pt x="93" y="31"/>
                </a:lnTo>
                <a:lnTo>
                  <a:pt x="93" y="31"/>
                </a:lnTo>
                <a:lnTo>
                  <a:pt x="93" y="31"/>
                </a:lnTo>
                <a:cubicBezTo>
                  <a:pt x="62" y="31"/>
                  <a:pt x="31" y="0"/>
                  <a:pt x="0" y="0"/>
                </a:cubicBezTo>
                <a:lnTo>
                  <a:pt x="0" y="0"/>
                </a:lnTo>
                <a:cubicBezTo>
                  <a:pt x="0" y="0"/>
                  <a:pt x="0" y="0"/>
                  <a:pt x="0" y="31"/>
                </a:cubicBezTo>
                <a:lnTo>
                  <a:pt x="0" y="31"/>
                </a:lnTo>
                <a:cubicBezTo>
                  <a:pt x="0" y="31"/>
                  <a:pt x="0" y="31"/>
                  <a:pt x="31" y="31"/>
                </a:cubicBezTo>
                <a:cubicBezTo>
                  <a:pt x="31" y="61"/>
                  <a:pt x="31" y="61"/>
                  <a:pt x="62" y="61"/>
                </a:cubicBezTo>
                <a:cubicBezTo>
                  <a:pt x="62" y="93"/>
                  <a:pt x="62" y="93"/>
                  <a:pt x="62" y="93"/>
                </a:cubicBezTo>
                <a:lnTo>
                  <a:pt x="62" y="93"/>
                </a:lnTo>
                <a:lnTo>
                  <a:pt x="62" y="93"/>
                </a:lnTo>
                <a:cubicBezTo>
                  <a:pt x="93" y="93"/>
                  <a:pt x="93" y="124"/>
                  <a:pt x="93" y="124"/>
                </a:cubicBezTo>
                <a:cubicBezTo>
                  <a:pt x="93" y="93"/>
                  <a:pt x="93" y="93"/>
                  <a:pt x="124" y="93"/>
                </a:cubicBezTo>
                <a:cubicBezTo>
                  <a:pt x="124" y="61"/>
                  <a:pt x="124" y="61"/>
                  <a:pt x="124" y="61"/>
                </a:cubicBezTo>
                <a:cubicBezTo>
                  <a:pt x="124" y="61"/>
                  <a:pt x="124" y="61"/>
                  <a:pt x="124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6" name="Freeform 93"/>
          <p:cNvSpPr>
            <a:spLocks noChangeArrowheads="1"/>
          </p:cNvSpPr>
          <p:nvPr/>
        </p:nvSpPr>
        <p:spPr bwMode="auto">
          <a:xfrm>
            <a:off x="5136405" y="2918132"/>
            <a:ext cx="35292" cy="54318"/>
          </a:xfrm>
          <a:custGeom>
            <a:avLst/>
            <a:gdLst>
              <a:gd name="T0" fmla="*/ 62 w 94"/>
              <a:gd name="T1" fmla="*/ 0 h 125"/>
              <a:gd name="T2" fmla="*/ 62 w 94"/>
              <a:gd name="T3" fmla="*/ 0 h 125"/>
              <a:gd name="T4" fmla="*/ 31 w 94"/>
              <a:gd name="T5" fmla="*/ 0 h 125"/>
              <a:gd name="T6" fmla="*/ 31 w 94"/>
              <a:gd name="T7" fmla="*/ 0 h 125"/>
              <a:gd name="T8" fmla="*/ 31 w 94"/>
              <a:gd name="T9" fmla="*/ 0 h 125"/>
              <a:gd name="T10" fmla="*/ 31 w 94"/>
              <a:gd name="T11" fmla="*/ 0 h 125"/>
              <a:gd name="T12" fmla="*/ 31 w 94"/>
              <a:gd name="T13" fmla="*/ 0 h 125"/>
              <a:gd name="T14" fmla="*/ 0 w 94"/>
              <a:gd name="T15" fmla="*/ 31 h 125"/>
              <a:gd name="T16" fmla="*/ 0 w 94"/>
              <a:gd name="T17" fmla="*/ 31 h 125"/>
              <a:gd name="T18" fmla="*/ 0 w 94"/>
              <a:gd name="T19" fmla="*/ 63 h 125"/>
              <a:gd name="T20" fmla="*/ 0 w 94"/>
              <a:gd name="T21" fmla="*/ 63 h 125"/>
              <a:gd name="T22" fmla="*/ 0 w 94"/>
              <a:gd name="T23" fmla="*/ 63 h 125"/>
              <a:gd name="T24" fmla="*/ 0 w 94"/>
              <a:gd name="T25" fmla="*/ 124 h 125"/>
              <a:gd name="T26" fmla="*/ 0 w 94"/>
              <a:gd name="T27" fmla="*/ 124 h 125"/>
              <a:gd name="T28" fmla="*/ 31 w 94"/>
              <a:gd name="T29" fmla="*/ 124 h 125"/>
              <a:gd name="T30" fmla="*/ 31 w 94"/>
              <a:gd name="T31" fmla="*/ 124 h 125"/>
              <a:gd name="T32" fmla="*/ 62 w 94"/>
              <a:gd name="T33" fmla="*/ 124 h 125"/>
              <a:gd name="T34" fmla="*/ 62 w 94"/>
              <a:gd name="T35" fmla="*/ 124 h 125"/>
              <a:gd name="T36" fmla="*/ 62 w 94"/>
              <a:gd name="T37" fmla="*/ 124 h 125"/>
              <a:gd name="T38" fmla="*/ 62 w 94"/>
              <a:gd name="T39" fmla="*/ 94 h 125"/>
              <a:gd name="T40" fmla="*/ 93 w 94"/>
              <a:gd name="T41" fmla="*/ 63 h 125"/>
              <a:gd name="T42" fmla="*/ 62 w 94"/>
              <a:gd name="T43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94" h="125">
                <a:moveTo>
                  <a:pt x="62" y="0"/>
                </a:moveTo>
                <a:lnTo>
                  <a:pt x="62" y="0"/>
                </a:lnTo>
                <a:cubicBezTo>
                  <a:pt x="62" y="0"/>
                  <a:pt x="62" y="0"/>
                  <a:pt x="31" y="0"/>
                </a:cubicBez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cubicBezTo>
                  <a:pt x="31" y="31"/>
                  <a:pt x="31" y="31"/>
                  <a:pt x="0" y="31"/>
                </a:cubicBezTo>
                <a:lnTo>
                  <a:pt x="0" y="31"/>
                </a:lnTo>
                <a:lnTo>
                  <a:pt x="0" y="63"/>
                </a:lnTo>
                <a:lnTo>
                  <a:pt x="0" y="63"/>
                </a:lnTo>
                <a:lnTo>
                  <a:pt x="0" y="63"/>
                </a:lnTo>
                <a:cubicBezTo>
                  <a:pt x="0" y="94"/>
                  <a:pt x="0" y="94"/>
                  <a:pt x="0" y="124"/>
                </a:cubicBezTo>
                <a:lnTo>
                  <a:pt x="0" y="124"/>
                </a:lnTo>
                <a:lnTo>
                  <a:pt x="31" y="124"/>
                </a:lnTo>
                <a:lnTo>
                  <a:pt x="31" y="124"/>
                </a:lnTo>
                <a:cubicBezTo>
                  <a:pt x="31" y="124"/>
                  <a:pt x="31" y="124"/>
                  <a:pt x="62" y="124"/>
                </a:cubicBezTo>
                <a:lnTo>
                  <a:pt x="62" y="124"/>
                </a:lnTo>
                <a:lnTo>
                  <a:pt x="62" y="124"/>
                </a:lnTo>
                <a:cubicBezTo>
                  <a:pt x="62" y="94"/>
                  <a:pt x="62" y="94"/>
                  <a:pt x="62" y="94"/>
                </a:cubicBezTo>
                <a:cubicBezTo>
                  <a:pt x="62" y="94"/>
                  <a:pt x="62" y="63"/>
                  <a:pt x="93" y="63"/>
                </a:cubicBezTo>
                <a:cubicBezTo>
                  <a:pt x="62" y="63"/>
                  <a:pt x="62" y="31"/>
                  <a:pt x="6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7" name="Freeform 94"/>
          <p:cNvSpPr>
            <a:spLocks noChangeArrowheads="1"/>
          </p:cNvSpPr>
          <p:nvPr/>
        </p:nvSpPr>
        <p:spPr bwMode="auto">
          <a:xfrm>
            <a:off x="5206990" y="2440912"/>
            <a:ext cx="72265" cy="42678"/>
          </a:xfrm>
          <a:custGeom>
            <a:avLst/>
            <a:gdLst>
              <a:gd name="T0" fmla="*/ 187 w 188"/>
              <a:gd name="T1" fmla="*/ 63 h 95"/>
              <a:gd name="T2" fmla="*/ 187 w 188"/>
              <a:gd name="T3" fmla="*/ 63 h 95"/>
              <a:gd name="T4" fmla="*/ 187 w 188"/>
              <a:gd name="T5" fmla="*/ 63 h 95"/>
              <a:gd name="T6" fmla="*/ 187 w 188"/>
              <a:gd name="T7" fmla="*/ 63 h 95"/>
              <a:gd name="T8" fmla="*/ 156 w 188"/>
              <a:gd name="T9" fmla="*/ 32 h 95"/>
              <a:gd name="T10" fmla="*/ 156 w 188"/>
              <a:gd name="T11" fmla="*/ 32 h 95"/>
              <a:gd name="T12" fmla="*/ 156 w 188"/>
              <a:gd name="T13" fmla="*/ 32 h 95"/>
              <a:gd name="T14" fmla="*/ 156 w 188"/>
              <a:gd name="T15" fmla="*/ 32 h 95"/>
              <a:gd name="T16" fmla="*/ 156 w 188"/>
              <a:gd name="T17" fmla="*/ 32 h 95"/>
              <a:gd name="T18" fmla="*/ 156 w 188"/>
              <a:gd name="T19" fmla="*/ 32 h 95"/>
              <a:gd name="T20" fmla="*/ 125 w 188"/>
              <a:gd name="T21" fmla="*/ 32 h 95"/>
              <a:gd name="T22" fmla="*/ 125 w 188"/>
              <a:gd name="T23" fmla="*/ 32 h 95"/>
              <a:gd name="T24" fmla="*/ 63 w 188"/>
              <a:gd name="T25" fmla="*/ 0 h 95"/>
              <a:gd name="T26" fmla="*/ 63 w 188"/>
              <a:gd name="T27" fmla="*/ 0 h 95"/>
              <a:gd name="T28" fmla="*/ 32 w 188"/>
              <a:gd name="T29" fmla="*/ 0 h 95"/>
              <a:gd name="T30" fmla="*/ 32 w 188"/>
              <a:gd name="T31" fmla="*/ 0 h 95"/>
              <a:gd name="T32" fmla="*/ 32 w 188"/>
              <a:gd name="T33" fmla="*/ 0 h 95"/>
              <a:gd name="T34" fmla="*/ 32 w 188"/>
              <a:gd name="T35" fmla="*/ 0 h 95"/>
              <a:gd name="T36" fmla="*/ 0 w 188"/>
              <a:gd name="T37" fmla="*/ 32 h 95"/>
              <a:gd name="T38" fmla="*/ 32 w 188"/>
              <a:gd name="T39" fmla="*/ 32 h 95"/>
              <a:gd name="T40" fmla="*/ 32 w 188"/>
              <a:gd name="T41" fmla="*/ 32 h 95"/>
              <a:gd name="T42" fmla="*/ 32 w 188"/>
              <a:gd name="T43" fmla="*/ 32 h 95"/>
              <a:gd name="T44" fmla="*/ 63 w 188"/>
              <a:gd name="T45" fmla="*/ 63 h 95"/>
              <a:gd name="T46" fmla="*/ 63 w 188"/>
              <a:gd name="T47" fmla="*/ 63 h 95"/>
              <a:gd name="T48" fmla="*/ 63 w 188"/>
              <a:gd name="T49" fmla="*/ 63 h 95"/>
              <a:gd name="T50" fmla="*/ 125 w 188"/>
              <a:gd name="T51" fmla="*/ 94 h 95"/>
              <a:gd name="T52" fmla="*/ 125 w 188"/>
              <a:gd name="T53" fmla="*/ 94 h 95"/>
              <a:gd name="T54" fmla="*/ 125 w 188"/>
              <a:gd name="T55" fmla="*/ 94 h 95"/>
              <a:gd name="T56" fmla="*/ 125 w 188"/>
              <a:gd name="T57" fmla="*/ 94 h 95"/>
              <a:gd name="T58" fmla="*/ 125 w 188"/>
              <a:gd name="T59" fmla="*/ 94 h 95"/>
              <a:gd name="T60" fmla="*/ 125 w 188"/>
              <a:gd name="T61" fmla="*/ 94 h 95"/>
              <a:gd name="T62" fmla="*/ 156 w 188"/>
              <a:gd name="T63" fmla="*/ 94 h 95"/>
              <a:gd name="T64" fmla="*/ 187 w 188"/>
              <a:gd name="T65" fmla="*/ 63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88" h="95">
                <a:moveTo>
                  <a:pt x="187" y="63"/>
                </a:moveTo>
                <a:lnTo>
                  <a:pt x="187" y="63"/>
                </a:lnTo>
                <a:lnTo>
                  <a:pt x="187" y="63"/>
                </a:lnTo>
                <a:lnTo>
                  <a:pt x="187" y="63"/>
                </a:lnTo>
                <a:cubicBezTo>
                  <a:pt x="156" y="63"/>
                  <a:pt x="156" y="63"/>
                  <a:pt x="156" y="32"/>
                </a:cubicBezTo>
                <a:lnTo>
                  <a:pt x="156" y="32"/>
                </a:lnTo>
                <a:lnTo>
                  <a:pt x="156" y="32"/>
                </a:lnTo>
                <a:lnTo>
                  <a:pt x="156" y="32"/>
                </a:lnTo>
                <a:lnTo>
                  <a:pt x="156" y="32"/>
                </a:lnTo>
                <a:lnTo>
                  <a:pt x="156" y="32"/>
                </a:lnTo>
                <a:cubicBezTo>
                  <a:pt x="125" y="32"/>
                  <a:pt x="125" y="32"/>
                  <a:pt x="125" y="32"/>
                </a:cubicBezTo>
                <a:lnTo>
                  <a:pt x="125" y="32"/>
                </a:lnTo>
                <a:cubicBezTo>
                  <a:pt x="94" y="32"/>
                  <a:pt x="94" y="0"/>
                  <a:pt x="63" y="0"/>
                </a:cubicBezTo>
                <a:lnTo>
                  <a:pt x="63" y="0"/>
                </a:lnTo>
                <a:cubicBezTo>
                  <a:pt x="63" y="0"/>
                  <a:pt x="63" y="0"/>
                  <a:pt x="32" y="0"/>
                </a:cubicBez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cubicBezTo>
                  <a:pt x="32" y="32"/>
                  <a:pt x="32" y="32"/>
                  <a:pt x="0" y="32"/>
                </a:cubicBezTo>
                <a:cubicBezTo>
                  <a:pt x="0" y="32"/>
                  <a:pt x="0" y="32"/>
                  <a:pt x="32" y="32"/>
                </a:cubicBezTo>
                <a:lnTo>
                  <a:pt x="32" y="32"/>
                </a:lnTo>
                <a:lnTo>
                  <a:pt x="32" y="32"/>
                </a:lnTo>
                <a:lnTo>
                  <a:pt x="63" y="63"/>
                </a:lnTo>
                <a:lnTo>
                  <a:pt x="63" y="63"/>
                </a:lnTo>
                <a:lnTo>
                  <a:pt x="63" y="63"/>
                </a:lnTo>
                <a:cubicBezTo>
                  <a:pt x="94" y="63"/>
                  <a:pt x="125" y="63"/>
                  <a:pt x="125" y="94"/>
                </a:cubicBezTo>
                <a:lnTo>
                  <a:pt x="125" y="94"/>
                </a:lnTo>
                <a:lnTo>
                  <a:pt x="125" y="94"/>
                </a:lnTo>
                <a:lnTo>
                  <a:pt x="125" y="94"/>
                </a:lnTo>
                <a:lnTo>
                  <a:pt x="125" y="94"/>
                </a:lnTo>
                <a:lnTo>
                  <a:pt x="125" y="94"/>
                </a:lnTo>
                <a:cubicBezTo>
                  <a:pt x="156" y="94"/>
                  <a:pt x="156" y="94"/>
                  <a:pt x="156" y="94"/>
                </a:cubicBezTo>
                <a:cubicBezTo>
                  <a:pt x="156" y="63"/>
                  <a:pt x="187" y="63"/>
                  <a:pt x="187" y="6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8" name="Freeform 95"/>
          <p:cNvSpPr>
            <a:spLocks noChangeArrowheads="1"/>
          </p:cNvSpPr>
          <p:nvPr/>
        </p:nvSpPr>
        <p:spPr bwMode="auto">
          <a:xfrm>
            <a:off x="5206990" y="2386595"/>
            <a:ext cx="60502" cy="42678"/>
          </a:xfrm>
          <a:custGeom>
            <a:avLst/>
            <a:gdLst>
              <a:gd name="T0" fmla="*/ 125 w 157"/>
              <a:gd name="T1" fmla="*/ 32 h 95"/>
              <a:gd name="T2" fmla="*/ 125 w 157"/>
              <a:gd name="T3" fmla="*/ 32 h 95"/>
              <a:gd name="T4" fmla="*/ 63 w 157"/>
              <a:gd name="T5" fmla="*/ 0 h 95"/>
              <a:gd name="T6" fmla="*/ 63 w 157"/>
              <a:gd name="T7" fmla="*/ 0 h 95"/>
              <a:gd name="T8" fmla="*/ 32 w 157"/>
              <a:gd name="T9" fmla="*/ 0 h 95"/>
              <a:gd name="T10" fmla="*/ 0 w 157"/>
              <a:gd name="T11" fmla="*/ 32 h 95"/>
              <a:gd name="T12" fmla="*/ 0 w 157"/>
              <a:gd name="T13" fmla="*/ 32 h 95"/>
              <a:gd name="T14" fmla="*/ 0 w 157"/>
              <a:gd name="T15" fmla="*/ 32 h 95"/>
              <a:gd name="T16" fmla="*/ 0 w 157"/>
              <a:gd name="T17" fmla="*/ 32 h 95"/>
              <a:gd name="T18" fmla="*/ 32 w 157"/>
              <a:gd name="T19" fmla="*/ 63 h 95"/>
              <a:gd name="T20" fmla="*/ 32 w 157"/>
              <a:gd name="T21" fmla="*/ 63 h 95"/>
              <a:gd name="T22" fmla="*/ 94 w 157"/>
              <a:gd name="T23" fmla="*/ 94 h 95"/>
              <a:gd name="T24" fmla="*/ 125 w 157"/>
              <a:gd name="T25" fmla="*/ 94 h 95"/>
              <a:gd name="T26" fmla="*/ 125 w 157"/>
              <a:gd name="T27" fmla="*/ 94 h 95"/>
              <a:gd name="T28" fmla="*/ 156 w 157"/>
              <a:gd name="T29" fmla="*/ 94 h 95"/>
              <a:gd name="T30" fmla="*/ 156 w 157"/>
              <a:gd name="T31" fmla="*/ 63 h 95"/>
              <a:gd name="T32" fmla="*/ 156 w 157"/>
              <a:gd name="T33" fmla="*/ 63 h 95"/>
              <a:gd name="T34" fmla="*/ 156 w 157"/>
              <a:gd name="T35" fmla="*/ 32 h 95"/>
              <a:gd name="T36" fmla="*/ 156 w 157"/>
              <a:gd name="T37" fmla="*/ 32 h 95"/>
              <a:gd name="T38" fmla="*/ 125 w 157"/>
              <a:gd name="T39" fmla="*/ 32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57" h="95">
                <a:moveTo>
                  <a:pt x="125" y="32"/>
                </a:moveTo>
                <a:lnTo>
                  <a:pt x="125" y="32"/>
                </a:lnTo>
                <a:cubicBezTo>
                  <a:pt x="94" y="32"/>
                  <a:pt x="94" y="32"/>
                  <a:pt x="63" y="0"/>
                </a:cubicBezTo>
                <a:lnTo>
                  <a:pt x="63" y="0"/>
                </a:lnTo>
                <a:lnTo>
                  <a:pt x="32" y="0"/>
                </a:lnTo>
                <a:cubicBezTo>
                  <a:pt x="32" y="0"/>
                  <a:pt x="32" y="0"/>
                  <a:pt x="0" y="32"/>
                </a:cubicBez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cubicBezTo>
                  <a:pt x="0" y="32"/>
                  <a:pt x="0" y="63"/>
                  <a:pt x="32" y="63"/>
                </a:cubicBezTo>
                <a:lnTo>
                  <a:pt x="32" y="63"/>
                </a:lnTo>
                <a:cubicBezTo>
                  <a:pt x="63" y="63"/>
                  <a:pt x="94" y="63"/>
                  <a:pt x="94" y="94"/>
                </a:cubicBezTo>
                <a:lnTo>
                  <a:pt x="125" y="94"/>
                </a:lnTo>
                <a:lnTo>
                  <a:pt x="125" y="94"/>
                </a:lnTo>
                <a:lnTo>
                  <a:pt x="156" y="94"/>
                </a:lnTo>
                <a:lnTo>
                  <a:pt x="156" y="63"/>
                </a:lnTo>
                <a:lnTo>
                  <a:pt x="156" y="63"/>
                </a:lnTo>
                <a:lnTo>
                  <a:pt x="156" y="32"/>
                </a:lnTo>
                <a:lnTo>
                  <a:pt x="156" y="32"/>
                </a:lnTo>
                <a:lnTo>
                  <a:pt x="125" y="3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99" name="Freeform 96"/>
          <p:cNvSpPr>
            <a:spLocks noChangeArrowheads="1"/>
          </p:cNvSpPr>
          <p:nvPr/>
        </p:nvSpPr>
        <p:spPr bwMode="auto">
          <a:xfrm>
            <a:off x="5148169" y="2101426"/>
            <a:ext cx="201671" cy="259949"/>
          </a:xfrm>
          <a:custGeom>
            <a:avLst/>
            <a:gdLst>
              <a:gd name="T0" fmla="*/ 372 w 528"/>
              <a:gd name="T1" fmla="*/ 93 h 590"/>
              <a:gd name="T2" fmla="*/ 372 w 528"/>
              <a:gd name="T3" fmla="*/ 62 h 590"/>
              <a:gd name="T4" fmla="*/ 372 w 528"/>
              <a:gd name="T5" fmla="*/ 31 h 590"/>
              <a:gd name="T6" fmla="*/ 372 w 528"/>
              <a:gd name="T7" fmla="*/ 0 h 590"/>
              <a:gd name="T8" fmla="*/ 372 w 528"/>
              <a:gd name="T9" fmla="*/ 0 h 590"/>
              <a:gd name="T10" fmla="*/ 310 w 528"/>
              <a:gd name="T11" fmla="*/ 0 h 590"/>
              <a:gd name="T12" fmla="*/ 310 w 528"/>
              <a:gd name="T13" fmla="*/ 0 h 590"/>
              <a:gd name="T14" fmla="*/ 279 w 528"/>
              <a:gd name="T15" fmla="*/ 0 h 590"/>
              <a:gd name="T16" fmla="*/ 248 w 528"/>
              <a:gd name="T17" fmla="*/ 62 h 590"/>
              <a:gd name="T18" fmla="*/ 217 w 528"/>
              <a:gd name="T19" fmla="*/ 93 h 590"/>
              <a:gd name="T20" fmla="*/ 154 w 528"/>
              <a:gd name="T21" fmla="*/ 93 h 590"/>
              <a:gd name="T22" fmla="*/ 124 w 528"/>
              <a:gd name="T23" fmla="*/ 93 h 590"/>
              <a:gd name="T24" fmla="*/ 154 w 528"/>
              <a:gd name="T25" fmla="*/ 124 h 590"/>
              <a:gd name="T26" fmla="*/ 154 w 528"/>
              <a:gd name="T27" fmla="*/ 124 h 590"/>
              <a:gd name="T28" fmla="*/ 154 w 528"/>
              <a:gd name="T29" fmla="*/ 155 h 590"/>
              <a:gd name="T30" fmla="*/ 186 w 528"/>
              <a:gd name="T31" fmla="*/ 186 h 590"/>
              <a:gd name="T32" fmla="*/ 186 w 528"/>
              <a:gd name="T33" fmla="*/ 186 h 590"/>
              <a:gd name="T34" fmla="*/ 154 w 528"/>
              <a:gd name="T35" fmla="*/ 217 h 590"/>
              <a:gd name="T36" fmla="*/ 248 w 528"/>
              <a:gd name="T37" fmla="*/ 279 h 590"/>
              <a:gd name="T38" fmla="*/ 217 w 528"/>
              <a:gd name="T39" fmla="*/ 341 h 590"/>
              <a:gd name="T40" fmla="*/ 186 w 528"/>
              <a:gd name="T41" fmla="*/ 310 h 590"/>
              <a:gd name="T42" fmla="*/ 124 w 528"/>
              <a:gd name="T43" fmla="*/ 372 h 590"/>
              <a:gd name="T44" fmla="*/ 93 w 528"/>
              <a:gd name="T45" fmla="*/ 402 h 590"/>
              <a:gd name="T46" fmla="*/ 62 w 528"/>
              <a:gd name="T47" fmla="*/ 402 h 590"/>
              <a:gd name="T48" fmla="*/ 31 w 528"/>
              <a:gd name="T49" fmla="*/ 496 h 590"/>
              <a:gd name="T50" fmla="*/ 31 w 528"/>
              <a:gd name="T51" fmla="*/ 558 h 590"/>
              <a:gd name="T52" fmla="*/ 31 w 528"/>
              <a:gd name="T53" fmla="*/ 558 h 590"/>
              <a:gd name="T54" fmla="*/ 62 w 528"/>
              <a:gd name="T55" fmla="*/ 589 h 590"/>
              <a:gd name="T56" fmla="*/ 93 w 528"/>
              <a:gd name="T57" fmla="*/ 589 h 590"/>
              <a:gd name="T58" fmla="*/ 154 w 528"/>
              <a:gd name="T59" fmla="*/ 589 h 590"/>
              <a:gd name="T60" fmla="*/ 186 w 528"/>
              <a:gd name="T61" fmla="*/ 589 h 590"/>
              <a:gd name="T62" fmla="*/ 217 w 528"/>
              <a:gd name="T63" fmla="*/ 558 h 590"/>
              <a:gd name="T64" fmla="*/ 279 w 528"/>
              <a:gd name="T65" fmla="*/ 558 h 590"/>
              <a:gd name="T66" fmla="*/ 279 w 528"/>
              <a:gd name="T67" fmla="*/ 558 h 590"/>
              <a:gd name="T68" fmla="*/ 310 w 528"/>
              <a:gd name="T69" fmla="*/ 558 h 590"/>
              <a:gd name="T70" fmla="*/ 341 w 528"/>
              <a:gd name="T71" fmla="*/ 558 h 590"/>
              <a:gd name="T72" fmla="*/ 372 w 528"/>
              <a:gd name="T73" fmla="*/ 526 h 590"/>
              <a:gd name="T74" fmla="*/ 403 w 528"/>
              <a:gd name="T75" fmla="*/ 526 h 590"/>
              <a:gd name="T76" fmla="*/ 434 w 528"/>
              <a:gd name="T77" fmla="*/ 496 h 590"/>
              <a:gd name="T78" fmla="*/ 527 w 528"/>
              <a:gd name="T79" fmla="*/ 434 h 590"/>
              <a:gd name="T80" fmla="*/ 527 w 528"/>
              <a:gd name="T81" fmla="*/ 434 h 590"/>
              <a:gd name="T82" fmla="*/ 527 w 528"/>
              <a:gd name="T83" fmla="*/ 434 h 590"/>
              <a:gd name="T84" fmla="*/ 496 w 528"/>
              <a:gd name="T85" fmla="*/ 434 h 590"/>
              <a:gd name="T86" fmla="*/ 465 w 528"/>
              <a:gd name="T87" fmla="*/ 402 h 590"/>
              <a:gd name="T88" fmla="*/ 434 w 528"/>
              <a:gd name="T89" fmla="*/ 372 h 590"/>
              <a:gd name="T90" fmla="*/ 465 w 528"/>
              <a:gd name="T91" fmla="*/ 341 h 590"/>
              <a:gd name="T92" fmla="*/ 434 w 528"/>
              <a:gd name="T93" fmla="*/ 310 h 590"/>
              <a:gd name="T94" fmla="*/ 434 w 528"/>
              <a:gd name="T95" fmla="*/ 248 h 590"/>
              <a:gd name="T96" fmla="*/ 434 w 528"/>
              <a:gd name="T97" fmla="*/ 217 h 590"/>
              <a:gd name="T98" fmla="*/ 434 w 528"/>
              <a:gd name="T99" fmla="*/ 217 h 590"/>
              <a:gd name="T100" fmla="*/ 403 w 528"/>
              <a:gd name="T101" fmla="*/ 186 h 590"/>
              <a:gd name="T102" fmla="*/ 403 w 528"/>
              <a:gd name="T103" fmla="*/ 155 h 590"/>
              <a:gd name="T104" fmla="*/ 403 w 528"/>
              <a:gd name="T105" fmla="*/ 124 h 590"/>
              <a:gd name="T106" fmla="*/ 403 w 528"/>
              <a:gd name="T107" fmla="*/ 124 h 590"/>
              <a:gd name="T108" fmla="*/ 403 w 528"/>
              <a:gd name="T109" fmla="*/ 124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28" h="590">
                <a:moveTo>
                  <a:pt x="372" y="93"/>
                </a:moveTo>
                <a:lnTo>
                  <a:pt x="372" y="93"/>
                </a:lnTo>
                <a:lnTo>
                  <a:pt x="372" y="93"/>
                </a:lnTo>
                <a:lnTo>
                  <a:pt x="372" y="62"/>
                </a:lnTo>
                <a:lnTo>
                  <a:pt x="372" y="62"/>
                </a:lnTo>
                <a:cubicBezTo>
                  <a:pt x="372" y="31"/>
                  <a:pt x="372" y="31"/>
                  <a:pt x="372" y="31"/>
                </a:cubicBezTo>
                <a:lnTo>
                  <a:pt x="372" y="31"/>
                </a:lnTo>
                <a:cubicBezTo>
                  <a:pt x="372" y="31"/>
                  <a:pt x="372" y="31"/>
                  <a:pt x="372" y="0"/>
                </a:cubicBezTo>
                <a:lnTo>
                  <a:pt x="372" y="0"/>
                </a:lnTo>
                <a:lnTo>
                  <a:pt x="372" y="0"/>
                </a:lnTo>
                <a:cubicBezTo>
                  <a:pt x="341" y="0"/>
                  <a:pt x="341" y="0"/>
                  <a:pt x="341" y="0"/>
                </a:cubicBezTo>
                <a:cubicBezTo>
                  <a:pt x="341" y="0"/>
                  <a:pt x="341" y="0"/>
                  <a:pt x="310" y="0"/>
                </a:cubicBezTo>
                <a:lnTo>
                  <a:pt x="310" y="0"/>
                </a:lnTo>
                <a:lnTo>
                  <a:pt x="310" y="0"/>
                </a:lnTo>
                <a:cubicBezTo>
                  <a:pt x="279" y="0"/>
                  <a:pt x="279" y="0"/>
                  <a:pt x="279" y="0"/>
                </a:cubicBezTo>
                <a:lnTo>
                  <a:pt x="279" y="0"/>
                </a:lnTo>
                <a:cubicBezTo>
                  <a:pt x="279" y="31"/>
                  <a:pt x="248" y="62"/>
                  <a:pt x="248" y="62"/>
                </a:cubicBezTo>
                <a:lnTo>
                  <a:pt x="248" y="62"/>
                </a:lnTo>
                <a:cubicBezTo>
                  <a:pt x="248" y="62"/>
                  <a:pt x="248" y="62"/>
                  <a:pt x="217" y="62"/>
                </a:cubicBezTo>
                <a:lnTo>
                  <a:pt x="217" y="93"/>
                </a:lnTo>
                <a:lnTo>
                  <a:pt x="186" y="93"/>
                </a:lnTo>
                <a:lnTo>
                  <a:pt x="154" y="93"/>
                </a:lnTo>
                <a:lnTo>
                  <a:pt x="154" y="93"/>
                </a:lnTo>
                <a:lnTo>
                  <a:pt x="124" y="93"/>
                </a:lnTo>
                <a:lnTo>
                  <a:pt x="124" y="93"/>
                </a:lnTo>
                <a:cubicBezTo>
                  <a:pt x="124" y="93"/>
                  <a:pt x="154" y="93"/>
                  <a:pt x="154" y="124"/>
                </a:cubicBezTo>
                <a:lnTo>
                  <a:pt x="154" y="124"/>
                </a:lnTo>
                <a:lnTo>
                  <a:pt x="154" y="124"/>
                </a:lnTo>
                <a:cubicBezTo>
                  <a:pt x="154" y="155"/>
                  <a:pt x="154" y="155"/>
                  <a:pt x="154" y="155"/>
                </a:cubicBezTo>
                <a:lnTo>
                  <a:pt x="154" y="155"/>
                </a:lnTo>
                <a:lnTo>
                  <a:pt x="154" y="155"/>
                </a:lnTo>
                <a:cubicBezTo>
                  <a:pt x="154" y="155"/>
                  <a:pt x="154" y="155"/>
                  <a:pt x="186" y="186"/>
                </a:cubicBezTo>
                <a:lnTo>
                  <a:pt x="186" y="186"/>
                </a:lnTo>
                <a:lnTo>
                  <a:pt x="186" y="186"/>
                </a:lnTo>
                <a:cubicBezTo>
                  <a:pt x="154" y="186"/>
                  <a:pt x="154" y="217"/>
                  <a:pt x="154" y="217"/>
                </a:cubicBezTo>
                <a:lnTo>
                  <a:pt x="154" y="217"/>
                </a:lnTo>
                <a:lnTo>
                  <a:pt x="186" y="217"/>
                </a:lnTo>
                <a:cubicBezTo>
                  <a:pt x="217" y="217"/>
                  <a:pt x="248" y="248"/>
                  <a:pt x="248" y="279"/>
                </a:cubicBezTo>
                <a:lnTo>
                  <a:pt x="248" y="310"/>
                </a:lnTo>
                <a:lnTo>
                  <a:pt x="217" y="341"/>
                </a:lnTo>
                <a:lnTo>
                  <a:pt x="186" y="310"/>
                </a:lnTo>
                <a:lnTo>
                  <a:pt x="186" y="310"/>
                </a:lnTo>
                <a:cubicBezTo>
                  <a:pt x="186" y="341"/>
                  <a:pt x="154" y="341"/>
                  <a:pt x="154" y="341"/>
                </a:cubicBezTo>
                <a:cubicBezTo>
                  <a:pt x="154" y="341"/>
                  <a:pt x="154" y="372"/>
                  <a:pt x="124" y="372"/>
                </a:cubicBezTo>
                <a:lnTo>
                  <a:pt x="124" y="372"/>
                </a:lnTo>
                <a:cubicBezTo>
                  <a:pt x="93" y="402"/>
                  <a:pt x="93" y="402"/>
                  <a:pt x="93" y="402"/>
                </a:cubicBezTo>
                <a:cubicBezTo>
                  <a:pt x="62" y="402"/>
                  <a:pt x="62" y="402"/>
                  <a:pt x="62" y="402"/>
                </a:cubicBezTo>
                <a:lnTo>
                  <a:pt x="62" y="402"/>
                </a:lnTo>
                <a:cubicBezTo>
                  <a:pt x="62" y="434"/>
                  <a:pt x="0" y="465"/>
                  <a:pt x="0" y="465"/>
                </a:cubicBezTo>
                <a:cubicBezTo>
                  <a:pt x="0" y="465"/>
                  <a:pt x="0" y="465"/>
                  <a:pt x="31" y="496"/>
                </a:cubicBezTo>
                <a:lnTo>
                  <a:pt x="31" y="496"/>
                </a:lnTo>
                <a:cubicBezTo>
                  <a:pt x="31" y="526"/>
                  <a:pt x="31" y="526"/>
                  <a:pt x="31" y="558"/>
                </a:cubicBezTo>
                <a:lnTo>
                  <a:pt x="31" y="558"/>
                </a:lnTo>
                <a:lnTo>
                  <a:pt x="31" y="558"/>
                </a:lnTo>
                <a:cubicBezTo>
                  <a:pt x="62" y="558"/>
                  <a:pt x="62" y="589"/>
                  <a:pt x="62" y="589"/>
                </a:cubicBezTo>
                <a:lnTo>
                  <a:pt x="62" y="589"/>
                </a:lnTo>
                <a:lnTo>
                  <a:pt x="62" y="589"/>
                </a:lnTo>
                <a:lnTo>
                  <a:pt x="93" y="589"/>
                </a:lnTo>
                <a:cubicBezTo>
                  <a:pt x="93" y="589"/>
                  <a:pt x="93" y="589"/>
                  <a:pt x="124" y="589"/>
                </a:cubicBezTo>
                <a:cubicBezTo>
                  <a:pt x="124" y="589"/>
                  <a:pt x="124" y="589"/>
                  <a:pt x="154" y="589"/>
                </a:cubicBezTo>
                <a:lnTo>
                  <a:pt x="154" y="589"/>
                </a:lnTo>
                <a:cubicBezTo>
                  <a:pt x="186" y="589"/>
                  <a:pt x="186" y="589"/>
                  <a:pt x="186" y="589"/>
                </a:cubicBezTo>
                <a:cubicBezTo>
                  <a:pt x="186" y="589"/>
                  <a:pt x="217" y="589"/>
                  <a:pt x="217" y="558"/>
                </a:cubicBezTo>
                <a:lnTo>
                  <a:pt x="217" y="558"/>
                </a:lnTo>
                <a:cubicBezTo>
                  <a:pt x="248" y="558"/>
                  <a:pt x="248" y="558"/>
                  <a:pt x="248" y="558"/>
                </a:cubicBezTo>
                <a:lnTo>
                  <a:pt x="279" y="558"/>
                </a:lnTo>
                <a:lnTo>
                  <a:pt x="279" y="558"/>
                </a:lnTo>
                <a:lnTo>
                  <a:pt x="279" y="558"/>
                </a:lnTo>
                <a:cubicBezTo>
                  <a:pt x="310" y="558"/>
                  <a:pt x="310" y="558"/>
                  <a:pt x="310" y="558"/>
                </a:cubicBezTo>
                <a:lnTo>
                  <a:pt x="310" y="558"/>
                </a:lnTo>
                <a:cubicBezTo>
                  <a:pt x="341" y="558"/>
                  <a:pt x="341" y="558"/>
                  <a:pt x="341" y="558"/>
                </a:cubicBezTo>
                <a:lnTo>
                  <a:pt x="341" y="558"/>
                </a:lnTo>
                <a:lnTo>
                  <a:pt x="341" y="558"/>
                </a:lnTo>
                <a:lnTo>
                  <a:pt x="372" y="526"/>
                </a:lnTo>
                <a:lnTo>
                  <a:pt x="372" y="526"/>
                </a:lnTo>
                <a:cubicBezTo>
                  <a:pt x="372" y="526"/>
                  <a:pt x="372" y="526"/>
                  <a:pt x="403" y="526"/>
                </a:cubicBezTo>
                <a:cubicBezTo>
                  <a:pt x="403" y="526"/>
                  <a:pt x="403" y="526"/>
                  <a:pt x="434" y="496"/>
                </a:cubicBezTo>
                <a:lnTo>
                  <a:pt x="434" y="496"/>
                </a:lnTo>
                <a:cubicBezTo>
                  <a:pt x="434" y="496"/>
                  <a:pt x="434" y="496"/>
                  <a:pt x="465" y="465"/>
                </a:cubicBezTo>
                <a:cubicBezTo>
                  <a:pt x="465" y="465"/>
                  <a:pt x="496" y="434"/>
                  <a:pt x="527" y="434"/>
                </a:cubicBezTo>
                <a:lnTo>
                  <a:pt x="527" y="434"/>
                </a:lnTo>
                <a:lnTo>
                  <a:pt x="527" y="434"/>
                </a:lnTo>
                <a:lnTo>
                  <a:pt x="527" y="434"/>
                </a:lnTo>
                <a:lnTo>
                  <a:pt x="527" y="434"/>
                </a:lnTo>
                <a:lnTo>
                  <a:pt x="527" y="434"/>
                </a:lnTo>
                <a:lnTo>
                  <a:pt x="496" y="434"/>
                </a:lnTo>
                <a:lnTo>
                  <a:pt x="496" y="402"/>
                </a:lnTo>
                <a:cubicBezTo>
                  <a:pt x="465" y="402"/>
                  <a:pt x="465" y="402"/>
                  <a:pt x="465" y="402"/>
                </a:cubicBezTo>
                <a:cubicBezTo>
                  <a:pt x="434" y="372"/>
                  <a:pt x="434" y="372"/>
                  <a:pt x="434" y="372"/>
                </a:cubicBezTo>
                <a:lnTo>
                  <a:pt x="434" y="372"/>
                </a:lnTo>
                <a:cubicBezTo>
                  <a:pt x="434" y="372"/>
                  <a:pt x="434" y="341"/>
                  <a:pt x="465" y="341"/>
                </a:cubicBezTo>
                <a:lnTo>
                  <a:pt x="465" y="341"/>
                </a:lnTo>
                <a:cubicBezTo>
                  <a:pt x="434" y="341"/>
                  <a:pt x="434" y="310"/>
                  <a:pt x="434" y="310"/>
                </a:cubicBezTo>
                <a:lnTo>
                  <a:pt x="434" y="310"/>
                </a:lnTo>
                <a:lnTo>
                  <a:pt x="434" y="279"/>
                </a:lnTo>
                <a:lnTo>
                  <a:pt x="434" y="248"/>
                </a:lnTo>
                <a:lnTo>
                  <a:pt x="434" y="248"/>
                </a:lnTo>
                <a:lnTo>
                  <a:pt x="434" y="217"/>
                </a:lnTo>
                <a:lnTo>
                  <a:pt x="434" y="217"/>
                </a:lnTo>
                <a:lnTo>
                  <a:pt x="434" y="217"/>
                </a:lnTo>
                <a:cubicBezTo>
                  <a:pt x="434" y="217"/>
                  <a:pt x="403" y="217"/>
                  <a:pt x="403" y="186"/>
                </a:cubicBezTo>
                <a:lnTo>
                  <a:pt x="403" y="186"/>
                </a:lnTo>
                <a:lnTo>
                  <a:pt x="403" y="186"/>
                </a:lnTo>
                <a:cubicBezTo>
                  <a:pt x="403" y="186"/>
                  <a:pt x="403" y="186"/>
                  <a:pt x="403" y="155"/>
                </a:cubicBezTo>
                <a:cubicBezTo>
                  <a:pt x="403" y="155"/>
                  <a:pt x="403" y="155"/>
                  <a:pt x="403" y="124"/>
                </a:cubicBezTo>
                <a:lnTo>
                  <a:pt x="403" y="124"/>
                </a:lnTo>
                <a:lnTo>
                  <a:pt x="403" y="124"/>
                </a:lnTo>
                <a:lnTo>
                  <a:pt x="403" y="124"/>
                </a:lnTo>
                <a:lnTo>
                  <a:pt x="403" y="124"/>
                </a:lnTo>
                <a:lnTo>
                  <a:pt x="403" y="124"/>
                </a:lnTo>
                <a:lnTo>
                  <a:pt x="372" y="9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0" name="Freeform 97"/>
          <p:cNvSpPr>
            <a:spLocks noChangeArrowheads="1"/>
          </p:cNvSpPr>
          <p:nvPr/>
        </p:nvSpPr>
        <p:spPr bwMode="auto">
          <a:xfrm>
            <a:off x="5171697" y="2605805"/>
            <a:ext cx="354606" cy="192053"/>
          </a:xfrm>
          <a:custGeom>
            <a:avLst/>
            <a:gdLst>
              <a:gd name="T0" fmla="*/ 682 w 931"/>
              <a:gd name="T1" fmla="*/ 63 h 436"/>
              <a:gd name="T2" fmla="*/ 682 w 931"/>
              <a:gd name="T3" fmla="*/ 63 h 436"/>
              <a:gd name="T4" fmla="*/ 620 w 931"/>
              <a:gd name="T5" fmla="*/ 63 h 436"/>
              <a:gd name="T6" fmla="*/ 589 w 931"/>
              <a:gd name="T7" fmla="*/ 0 h 436"/>
              <a:gd name="T8" fmla="*/ 527 w 931"/>
              <a:gd name="T9" fmla="*/ 0 h 436"/>
              <a:gd name="T10" fmla="*/ 496 w 931"/>
              <a:gd name="T11" fmla="*/ 0 h 436"/>
              <a:gd name="T12" fmla="*/ 465 w 931"/>
              <a:gd name="T13" fmla="*/ 32 h 436"/>
              <a:gd name="T14" fmla="*/ 434 w 931"/>
              <a:gd name="T15" fmla="*/ 63 h 436"/>
              <a:gd name="T16" fmla="*/ 372 w 931"/>
              <a:gd name="T17" fmla="*/ 63 h 436"/>
              <a:gd name="T18" fmla="*/ 341 w 931"/>
              <a:gd name="T19" fmla="*/ 32 h 436"/>
              <a:gd name="T20" fmla="*/ 310 w 931"/>
              <a:gd name="T21" fmla="*/ 32 h 436"/>
              <a:gd name="T22" fmla="*/ 279 w 931"/>
              <a:gd name="T23" fmla="*/ 32 h 436"/>
              <a:gd name="T24" fmla="*/ 248 w 931"/>
              <a:gd name="T25" fmla="*/ 32 h 436"/>
              <a:gd name="T26" fmla="*/ 186 w 931"/>
              <a:gd name="T27" fmla="*/ 0 h 436"/>
              <a:gd name="T28" fmla="*/ 92 w 931"/>
              <a:gd name="T29" fmla="*/ 32 h 436"/>
              <a:gd name="T30" fmla="*/ 92 w 931"/>
              <a:gd name="T31" fmla="*/ 32 h 436"/>
              <a:gd name="T32" fmla="*/ 92 w 931"/>
              <a:gd name="T33" fmla="*/ 63 h 436"/>
              <a:gd name="T34" fmla="*/ 62 w 931"/>
              <a:gd name="T35" fmla="*/ 124 h 436"/>
              <a:gd name="T36" fmla="*/ 31 w 931"/>
              <a:gd name="T37" fmla="*/ 124 h 436"/>
              <a:gd name="T38" fmla="*/ 31 w 931"/>
              <a:gd name="T39" fmla="*/ 156 h 436"/>
              <a:gd name="T40" fmla="*/ 0 w 931"/>
              <a:gd name="T41" fmla="*/ 187 h 436"/>
              <a:gd name="T42" fmla="*/ 0 w 931"/>
              <a:gd name="T43" fmla="*/ 218 h 436"/>
              <a:gd name="T44" fmla="*/ 0 w 931"/>
              <a:gd name="T45" fmla="*/ 218 h 436"/>
              <a:gd name="T46" fmla="*/ 92 w 931"/>
              <a:gd name="T47" fmla="*/ 218 h 436"/>
              <a:gd name="T48" fmla="*/ 155 w 931"/>
              <a:gd name="T49" fmla="*/ 218 h 436"/>
              <a:gd name="T50" fmla="*/ 217 w 931"/>
              <a:gd name="T51" fmla="*/ 218 h 436"/>
              <a:gd name="T52" fmla="*/ 217 w 931"/>
              <a:gd name="T53" fmla="*/ 187 h 436"/>
              <a:gd name="T54" fmla="*/ 248 w 931"/>
              <a:gd name="T55" fmla="*/ 187 h 436"/>
              <a:gd name="T56" fmla="*/ 248 w 931"/>
              <a:gd name="T57" fmla="*/ 187 h 436"/>
              <a:gd name="T58" fmla="*/ 310 w 931"/>
              <a:gd name="T59" fmla="*/ 187 h 436"/>
              <a:gd name="T60" fmla="*/ 341 w 931"/>
              <a:gd name="T61" fmla="*/ 218 h 436"/>
              <a:gd name="T62" fmla="*/ 403 w 931"/>
              <a:gd name="T63" fmla="*/ 248 h 436"/>
              <a:gd name="T64" fmla="*/ 434 w 931"/>
              <a:gd name="T65" fmla="*/ 311 h 436"/>
              <a:gd name="T66" fmla="*/ 496 w 931"/>
              <a:gd name="T67" fmla="*/ 280 h 436"/>
              <a:gd name="T68" fmla="*/ 527 w 931"/>
              <a:gd name="T69" fmla="*/ 342 h 436"/>
              <a:gd name="T70" fmla="*/ 589 w 931"/>
              <a:gd name="T71" fmla="*/ 311 h 436"/>
              <a:gd name="T72" fmla="*/ 651 w 931"/>
              <a:gd name="T73" fmla="*/ 342 h 436"/>
              <a:gd name="T74" fmla="*/ 620 w 931"/>
              <a:gd name="T75" fmla="*/ 404 h 436"/>
              <a:gd name="T76" fmla="*/ 651 w 931"/>
              <a:gd name="T77" fmla="*/ 435 h 436"/>
              <a:gd name="T78" fmla="*/ 682 w 931"/>
              <a:gd name="T79" fmla="*/ 435 h 436"/>
              <a:gd name="T80" fmla="*/ 682 w 931"/>
              <a:gd name="T81" fmla="*/ 404 h 436"/>
              <a:gd name="T82" fmla="*/ 651 w 931"/>
              <a:gd name="T83" fmla="*/ 311 h 436"/>
              <a:gd name="T84" fmla="*/ 713 w 931"/>
              <a:gd name="T85" fmla="*/ 311 h 436"/>
              <a:gd name="T86" fmla="*/ 775 w 931"/>
              <a:gd name="T87" fmla="*/ 311 h 436"/>
              <a:gd name="T88" fmla="*/ 837 w 931"/>
              <a:gd name="T89" fmla="*/ 280 h 436"/>
              <a:gd name="T90" fmla="*/ 868 w 931"/>
              <a:gd name="T91" fmla="*/ 218 h 436"/>
              <a:gd name="T92" fmla="*/ 930 w 931"/>
              <a:gd name="T93" fmla="*/ 218 h 436"/>
              <a:gd name="T94" fmla="*/ 930 w 931"/>
              <a:gd name="T95" fmla="*/ 218 h 436"/>
              <a:gd name="T96" fmla="*/ 930 w 931"/>
              <a:gd name="T97" fmla="*/ 156 h 436"/>
              <a:gd name="T98" fmla="*/ 930 w 931"/>
              <a:gd name="T99" fmla="*/ 156 h 436"/>
              <a:gd name="T100" fmla="*/ 868 w 931"/>
              <a:gd name="T101" fmla="*/ 124 h 436"/>
              <a:gd name="T102" fmla="*/ 837 w 931"/>
              <a:gd name="T103" fmla="*/ 124 h 436"/>
              <a:gd name="T104" fmla="*/ 806 w 931"/>
              <a:gd name="T105" fmla="*/ 124 h 436"/>
              <a:gd name="T106" fmla="*/ 775 w 931"/>
              <a:gd name="T107" fmla="*/ 124 h 436"/>
              <a:gd name="T108" fmla="*/ 744 w 931"/>
              <a:gd name="T109" fmla="*/ 124 h 436"/>
              <a:gd name="T110" fmla="*/ 713 w 931"/>
              <a:gd name="T111" fmla="*/ 124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31" h="436">
                <a:moveTo>
                  <a:pt x="682" y="94"/>
                </a:moveTo>
                <a:lnTo>
                  <a:pt x="682" y="94"/>
                </a:lnTo>
                <a:lnTo>
                  <a:pt x="682" y="63"/>
                </a:lnTo>
                <a:lnTo>
                  <a:pt x="682" y="63"/>
                </a:lnTo>
                <a:lnTo>
                  <a:pt x="682" y="63"/>
                </a:lnTo>
                <a:lnTo>
                  <a:pt x="682" y="63"/>
                </a:lnTo>
                <a:cubicBezTo>
                  <a:pt x="651" y="63"/>
                  <a:pt x="651" y="63"/>
                  <a:pt x="651" y="63"/>
                </a:cubicBezTo>
                <a:lnTo>
                  <a:pt x="620" y="63"/>
                </a:lnTo>
                <a:lnTo>
                  <a:pt x="620" y="63"/>
                </a:lnTo>
                <a:cubicBezTo>
                  <a:pt x="620" y="32"/>
                  <a:pt x="620" y="32"/>
                  <a:pt x="620" y="32"/>
                </a:cubicBezTo>
                <a:cubicBezTo>
                  <a:pt x="620" y="0"/>
                  <a:pt x="620" y="0"/>
                  <a:pt x="620" y="0"/>
                </a:cubicBezTo>
                <a:cubicBezTo>
                  <a:pt x="620" y="0"/>
                  <a:pt x="620" y="0"/>
                  <a:pt x="589" y="0"/>
                </a:cubicBezTo>
                <a:lnTo>
                  <a:pt x="589" y="0"/>
                </a:lnTo>
                <a:cubicBezTo>
                  <a:pt x="558" y="0"/>
                  <a:pt x="558" y="0"/>
                  <a:pt x="558" y="0"/>
                </a:cubicBezTo>
                <a:lnTo>
                  <a:pt x="527" y="0"/>
                </a:lnTo>
                <a:lnTo>
                  <a:pt x="527" y="0"/>
                </a:lnTo>
                <a:lnTo>
                  <a:pt x="527" y="0"/>
                </a:lnTo>
                <a:cubicBezTo>
                  <a:pt x="496" y="0"/>
                  <a:pt x="496" y="0"/>
                  <a:pt x="496" y="0"/>
                </a:cubicBezTo>
                <a:cubicBezTo>
                  <a:pt x="496" y="0"/>
                  <a:pt x="496" y="0"/>
                  <a:pt x="465" y="0"/>
                </a:cubicBezTo>
                <a:lnTo>
                  <a:pt x="465" y="0"/>
                </a:lnTo>
                <a:cubicBezTo>
                  <a:pt x="465" y="32"/>
                  <a:pt x="465" y="32"/>
                  <a:pt x="465" y="32"/>
                </a:cubicBezTo>
                <a:lnTo>
                  <a:pt x="465" y="32"/>
                </a:lnTo>
                <a:cubicBezTo>
                  <a:pt x="465" y="63"/>
                  <a:pt x="434" y="63"/>
                  <a:pt x="434" y="63"/>
                </a:cubicBezTo>
                <a:lnTo>
                  <a:pt x="434" y="63"/>
                </a:lnTo>
                <a:lnTo>
                  <a:pt x="434" y="63"/>
                </a:lnTo>
                <a:cubicBezTo>
                  <a:pt x="403" y="63"/>
                  <a:pt x="403" y="63"/>
                  <a:pt x="403" y="32"/>
                </a:cubicBezTo>
                <a:cubicBezTo>
                  <a:pt x="403" y="63"/>
                  <a:pt x="403" y="63"/>
                  <a:pt x="372" y="63"/>
                </a:cubicBezTo>
                <a:lnTo>
                  <a:pt x="372" y="63"/>
                </a:lnTo>
                <a:lnTo>
                  <a:pt x="372" y="32"/>
                </a:lnTo>
                <a:lnTo>
                  <a:pt x="341" y="32"/>
                </a:lnTo>
                <a:lnTo>
                  <a:pt x="341" y="32"/>
                </a:lnTo>
                <a:cubicBezTo>
                  <a:pt x="310" y="32"/>
                  <a:pt x="310" y="32"/>
                  <a:pt x="310" y="32"/>
                </a:cubicBezTo>
                <a:lnTo>
                  <a:pt x="310" y="32"/>
                </a:lnTo>
                <a:lnTo>
                  <a:pt x="310" y="32"/>
                </a:lnTo>
                <a:lnTo>
                  <a:pt x="279" y="32"/>
                </a:lnTo>
                <a:lnTo>
                  <a:pt x="279" y="32"/>
                </a:lnTo>
                <a:lnTo>
                  <a:pt x="279" y="32"/>
                </a:lnTo>
                <a:lnTo>
                  <a:pt x="248" y="32"/>
                </a:lnTo>
                <a:lnTo>
                  <a:pt x="248" y="32"/>
                </a:lnTo>
                <a:cubicBezTo>
                  <a:pt x="248" y="32"/>
                  <a:pt x="217" y="0"/>
                  <a:pt x="186" y="0"/>
                </a:cubicBezTo>
                <a:lnTo>
                  <a:pt x="186" y="0"/>
                </a:lnTo>
                <a:lnTo>
                  <a:pt x="186" y="0"/>
                </a:lnTo>
                <a:cubicBezTo>
                  <a:pt x="186" y="0"/>
                  <a:pt x="186" y="0"/>
                  <a:pt x="155" y="0"/>
                </a:cubicBezTo>
                <a:cubicBezTo>
                  <a:pt x="155" y="0"/>
                  <a:pt x="124" y="0"/>
                  <a:pt x="124" y="32"/>
                </a:cubicBezTo>
                <a:lnTo>
                  <a:pt x="92" y="32"/>
                </a:lnTo>
                <a:lnTo>
                  <a:pt x="92" y="32"/>
                </a:lnTo>
                <a:lnTo>
                  <a:pt x="92" y="32"/>
                </a:lnTo>
                <a:lnTo>
                  <a:pt x="92" y="32"/>
                </a:lnTo>
                <a:lnTo>
                  <a:pt x="92" y="63"/>
                </a:lnTo>
                <a:lnTo>
                  <a:pt x="92" y="63"/>
                </a:lnTo>
                <a:lnTo>
                  <a:pt x="92" y="63"/>
                </a:lnTo>
                <a:cubicBezTo>
                  <a:pt x="92" y="94"/>
                  <a:pt x="92" y="124"/>
                  <a:pt x="62" y="124"/>
                </a:cubicBezTo>
                <a:lnTo>
                  <a:pt x="62" y="124"/>
                </a:lnTo>
                <a:lnTo>
                  <a:pt x="62" y="124"/>
                </a:lnTo>
                <a:lnTo>
                  <a:pt x="62" y="124"/>
                </a:lnTo>
                <a:lnTo>
                  <a:pt x="31" y="124"/>
                </a:lnTo>
                <a:lnTo>
                  <a:pt x="31" y="124"/>
                </a:lnTo>
                <a:lnTo>
                  <a:pt x="31" y="124"/>
                </a:lnTo>
                <a:lnTo>
                  <a:pt x="31" y="156"/>
                </a:lnTo>
                <a:lnTo>
                  <a:pt x="31" y="156"/>
                </a:lnTo>
                <a:lnTo>
                  <a:pt x="31" y="156"/>
                </a:lnTo>
                <a:lnTo>
                  <a:pt x="31" y="187"/>
                </a:lnTo>
                <a:lnTo>
                  <a:pt x="0" y="187"/>
                </a:lnTo>
                <a:lnTo>
                  <a:pt x="0" y="187"/>
                </a:lnTo>
                <a:cubicBezTo>
                  <a:pt x="0" y="187"/>
                  <a:pt x="0" y="187"/>
                  <a:pt x="0" y="218"/>
                </a:cubicBezTo>
                <a:lnTo>
                  <a:pt x="0" y="218"/>
                </a:lnTo>
                <a:lnTo>
                  <a:pt x="0" y="218"/>
                </a:lnTo>
                <a:lnTo>
                  <a:pt x="0" y="218"/>
                </a:lnTo>
                <a:lnTo>
                  <a:pt x="0" y="218"/>
                </a:lnTo>
                <a:cubicBezTo>
                  <a:pt x="31" y="218"/>
                  <a:pt x="31" y="218"/>
                  <a:pt x="31" y="218"/>
                </a:cubicBezTo>
                <a:cubicBezTo>
                  <a:pt x="31" y="218"/>
                  <a:pt x="31" y="218"/>
                  <a:pt x="62" y="218"/>
                </a:cubicBezTo>
                <a:lnTo>
                  <a:pt x="92" y="218"/>
                </a:lnTo>
                <a:lnTo>
                  <a:pt x="92" y="218"/>
                </a:lnTo>
                <a:lnTo>
                  <a:pt x="124" y="218"/>
                </a:lnTo>
                <a:cubicBezTo>
                  <a:pt x="124" y="218"/>
                  <a:pt x="124" y="218"/>
                  <a:pt x="155" y="218"/>
                </a:cubicBezTo>
                <a:lnTo>
                  <a:pt x="155" y="218"/>
                </a:lnTo>
                <a:cubicBezTo>
                  <a:pt x="155" y="218"/>
                  <a:pt x="155" y="218"/>
                  <a:pt x="186" y="218"/>
                </a:cubicBezTo>
                <a:lnTo>
                  <a:pt x="217" y="218"/>
                </a:lnTo>
                <a:lnTo>
                  <a:pt x="217" y="218"/>
                </a:lnTo>
                <a:lnTo>
                  <a:pt x="217" y="218"/>
                </a:lnTo>
                <a:cubicBezTo>
                  <a:pt x="217" y="218"/>
                  <a:pt x="217" y="218"/>
                  <a:pt x="217" y="187"/>
                </a:cubicBezTo>
                <a:lnTo>
                  <a:pt x="217" y="187"/>
                </a:lnTo>
                <a:lnTo>
                  <a:pt x="217" y="187"/>
                </a:lnTo>
                <a:lnTo>
                  <a:pt x="248" y="187"/>
                </a:lnTo>
                <a:lnTo>
                  <a:pt x="248" y="187"/>
                </a:lnTo>
                <a:lnTo>
                  <a:pt x="248" y="187"/>
                </a:lnTo>
                <a:lnTo>
                  <a:pt x="248" y="187"/>
                </a:lnTo>
                <a:lnTo>
                  <a:pt x="248" y="187"/>
                </a:lnTo>
                <a:lnTo>
                  <a:pt x="279" y="187"/>
                </a:lnTo>
                <a:lnTo>
                  <a:pt x="310" y="187"/>
                </a:lnTo>
                <a:cubicBezTo>
                  <a:pt x="310" y="187"/>
                  <a:pt x="341" y="187"/>
                  <a:pt x="341" y="218"/>
                </a:cubicBezTo>
                <a:lnTo>
                  <a:pt x="341" y="218"/>
                </a:lnTo>
                <a:lnTo>
                  <a:pt x="341" y="218"/>
                </a:lnTo>
                <a:cubicBezTo>
                  <a:pt x="372" y="218"/>
                  <a:pt x="403" y="218"/>
                  <a:pt x="403" y="248"/>
                </a:cubicBezTo>
                <a:lnTo>
                  <a:pt x="403" y="248"/>
                </a:lnTo>
                <a:lnTo>
                  <a:pt x="403" y="248"/>
                </a:lnTo>
                <a:cubicBezTo>
                  <a:pt x="403" y="248"/>
                  <a:pt x="403" y="248"/>
                  <a:pt x="403" y="280"/>
                </a:cubicBezTo>
                <a:lnTo>
                  <a:pt x="403" y="280"/>
                </a:lnTo>
                <a:cubicBezTo>
                  <a:pt x="434" y="280"/>
                  <a:pt x="434" y="311"/>
                  <a:pt x="434" y="311"/>
                </a:cubicBezTo>
                <a:lnTo>
                  <a:pt x="434" y="311"/>
                </a:lnTo>
                <a:lnTo>
                  <a:pt x="434" y="311"/>
                </a:lnTo>
                <a:cubicBezTo>
                  <a:pt x="465" y="311"/>
                  <a:pt x="465" y="280"/>
                  <a:pt x="496" y="280"/>
                </a:cubicBezTo>
                <a:lnTo>
                  <a:pt x="496" y="280"/>
                </a:lnTo>
                <a:cubicBezTo>
                  <a:pt x="527" y="280"/>
                  <a:pt x="527" y="311"/>
                  <a:pt x="527" y="311"/>
                </a:cubicBezTo>
                <a:cubicBezTo>
                  <a:pt x="527" y="311"/>
                  <a:pt x="527" y="311"/>
                  <a:pt x="527" y="342"/>
                </a:cubicBezTo>
                <a:lnTo>
                  <a:pt x="527" y="342"/>
                </a:lnTo>
                <a:cubicBezTo>
                  <a:pt x="527" y="342"/>
                  <a:pt x="558" y="342"/>
                  <a:pt x="558" y="311"/>
                </a:cubicBezTo>
                <a:lnTo>
                  <a:pt x="589" y="311"/>
                </a:lnTo>
                <a:lnTo>
                  <a:pt x="589" y="311"/>
                </a:lnTo>
                <a:lnTo>
                  <a:pt x="620" y="342"/>
                </a:lnTo>
                <a:cubicBezTo>
                  <a:pt x="651" y="342"/>
                  <a:pt x="651" y="342"/>
                  <a:pt x="651" y="342"/>
                </a:cubicBezTo>
                <a:cubicBezTo>
                  <a:pt x="620" y="404"/>
                  <a:pt x="620" y="404"/>
                  <a:pt x="620" y="404"/>
                </a:cubicBezTo>
                <a:lnTo>
                  <a:pt x="620" y="404"/>
                </a:lnTo>
                <a:lnTo>
                  <a:pt x="620" y="404"/>
                </a:lnTo>
                <a:lnTo>
                  <a:pt x="620" y="404"/>
                </a:lnTo>
                <a:lnTo>
                  <a:pt x="620" y="435"/>
                </a:lnTo>
                <a:lnTo>
                  <a:pt x="651" y="435"/>
                </a:lnTo>
                <a:lnTo>
                  <a:pt x="651" y="435"/>
                </a:lnTo>
                <a:lnTo>
                  <a:pt x="651" y="435"/>
                </a:lnTo>
                <a:lnTo>
                  <a:pt x="682" y="435"/>
                </a:lnTo>
                <a:lnTo>
                  <a:pt x="682" y="435"/>
                </a:lnTo>
                <a:cubicBezTo>
                  <a:pt x="682" y="404"/>
                  <a:pt x="682" y="404"/>
                  <a:pt x="682" y="404"/>
                </a:cubicBezTo>
                <a:lnTo>
                  <a:pt x="682" y="404"/>
                </a:lnTo>
                <a:cubicBezTo>
                  <a:pt x="651" y="404"/>
                  <a:pt x="651" y="372"/>
                  <a:pt x="651" y="372"/>
                </a:cubicBezTo>
                <a:cubicBezTo>
                  <a:pt x="651" y="342"/>
                  <a:pt x="651" y="342"/>
                  <a:pt x="651" y="342"/>
                </a:cubicBezTo>
                <a:cubicBezTo>
                  <a:pt x="651" y="311"/>
                  <a:pt x="651" y="311"/>
                  <a:pt x="651" y="311"/>
                </a:cubicBezTo>
                <a:lnTo>
                  <a:pt x="651" y="311"/>
                </a:lnTo>
                <a:cubicBezTo>
                  <a:pt x="682" y="311"/>
                  <a:pt x="682" y="311"/>
                  <a:pt x="713" y="311"/>
                </a:cubicBezTo>
                <a:lnTo>
                  <a:pt x="713" y="311"/>
                </a:lnTo>
                <a:lnTo>
                  <a:pt x="744" y="311"/>
                </a:lnTo>
                <a:cubicBezTo>
                  <a:pt x="744" y="311"/>
                  <a:pt x="744" y="311"/>
                  <a:pt x="775" y="311"/>
                </a:cubicBezTo>
                <a:lnTo>
                  <a:pt x="775" y="311"/>
                </a:lnTo>
                <a:cubicBezTo>
                  <a:pt x="775" y="311"/>
                  <a:pt x="775" y="311"/>
                  <a:pt x="775" y="280"/>
                </a:cubicBezTo>
                <a:cubicBezTo>
                  <a:pt x="806" y="280"/>
                  <a:pt x="806" y="280"/>
                  <a:pt x="806" y="280"/>
                </a:cubicBezTo>
                <a:cubicBezTo>
                  <a:pt x="837" y="280"/>
                  <a:pt x="837" y="280"/>
                  <a:pt x="837" y="280"/>
                </a:cubicBezTo>
                <a:lnTo>
                  <a:pt x="837" y="280"/>
                </a:lnTo>
                <a:cubicBezTo>
                  <a:pt x="837" y="248"/>
                  <a:pt x="868" y="218"/>
                  <a:pt x="868" y="218"/>
                </a:cubicBezTo>
                <a:lnTo>
                  <a:pt x="868" y="218"/>
                </a:lnTo>
                <a:cubicBezTo>
                  <a:pt x="899" y="218"/>
                  <a:pt x="899" y="218"/>
                  <a:pt x="899" y="218"/>
                </a:cubicBezTo>
                <a:lnTo>
                  <a:pt x="930" y="218"/>
                </a:lnTo>
                <a:lnTo>
                  <a:pt x="930" y="218"/>
                </a:lnTo>
                <a:lnTo>
                  <a:pt x="930" y="218"/>
                </a:lnTo>
                <a:lnTo>
                  <a:pt x="930" y="218"/>
                </a:lnTo>
                <a:lnTo>
                  <a:pt x="930" y="218"/>
                </a:lnTo>
                <a:lnTo>
                  <a:pt x="930" y="187"/>
                </a:lnTo>
                <a:lnTo>
                  <a:pt x="930" y="187"/>
                </a:lnTo>
                <a:lnTo>
                  <a:pt x="930" y="156"/>
                </a:lnTo>
                <a:lnTo>
                  <a:pt x="930" y="156"/>
                </a:lnTo>
                <a:lnTo>
                  <a:pt x="930" y="156"/>
                </a:lnTo>
                <a:lnTo>
                  <a:pt x="930" y="156"/>
                </a:lnTo>
                <a:lnTo>
                  <a:pt x="930" y="156"/>
                </a:lnTo>
                <a:cubicBezTo>
                  <a:pt x="899" y="156"/>
                  <a:pt x="899" y="156"/>
                  <a:pt x="899" y="124"/>
                </a:cubicBezTo>
                <a:lnTo>
                  <a:pt x="868" y="124"/>
                </a:lnTo>
                <a:lnTo>
                  <a:pt x="868" y="124"/>
                </a:lnTo>
                <a:cubicBezTo>
                  <a:pt x="837" y="124"/>
                  <a:pt x="837" y="124"/>
                  <a:pt x="837" y="124"/>
                </a:cubicBezTo>
                <a:lnTo>
                  <a:pt x="837" y="124"/>
                </a:lnTo>
                <a:cubicBezTo>
                  <a:pt x="806" y="124"/>
                  <a:pt x="806" y="124"/>
                  <a:pt x="806" y="124"/>
                </a:cubicBezTo>
                <a:lnTo>
                  <a:pt x="806" y="124"/>
                </a:lnTo>
                <a:lnTo>
                  <a:pt x="806" y="124"/>
                </a:lnTo>
                <a:lnTo>
                  <a:pt x="806" y="124"/>
                </a:lnTo>
                <a:cubicBezTo>
                  <a:pt x="806" y="124"/>
                  <a:pt x="806" y="124"/>
                  <a:pt x="775" y="124"/>
                </a:cubicBezTo>
                <a:lnTo>
                  <a:pt x="775" y="124"/>
                </a:lnTo>
                <a:lnTo>
                  <a:pt x="775" y="124"/>
                </a:lnTo>
                <a:cubicBezTo>
                  <a:pt x="775" y="124"/>
                  <a:pt x="775" y="124"/>
                  <a:pt x="744" y="124"/>
                </a:cubicBezTo>
                <a:lnTo>
                  <a:pt x="744" y="124"/>
                </a:lnTo>
                <a:lnTo>
                  <a:pt x="744" y="124"/>
                </a:lnTo>
                <a:lnTo>
                  <a:pt x="744" y="124"/>
                </a:lnTo>
                <a:cubicBezTo>
                  <a:pt x="713" y="124"/>
                  <a:pt x="713" y="124"/>
                  <a:pt x="713" y="124"/>
                </a:cubicBezTo>
                <a:lnTo>
                  <a:pt x="713" y="124"/>
                </a:lnTo>
                <a:cubicBezTo>
                  <a:pt x="682" y="124"/>
                  <a:pt x="682" y="94"/>
                  <a:pt x="682" y="9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1" name="Freeform 98"/>
          <p:cNvSpPr>
            <a:spLocks noChangeArrowheads="1"/>
          </p:cNvSpPr>
          <p:nvPr/>
        </p:nvSpPr>
        <p:spPr bwMode="auto">
          <a:xfrm>
            <a:off x="5206990" y="2495230"/>
            <a:ext cx="154615" cy="108636"/>
          </a:xfrm>
          <a:custGeom>
            <a:avLst/>
            <a:gdLst>
              <a:gd name="T0" fmla="*/ 373 w 405"/>
              <a:gd name="T1" fmla="*/ 94 h 249"/>
              <a:gd name="T2" fmla="*/ 342 w 405"/>
              <a:gd name="T3" fmla="*/ 63 h 249"/>
              <a:gd name="T4" fmla="*/ 342 w 405"/>
              <a:gd name="T5" fmla="*/ 63 h 249"/>
              <a:gd name="T6" fmla="*/ 342 w 405"/>
              <a:gd name="T7" fmla="*/ 31 h 249"/>
              <a:gd name="T8" fmla="*/ 311 w 405"/>
              <a:gd name="T9" fmla="*/ 0 h 249"/>
              <a:gd name="T10" fmla="*/ 280 w 405"/>
              <a:gd name="T11" fmla="*/ 31 h 249"/>
              <a:gd name="T12" fmla="*/ 249 w 405"/>
              <a:gd name="T13" fmla="*/ 0 h 249"/>
              <a:gd name="T14" fmla="*/ 218 w 405"/>
              <a:gd name="T15" fmla="*/ 0 h 249"/>
              <a:gd name="T16" fmla="*/ 218 w 405"/>
              <a:gd name="T17" fmla="*/ 0 h 249"/>
              <a:gd name="T18" fmla="*/ 156 w 405"/>
              <a:gd name="T19" fmla="*/ 31 h 249"/>
              <a:gd name="T20" fmla="*/ 156 w 405"/>
              <a:gd name="T21" fmla="*/ 63 h 249"/>
              <a:gd name="T22" fmla="*/ 94 w 405"/>
              <a:gd name="T23" fmla="*/ 63 h 249"/>
              <a:gd name="T24" fmla="*/ 94 w 405"/>
              <a:gd name="T25" fmla="*/ 63 h 249"/>
              <a:gd name="T26" fmla="*/ 94 w 405"/>
              <a:gd name="T27" fmla="*/ 94 h 249"/>
              <a:gd name="T28" fmla="*/ 63 w 405"/>
              <a:gd name="T29" fmla="*/ 124 h 249"/>
              <a:gd name="T30" fmla="*/ 32 w 405"/>
              <a:gd name="T31" fmla="*/ 124 h 249"/>
              <a:gd name="T32" fmla="*/ 0 w 405"/>
              <a:gd name="T33" fmla="*/ 156 h 249"/>
              <a:gd name="T34" fmla="*/ 0 w 405"/>
              <a:gd name="T35" fmla="*/ 156 h 249"/>
              <a:gd name="T36" fmla="*/ 0 w 405"/>
              <a:gd name="T37" fmla="*/ 187 h 249"/>
              <a:gd name="T38" fmla="*/ 0 w 405"/>
              <a:gd name="T39" fmla="*/ 218 h 249"/>
              <a:gd name="T40" fmla="*/ 0 w 405"/>
              <a:gd name="T41" fmla="*/ 218 h 249"/>
              <a:gd name="T42" fmla="*/ 0 w 405"/>
              <a:gd name="T43" fmla="*/ 218 h 249"/>
              <a:gd name="T44" fmla="*/ 94 w 405"/>
              <a:gd name="T45" fmla="*/ 218 h 249"/>
              <a:gd name="T46" fmla="*/ 187 w 405"/>
              <a:gd name="T47" fmla="*/ 218 h 249"/>
              <a:gd name="T48" fmla="*/ 187 w 405"/>
              <a:gd name="T49" fmla="*/ 218 h 249"/>
              <a:gd name="T50" fmla="*/ 218 w 405"/>
              <a:gd name="T51" fmla="*/ 218 h 249"/>
              <a:gd name="T52" fmla="*/ 249 w 405"/>
              <a:gd name="T53" fmla="*/ 218 h 249"/>
              <a:gd name="T54" fmla="*/ 249 w 405"/>
              <a:gd name="T55" fmla="*/ 218 h 249"/>
              <a:gd name="T56" fmla="*/ 280 w 405"/>
              <a:gd name="T57" fmla="*/ 248 h 249"/>
              <a:gd name="T58" fmla="*/ 280 w 405"/>
              <a:gd name="T59" fmla="*/ 248 h 249"/>
              <a:gd name="T60" fmla="*/ 311 w 405"/>
              <a:gd name="T61" fmla="*/ 248 h 249"/>
              <a:gd name="T62" fmla="*/ 311 w 405"/>
              <a:gd name="T63" fmla="*/ 248 h 249"/>
              <a:gd name="T64" fmla="*/ 342 w 405"/>
              <a:gd name="T65" fmla="*/ 248 h 249"/>
              <a:gd name="T66" fmla="*/ 342 w 405"/>
              <a:gd name="T67" fmla="*/ 187 h 249"/>
              <a:gd name="T68" fmla="*/ 373 w 405"/>
              <a:gd name="T69" fmla="*/ 187 h 249"/>
              <a:gd name="T70" fmla="*/ 373 w 405"/>
              <a:gd name="T71" fmla="*/ 156 h 249"/>
              <a:gd name="T72" fmla="*/ 373 w 405"/>
              <a:gd name="T73" fmla="*/ 156 h 249"/>
              <a:gd name="T74" fmla="*/ 373 w 405"/>
              <a:gd name="T75" fmla="*/ 124 h 249"/>
              <a:gd name="T76" fmla="*/ 404 w 405"/>
              <a:gd name="T77" fmla="*/ 124 h 249"/>
              <a:gd name="T78" fmla="*/ 373 w 405"/>
              <a:gd name="T79" fmla="*/ 94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05" h="249">
                <a:moveTo>
                  <a:pt x="373" y="94"/>
                </a:moveTo>
                <a:lnTo>
                  <a:pt x="373" y="94"/>
                </a:lnTo>
                <a:lnTo>
                  <a:pt x="373" y="94"/>
                </a:lnTo>
                <a:cubicBezTo>
                  <a:pt x="373" y="94"/>
                  <a:pt x="342" y="94"/>
                  <a:pt x="342" y="63"/>
                </a:cubicBezTo>
                <a:lnTo>
                  <a:pt x="342" y="63"/>
                </a:lnTo>
                <a:lnTo>
                  <a:pt x="342" y="63"/>
                </a:lnTo>
                <a:cubicBezTo>
                  <a:pt x="342" y="31"/>
                  <a:pt x="342" y="31"/>
                  <a:pt x="342" y="31"/>
                </a:cubicBezTo>
                <a:lnTo>
                  <a:pt x="342" y="31"/>
                </a:lnTo>
                <a:cubicBezTo>
                  <a:pt x="342" y="31"/>
                  <a:pt x="342" y="31"/>
                  <a:pt x="342" y="0"/>
                </a:cubicBezTo>
                <a:cubicBezTo>
                  <a:pt x="342" y="0"/>
                  <a:pt x="342" y="0"/>
                  <a:pt x="311" y="0"/>
                </a:cubicBezTo>
                <a:cubicBezTo>
                  <a:pt x="311" y="31"/>
                  <a:pt x="311" y="31"/>
                  <a:pt x="311" y="31"/>
                </a:cubicBezTo>
                <a:cubicBezTo>
                  <a:pt x="311" y="31"/>
                  <a:pt x="311" y="31"/>
                  <a:pt x="280" y="31"/>
                </a:cubicBezTo>
                <a:cubicBezTo>
                  <a:pt x="280" y="31"/>
                  <a:pt x="280" y="0"/>
                  <a:pt x="249" y="0"/>
                </a:cubicBezTo>
                <a:lnTo>
                  <a:pt x="249" y="0"/>
                </a:lnTo>
                <a:cubicBezTo>
                  <a:pt x="218" y="0"/>
                  <a:pt x="218" y="0"/>
                  <a:pt x="218" y="0"/>
                </a:cubicBezTo>
                <a:lnTo>
                  <a:pt x="218" y="0"/>
                </a:lnTo>
                <a:lnTo>
                  <a:pt x="218" y="0"/>
                </a:lnTo>
                <a:lnTo>
                  <a:pt x="218" y="0"/>
                </a:lnTo>
                <a:cubicBezTo>
                  <a:pt x="187" y="0"/>
                  <a:pt x="187" y="0"/>
                  <a:pt x="187" y="0"/>
                </a:cubicBezTo>
                <a:cubicBezTo>
                  <a:pt x="187" y="0"/>
                  <a:pt x="156" y="0"/>
                  <a:pt x="156" y="31"/>
                </a:cubicBezTo>
                <a:lnTo>
                  <a:pt x="156" y="31"/>
                </a:lnTo>
                <a:cubicBezTo>
                  <a:pt x="156" y="31"/>
                  <a:pt x="156" y="31"/>
                  <a:pt x="156" y="63"/>
                </a:cubicBezTo>
                <a:cubicBezTo>
                  <a:pt x="125" y="63"/>
                  <a:pt x="125" y="63"/>
                  <a:pt x="125" y="63"/>
                </a:cubicBezTo>
                <a:lnTo>
                  <a:pt x="94" y="63"/>
                </a:lnTo>
                <a:lnTo>
                  <a:pt x="94" y="63"/>
                </a:lnTo>
                <a:lnTo>
                  <a:pt x="94" y="63"/>
                </a:lnTo>
                <a:lnTo>
                  <a:pt x="94" y="94"/>
                </a:lnTo>
                <a:lnTo>
                  <a:pt x="94" y="94"/>
                </a:lnTo>
                <a:cubicBezTo>
                  <a:pt x="94" y="124"/>
                  <a:pt x="63" y="124"/>
                  <a:pt x="63" y="124"/>
                </a:cubicBezTo>
                <a:lnTo>
                  <a:pt x="63" y="124"/>
                </a:lnTo>
                <a:cubicBezTo>
                  <a:pt x="63" y="124"/>
                  <a:pt x="63" y="124"/>
                  <a:pt x="32" y="124"/>
                </a:cubicBezTo>
                <a:lnTo>
                  <a:pt x="32" y="124"/>
                </a:lnTo>
                <a:lnTo>
                  <a:pt x="32" y="124"/>
                </a:lnTo>
                <a:lnTo>
                  <a:pt x="0" y="156"/>
                </a:lnTo>
                <a:lnTo>
                  <a:pt x="0" y="156"/>
                </a:lnTo>
                <a:lnTo>
                  <a:pt x="0" y="156"/>
                </a:lnTo>
                <a:lnTo>
                  <a:pt x="0" y="156"/>
                </a:lnTo>
                <a:lnTo>
                  <a:pt x="0" y="187"/>
                </a:lnTo>
                <a:lnTo>
                  <a:pt x="0" y="218"/>
                </a:lnTo>
                <a:lnTo>
                  <a:pt x="0" y="218"/>
                </a:lnTo>
                <a:lnTo>
                  <a:pt x="0" y="218"/>
                </a:lnTo>
                <a:lnTo>
                  <a:pt x="0" y="218"/>
                </a:lnTo>
                <a:lnTo>
                  <a:pt x="0" y="218"/>
                </a:lnTo>
                <a:lnTo>
                  <a:pt x="0" y="218"/>
                </a:lnTo>
                <a:cubicBezTo>
                  <a:pt x="32" y="218"/>
                  <a:pt x="32" y="218"/>
                  <a:pt x="63" y="218"/>
                </a:cubicBezTo>
                <a:cubicBezTo>
                  <a:pt x="94" y="218"/>
                  <a:pt x="94" y="218"/>
                  <a:pt x="94" y="218"/>
                </a:cubicBezTo>
                <a:lnTo>
                  <a:pt x="94" y="218"/>
                </a:lnTo>
                <a:cubicBezTo>
                  <a:pt x="125" y="218"/>
                  <a:pt x="156" y="218"/>
                  <a:pt x="187" y="218"/>
                </a:cubicBezTo>
                <a:lnTo>
                  <a:pt x="187" y="218"/>
                </a:lnTo>
                <a:lnTo>
                  <a:pt x="187" y="218"/>
                </a:lnTo>
                <a:lnTo>
                  <a:pt x="187" y="218"/>
                </a:lnTo>
                <a:lnTo>
                  <a:pt x="218" y="218"/>
                </a:lnTo>
                <a:cubicBezTo>
                  <a:pt x="218" y="218"/>
                  <a:pt x="218" y="218"/>
                  <a:pt x="249" y="218"/>
                </a:cubicBezTo>
                <a:lnTo>
                  <a:pt x="249" y="218"/>
                </a:lnTo>
                <a:lnTo>
                  <a:pt x="249" y="218"/>
                </a:lnTo>
                <a:lnTo>
                  <a:pt x="249" y="218"/>
                </a:lnTo>
                <a:lnTo>
                  <a:pt x="249" y="218"/>
                </a:lnTo>
                <a:cubicBezTo>
                  <a:pt x="280" y="218"/>
                  <a:pt x="280" y="218"/>
                  <a:pt x="280" y="248"/>
                </a:cubicBezTo>
                <a:lnTo>
                  <a:pt x="280" y="248"/>
                </a:lnTo>
                <a:lnTo>
                  <a:pt x="280" y="248"/>
                </a:lnTo>
                <a:cubicBezTo>
                  <a:pt x="280" y="248"/>
                  <a:pt x="280" y="248"/>
                  <a:pt x="311" y="248"/>
                </a:cubicBezTo>
                <a:lnTo>
                  <a:pt x="311" y="248"/>
                </a:lnTo>
                <a:lnTo>
                  <a:pt x="311" y="248"/>
                </a:lnTo>
                <a:lnTo>
                  <a:pt x="311" y="248"/>
                </a:lnTo>
                <a:lnTo>
                  <a:pt x="311" y="248"/>
                </a:lnTo>
                <a:cubicBezTo>
                  <a:pt x="311" y="248"/>
                  <a:pt x="311" y="248"/>
                  <a:pt x="342" y="248"/>
                </a:cubicBezTo>
                <a:cubicBezTo>
                  <a:pt x="342" y="218"/>
                  <a:pt x="342" y="218"/>
                  <a:pt x="342" y="218"/>
                </a:cubicBezTo>
                <a:lnTo>
                  <a:pt x="342" y="187"/>
                </a:lnTo>
                <a:lnTo>
                  <a:pt x="373" y="187"/>
                </a:lnTo>
                <a:lnTo>
                  <a:pt x="373" y="187"/>
                </a:lnTo>
                <a:lnTo>
                  <a:pt x="373" y="187"/>
                </a:lnTo>
                <a:cubicBezTo>
                  <a:pt x="373" y="187"/>
                  <a:pt x="373" y="187"/>
                  <a:pt x="373" y="156"/>
                </a:cubicBezTo>
                <a:lnTo>
                  <a:pt x="373" y="156"/>
                </a:lnTo>
                <a:lnTo>
                  <a:pt x="373" y="156"/>
                </a:lnTo>
                <a:lnTo>
                  <a:pt x="373" y="156"/>
                </a:lnTo>
                <a:lnTo>
                  <a:pt x="373" y="124"/>
                </a:lnTo>
                <a:lnTo>
                  <a:pt x="373" y="124"/>
                </a:lnTo>
                <a:cubicBezTo>
                  <a:pt x="404" y="124"/>
                  <a:pt x="404" y="124"/>
                  <a:pt x="404" y="124"/>
                </a:cubicBezTo>
                <a:lnTo>
                  <a:pt x="404" y="124"/>
                </a:lnTo>
                <a:cubicBezTo>
                  <a:pt x="404" y="124"/>
                  <a:pt x="373" y="124"/>
                  <a:pt x="373" y="9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2" name="Freeform 99"/>
          <p:cNvSpPr>
            <a:spLocks noChangeArrowheads="1"/>
          </p:cNvSpPr>
          <p:nvPr/>
        </p:nvSpPr>
        <p:spPr bwMode="auto">
          <a:xfrm>
            <a:off x="4995235" y="1814318"/>
            <a:ext cx="105877" cy="81477"/>
          </a:xfrm>
          <a:custGeom>
            <a:avLst/>
            <a:gdLst>
              <a:gd name="T0" fmla="*/ 155 w 280"/>
              <a:gd name="T1" fmla="*/ 31 h 187"/>
              <a:gd name="T2" fmla="*/ 155 w 280"/>
              <a:gd name="T3" fmla="*/ 31 h 187"/>
              <a:gd name="T4" fmla="*/ 155 w 280"/>
              <a:gd name="T5" fmla="*/ 62 h 187"/>
              <a:gd name="T6" fmla="*/ 155 w 280"/>
              <a:gd name="T7" fmla="*/ 93 h 187"/>
              <a:gd name="T8" fmla="*/ 155 w 280"/>
              <a:gd name="T9" fmla="*/ 124 h 187"/>
              <a:gd name="T10" fmla="*/ 124 w 280"/>
              <a:gd name="T11" fmla="*/ 124 h 187"/>
              <a:gd name="T12" fmla="*/ 93 w 280"/>
              <a:gd name="T13" fmla="*/ 124 h 187"/>
              <a:gd name="T14" fmla="*/ 93 w 280"/>
              <a:gd name="T15" fmla="*/ 124 h 187"/>
              <a:gd name="T16" fmla="*/ 62 w 280"/>
              <a:gd name="T17" fmla="*/ 124 h 187"/>
              <a:gd name="T18" fmla="*/ 62 w 280"/>
              <a:gd name="T19" fmla="*/ 124 h 187"/>
              <a:gd name="T20" fmla="*/ 31 w 280"/>
              <a:gd name="T21" fmla="*/ 155 h 187"/>
              <a:gd name="T22" fmla="*/ 0 w 280"/>
              <a:gd name="T23" fmla="*/ 155 h 187"/>
              <a:gd name="T24" fmla="*/ 0 w 280"/>
              <a:gd name="T25" fmla="*/ 155 h 187"/>
              <a:gd name="T26" fmla="*/ 31 w 280"/>
              <a:gd name="T27" fmla="*/ 155 h 187"/>
              <a:gd name="T28" fmla="*/ 93 w 280"/>
              <a:gd name="T29" fmla="*/ 186 h 187"/>
              <a:gd name="T30" fmla="*/ 124 w 280"/>
              <a:gd name="T31" fmla="*/ 186 h 187"/>
              <a:gd name="T32" fmla="*/ 155 w 280"/>
              <a:gd name="T33" fmla="*/ 155 h 187"/>
              <a:gd name="T34" fmla="*/ 155 w 280"/>
              <a:gd name="T35" fmla="*/ 155 h 187"/>
              <a:gd name="T36" fmla="*/ 217 w 280"/>
              <a:gd name="T37" fmla="*/ 124 h 187"/>
              <a:gd name="T38" fmla="*/ 217 w 280"/>
              <a:gd name="T39" fmla="*/ 124 h 187"/>
              <a:gd name="T40" fmla="*/ 217 w 280"/>
              <a:gd name="T41" fmla="*/ 93 h 187"/>
              <a:gd name="T42" fmla="*/ 248 w 280"/>
              <a:gd name="T43" fmla="*/ 93 h 187"/>
              <a:gd name="T44" fmla="*/ 248 w 280"/>
              <a:gd name="T45" fmla="*/ 93 h 187"/>
              <a:gd name="T46" fmla="*/ 279 w 280"/>
              <a:gd name="T47" fmla="*/ 62 h 187"/>
              <a:gd name="T48" fmla="*/ 279 w 280"/>
              <a:gd name="T49" fmla="*/ 62 h 187"/>
              <a:gd name="T50" fmla="*/ 279 w 280"/>
              <a:gd name="T51" fmla="*/ 62 h 187"/>
              <a:gd name="T52" fmla="*/ 217 w 280"/>
              <a:gd name="T53" fmla="*/ 31 h 187"/>
              <a:gd name="T54" fmla="*/ 217 w 280"/>
              <a:gd name="T55" fmla="*/ 31 h 187"/>
              <a:gd name="T56" fmla="*/ 217 w 280"/>
              <a:gd name="T57" fmla="*/ 31 h 187"/>
              <a:gd name="T58" fmla="*/ 217 w 280"/>
              <a:gd name="T59" fmla="*/ 31 h 187"/>
              <a:gd name="T60" fmla="*/ 186 w 280"/>
              <a:gd name="T61" fmla="*/ 0 h 187"/>
              <a:gd name="T62" fmla="*/ 186 w 280"/>
              <a:gd name="T63" fmla="*/ 0 h 187"/>
              <a:gd name="T64" fmla="*/ 124 w 280"/>
              <a:gd name="T65" fmla="*/ 0 h 187"/>
              <a:gd name="T66" fmla="*/ 155 w 280"/>
              <a:gd name="T67" fmla="*/ 31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80" h="187">
                <a:moveTo>
                  <a:pt x="155" y="31"/>
                </a:moveTo>
                <a:lnTo>
                  <a:pt x="155" y="31"/>
                </a:lnTo>
                <a:lnTo>
                  <a:pt x="155" y="62"/>
                </a:lnTo>
                <a:cubicBezTo>
                  <a:pt x="155" y="62"/>
                  <a:pt x="155" y="62"/>
                  <a:pt x="155" y="93"/>
                </a:cubicBezTo>
                <a:lnTo>
                  <a:pt x="155" y="124"/>
                </a:lnTo>
                <a:cubicBezTo>
                  <a:pt x="124" y="124"/>
                  <a:pt x="124" y="124"/>
                  <a:pt x="124" y="124"/>
                </a:cubicBezTo>
                <a:cubicBezTo>
                  <a:pt x="93" y="124"/>
                  <a:pt x="93" y="124"/>
                  <a:pt x="93" y="124"/>
                </a:cubicBezTo>
                <a:lnTo>
                  <a:pt x="93" y="124"/>
                </a:lnTo>
                <a:cubicBezTo>
                  <a:pt x="62" y="124"/>
                  <a:pt x="62" y="124"/>
                  <a:pt x="62" y="124"/>
                </a:cubicBezTo>
                <a:lnTo>
                  <a:pt x="62" y="124"/>
                </a:lnTo>
                <a:cubicBezTo>
                  <a:pt x="62" y="155"/>
                  <a:pt x="31" y="155"/>
                  <a:pt x="31" y="155"/>
                </a:cubicBezTo>
                <a:lnTo>
                  <a:pt x="0" y="155"/>
                </a:lnTo>
                <a:lnTo>
                  <a:pt x="0" y="155"/>
                </a:lnTo>
                <a:lnTo>
                  <a:pt x="31" y="155"/>
                </a:lnTo>
                <a:cubicBezTo>
                  <a:pt x="62" y="155"/>
                  <a:pt x="93" y="155"/>
                  <a:pt x="93" y="186"/>
                </a:cubicBezTo>
                <a:lnTo>
                  <a:pt x="124" y="186"/>
                </a:lnTo>
                <a:cubicBezTo>
                  <a:pt x="124" y="186"/>
                  <a:pt x="124" y="186"/>
                  <a:pt x="155" y="155"/>
                </a:cubicBezTo>
                <a:lnTo>
                  <a:pt x="155" y="155"/>
                </a:lnTo>
                <a:cubicBezTo>
                  <a:pt x="155" y="155"/>
                  <a:pt x="186" y="124"/>
                  <a:pt x="217" y="124"/>
                </a:cubicBezTo>
                <a:lnTo>
                  <a:pt x="217" y="124"/>
                </a:lnTo>
                <a:lnTo>
                  <a:pt x="217" y="93"/>
                </a:lnTo>
                <a:lnTo>
                  <a:pt x="248" y="93"/>
                </a:lnTo>
                <a:lnTo>
                  <a:pt x="248" y="93"/>
                </a:lnTo>
                <a:lnTo>
                  <a:pt x="279" y="62"/>
                </a:lnTo>
                <a:lnTo>
                  <a:pt x="279" y="62"/>
                </a:lnTo>
                <a:lnTo>
                  <a:pt x="279" y="62"/>
                </a:lnTo>
                <a:cubicBezTo>
                  <a:pt x="248" y="62"/>
                  <a:pt x="248" y="62"/>
                  <a:pt x="217" y="31"/>
                </a:cubicBezTo>
                <a:lnTo>
                  <a:pt x="217" y="31"/>
                </a:lnTo>
                <a:lnTo>
                  <a:pt x="217" y="31"/>
                </a:lnTo>
                <a:lnTo>
                  <a:pt x="217" y="31"/>
                </a:lnTo>
                <a:cubicBezTo>
                  <a:pt x="186" y="31"/>
                  <a:pt x="186" y="31"/>
                  <a:pt x="186" y="0"/>
                </a:cubicBezTo>
                <a:lnTo>
                  <a:pt x="186" y="0"/>
                </a:lnTo>
                <a:cubicBezTo>
                  <a:pt x="155" y="0"/>
                  <a:pt x="155" y="0"/>
                  <a:pt x="124" y="0"/>
                </a:cubicBezTo>
                <a:cubicBezTo>
                  <a:pt x="124" y="31"/>
                  <a:pt x="155" y="31"/>
                  <a:pt x="155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3" name="Freeform 100"/>
          <p:cNvSpPr>
            <a:spLocks noChangeArrowheads="1"/>
          </p:cNvSpPr>
          <p:nvPr/>
        </p:nvSpPr>
        <p:spPr bwMode="auto">
          <a:xfrm>
            <a:off x="4934734" y="1827898"/>
            <a:ext cx="82349" cy="13579"/>
          </a:xfrm>
          <a:custGeom>
            <a:avLst/>
            <a:gdLst>
              <a:gd name="T0" fmla="*/ 31 w 218"/>
              <a:gd name="T1" fmla="*/ 0 h 32"/>
              <a:gd name="T2" fmla="*/ 31 w 218"/>
              <a:gd name="T3" fmla="*/ 0 h 32"/>
              <a:gd name="T4" fmla="*/ 62 w 218"/>
              <a:gd name="T5" fmla="*/ 31 h 32"/>
              <a:gd name="T6" fmla="*/ 93 w 218"/>
              <a:gd name="T7" fmla="*/ 31 h 32"/>
              <a:gd name="T8" fmla="*/ 93 w 218"/>
              <a:gd name="T9" fmla="*/ 31 h 32"/>
              <a:gd name="T10" fmla="*/ 93 w 218"/>
              <a:gd name="T11" fmla="*/ 31 h 32"/>
              <a:gd name="T12" fmla="*/ 124 w 218"/>
              <a:gd name="T13" fmla="*/ 31 h 32"/>
              <a:gd name="T14" fmla="*/ 124 w 218"/>
              <a:gd name="T15" fmla="*/ 31 h 32"/>
              <a:gd name="T16" fmla="*/ 186 w 218"/>
              <a:gd name="T17" fmla="*/ 31 h 32"/>
              <a:gd name="T18" fmla="*/ 186 w 218"/>
              <a:gd name="T19" fmla="*/ 31 h 32"/>
              <a:gd name="T20" fmla="*/ 217 w 218"/>
              <a:gd name="T21" fmla="*/ 0 h 32"/>
              <a:gd name="T22" fmla="*/ 217 w 218"/>
              <a:gd name="T23" fmla="*/ 0 h 32"/>
              <a:gd name="T24" fmla="*/ 186 w 218"/>
              <a:gd name="T25" fmla="*/ 0 h 32"/>
              <a:gd name="T26" fmla="*/ 186 w 218"/>
              <a:gd name="T27" fmla="*/ 0 h 32"/>
              <a:gd name="T28" fmla="*/ 124 w 218"/>
              <a:gd name="T29" fmla="*/ 31 h 32"/>
              <a:gd name="T30" fmla="*/ 93 w 218"/>
              <a:gd name="T31" fmla="*/ 0 h 32"/>
              <a:gd name="T32" fmla="*/ 93 w 218"/>
              <a:gd name="T33" fmla="*/ 0 h 32"/>
              <a:gd name="T34" fmla="*/ 93 w 218"/>
              <a:gd name="T35" fmla="*/ 0 h 32"/>
              <a:gd name="T36" fmla="*/ 62 w 218"/>
              <a:gd name="T37" fmla="*/ 0 h 32"/>
              <a:gd name="T38" fmla="*/ 31 w 218"/>
              <a:gd name="T39" fmla="*/ 0 h 32"/>
              <a:gd name="T40" fmla="*/ 0 w 218"/>
              <a:gd name="T41" fmla="*/ 0 h 32"/>
              <a:gd name="T42" fmla="*/ 0 w 218"/>
              <a:gd name="T43" fmla="*/ 0 h 32"/>
              <a:gd name="T44" fmla="*/ 31 w 218"/>
              <a:gd name="T4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8" h="32">
                <a:moveTo>
                  <a:pt x="31" y="0"/>
                </a:moveTo>
                <a:lnTo>
                  <a:pt x="31" y="0"/>
                </a:lnTo>
                <a:lnTo>
                  <a:pt x="62" y="31"/>
                </a:lnTo>
                <a:cubicBezTo>
                  <a:pt x="93" y="31"/>
                  <a:pt x="93" y="31"/>
                  <a:pt x="93" y="31"/>
                </a:cubicBezTo>
                <a:lnTo>
                  <a:pt x="93" y="31"/>
                </a:lnTo>
                <a:lnTo>
                  <a:pt x="93" y="31"/>
                </a:lnTo>
                <a:lnTo>
                  <a:pt x="124" y="31"/>
                </a:lnTo>
                <a:lnTo>
                  <a:pt x="124" y="31"/>
                </a:lnTo>
                <a:cubicBezTo>
                  <a:pt x="124" y="31"/>
                  <a:pt x="155" y="31"/>
                  <a:pt x="186" y="31"/>
                </a:cubicBezTo>
                <a:lnTo>
                  <a:pt x="186" y="31"/>
                </a:lnTo>
                <a:cubicBezTo>
                  <a:pt x="186" y="31"/>
                  <a:pt x="186" y="0"/>
                  <a:pt x="217" y="0"/>
                </a:cubicBezTo>
                <a:lnTo>
                  <a:pt x="217" y="0"/>
                </a:lnTo>
                <a:cubicBezTo>
                  <a:pt x="186" y="0"/>
                  <a:pt x="186" y="0"/>
                  <a:pt x="186" y="0"/>
                </a:cubicBezTo>
                <a:lnTo>
                  <a:pt x="186" y="0"/>
                </a:lnTo>
                <a:cubicBezTo>
                  <a:pt x="155" y="0"/>
                  <a:pt x="155" y="31"/>
                  <a:pt x="124" y="31"/>
                </a:cubicBezTo>
                <a:cubicBezTo>
                  <a:pt x="124" y="31"/>
                  <a:pt x="124" y="31"/>
                  <a:pt x="93" y="0"/>
                </a:cubicBezTo>
                <a:lnTo>
                  <a:pt x="93" y="0"/>
                </a:lnTo>
                <a:lnTo>
                  <a:pt x="93" y="0"/>
                </a:lnTo>
                <a:lnTo>
                  <a:pt x="62" y="0"/>
                </a:lnTo>
                <a:cubicBezTo>
                  <a:pt x="62" y="0"/>
                  <a:pt x="62" y="0"/>
                  <a:pt x="31" y="0"/>
                </a:cubicBezTo>
                <a:cubicBezTo>
                  <a:pt x="0" y="0"/>
                  <a:pt x="0" y="0"/>
                  <a:pt x="0" y="0"/>
                </a:cubicBezTo>
                <a:lnTo>
                  <a:pt x="0" y="0"/>
                </a:lnTo>
                <a:cubicBezTo>
                  <a:pt x="0" y="0"/>
                  <a:pt x="0" y="0"/>
                  <a:pt x="31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4" name="Freeform 101"/>
          <p:cNvSpPr>
            <a:spLocks noChangeArrowheads="1"/>
          </p:cNvSpPr>
          <p:nvPr/>
        </p:nvSpPr>
        <p:spPr bwMode="auto">
          <a:xfrm>
            <a:off x="7664018" y="4159680"/>
            <a:ext cx="178143" cy="192052"/>
          </a:xfrm>
          <a:custGeom>
            <a:avLst/>
            <a:gdLst>
              <a:gd name="T0" fmla="*/ 0 w 466"/>
              <a:gd name="T1" fmla="*/ 217 h 435"/>
              <a:gd name="T2" fmla="*/ 0 w 466"/>
              <a:gd name="T3" fmla="*/ 248 h 435"/>
              <a:gd name="T4" fmla="*/ 0 w 466"/>
              <a:gd name="T5" fmla="*/ 372 h 435"/>
              <a:gd name="T6" fmla="*/ 31 w 466"/>
              <a:gd name="T7" fmla="*/ 372 h 435"/>
              <a:gd name="T8" fmla="*/ 31 w 466"/>
              <a:gd name="T9" fmla="*/ 372 h 435"/>
              <a:gd name="T10" fmla="*/ 93 w 466"/>
              <a:gd name="T11" fmla="*/ 372 h 435"/>
              <a:gd name="T12" fmla="*/ 93 w 466"/>
              <a:gd name="T13" fmla="*/ 372 h 435"/>
              <a:gd name="T14" fmla="*/ 124 w 466"/>
              <a:gd name="T15" fmla="*/ 341 h 435"/>
              <a:gd name="T16" fmla="*/ 186 w 466"/>
              <a:gd name="T17" fmla="*/ 279 h 435"/>
              <a:gd name="T18" fmla="*/ 217 w 466"/>
              <a:gd name="T19" fmla="*/ 279 h 435"/>
              <a:gd name="T20" fmla="*/ 279 w 466"/>
              <a:gd name="T21" fmla="*/ 279 h 435"/>
              <a:gd name="T22" fmla="*/ 310 w 466"/>
              <a:gd name="T23" fmla="*/ 341 h 435"/>
              <a:gd name="T24" fmla="*/ 341 w 466"/>
              <a:gd name="T25" fmla="*/ 372 h 435"/>
              <a:gd name="T26" fmla="*/ 341 w 466"/>
              <a:gd name="T27" fmla="*/ 372 h 435"/>
              <a:gd name="T28" fmla="*/ 372 w 466"/>
              <a:gd name="T29" fmla="*/ 403 h 435"/>
              <a:gd name="T30" fmla="*/ 403 w 466"/>
              <a:gd name="T31" fmla="*/ 403 h 435"/>
              <a:gd name="T32" fmla="*/ 434 w 466"/>
              <a:gd name="T33" fmla="*/ 434 h 435"/>
              <a:gd name="T34" fmla="*/ 434 w 466"/>
              <a:gd name="T35" fmla="*/ 403 h 435"/>
              <a:gd name="T36" fmla="*/ 403 w 466"/>
              <a:gd name="T37" fmla="*/ 372 h 435"/>
              <a:gd name="T38" fmla="*/ 372 w 466"/>
              <a:gd name="T39" fmla="*/ 341 h 435"/>
              <a:gd name="T40" fmla="*/ 341 w 466"/>
              <a:gd name="T41" fmla="*/ 279 h 435"/>
              <a:gd name="T42" fmla="*/ 310 w 466"/>
              <a:gd name="T43" fmla="*/ 217 h 435"/>
              <a:gd name="T44" fmla="*/ 310 w 466"/>
              <a:gd name="T45" fmla="*/ 186 h 435"/>
              <a:gd name="T46" fmla="*/ 248 w 466"/>
              <a:gd name="T47" fmla="*/ 155 h 435"/>
              <a:gd name="T48" fmla="*/ 248 w 466"/>
              <a:gd name="T49" fmla="*/ 93 h 435"/>
              <a:gd name="T50" fmla="*/ 217 w 466"/>
              <a:gd name="T51" fmla="*/ 62 h 435"/>
              <a:gd name="T52" fmla="*/ 186 w 466"/>
              <a:gd name="T53" fmla="*/ 62 h 435"/>
              <a:gd name="T54" fmla="*/ 186 w 466"/>
              <a:gd name="T55" fmla="*/ 62 h 435"/>
              <a:gd name="T56" fmla="*/ 124 w 466"/>
              <a:gd name="T57" fmla="*/ 31 h 435"/>
              <a:gd name="T58" fmla="*/ 124 w 466"/>
              <a:gd name="T59" fmla="*/ 31 h 435"/>
              <a:gd name="T60" fmla="*/ 62 w 466"/>
              <a:gd name="T61" fmla="*/ 0 h 435"/>
              <a:gd name="T62" fmla="*/ 0 w 466"/>
              <a:gd name="T63" fmla="*/ 186 h 435"/>
              <a:gd name="T64" fmla="*/ 0 w 466"/>
              <a:gd name="T65" fmla="*/ 186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66" h="435">
                <a:moveTo>
                  <a:pt x="0" y="217"/>
                </a:moveTo>
                <a:lnTo>
                  <a:pt x="0" y="217"/>
                </a:lnTo>
                <a:cubicBezTo>
                  <a:pt x="0" y="217"/>
                  <a:pt x="0" y="217"/>
                  <a:pt x="0" y="248"/>
                </a:cubicBezTo>
                <a:lnTo>
                  <a:pt x="0" y="248"/>
                </a:lnTo>
                <a:cubicBezTo>
                  <a:pt x="0" y="248"/>
                  <a:pt x="0" y="248"/>
                  <a:pt x="0" y="310"/>
                </a:cubicBezTo>
                <a:cubicBezTo>
                  <a:pt x="0" y="310"/>
                  <a:pt x="0" y="341"/>
                  <a:pt x="0" y="372"/>
                </a:cubicBezTo>
                <a:lnTo>
                  <a:pt x="31" y="372"/>
                </a:lnTo>
                <a:lnTo>
                  <a:pt x="31" y="372"/>
                </a:lnTo>
                <a:lnTo>
                  <a:pt x="31" y="372"/>
                </a:lnTo>
                <a:lnTo>
                  <a:pt x="31" y="372"/>
                </a:lnTo>
                <a:cubicBezTo>
                  <a:pt x="62" y="372"/>
                  <a:pt x="62" y="372"/>
                  <a:pt x="62" y="372"/>
                </a:cubicBezTo>
                <a:lnTo>
                  <a:pt x="93" y="372"/>
                </a:lnTo>
                <a:lnTo>
                  <a:pt x="93" y="372"/>
                </a:lnTo>
                <a:lnTo>
                  <a:pt x="93" y="372"/>
                </a:lnTo>
                <a:lnTo>
                  <a:pt x="93" y="372"/>
                </a:lnTo>
                <a:cubicBezTo>
                  <a:pt x="93" y="341"/>
                  <a:pt x="124" y="341"/>
                  <a:pt x="124" y="341"/>
                </a:cubicBezTo>
                <a:cubicBezTo>
                  <a:pt x="124" y="341"/>
                  <a:pt x="124" y="341"/>
                  <a:pt x="124" y="310"/>
                </a:cubicBezTo>
                <a:cubicBezTo>
                  <a:pt x="155" y="279"/>
                  <a:pt x="186" y="279"/>
                  <a:pt x="186" y="279"/>
                </a:cubicBezTo>
                <a:cubicBezTo>
                  <a:pt x="186" y="279"/>
                  <a:pt x="186" y="279"/>
                  <a:pt x="217" y="279"/>
                </a:cubicBezTo>
                <a:lnTo>
                  <a:pt x="217" y="279"/>
                </a:lnTo>
                <a:cubicBezTo>
                  <a:pt x="248" y="279"/>
                  <a:pt x="248" y="279"/>
                  <a:pt x="248" y="279"/>
                </a:cubicBezTo>
                <a:lnTo>
                  <a:pt x="279" y="279"/>
                </a:lnTo>
                <a:cubicBezTo>
                  <a:pt x="310" y="310"/>
                  <a:pt x="310" y="310"/>
                  <a:pt x="310" y="310"/>
                </a:cubicBezTo>
                <a:lnTo>
                  <a:pt x="310" y="341"/>
                </a:lnTo>
                <a:lnTo>
                  <a:pt x="310" y="341"/>
                </a:lnTo>
                <a:cubicBezTo>
                  <a:pt x="341" y="341"/>
                  <a:pt x="341" y="341"/>
                  <a:pt x="341" y="372"/>
                </a:cubicBezTo>
                <a:lnTo>
                  <a:pt x="341" y="372"/>
                </a:lnTo>
                <a:lnTo>
                  <a:pt x="341" y="372"/>
                </a:lnTo>
                <a:cubicBezTo>
                  <a:pt x="372" y="372"/>
                  <a:pt x="372" y="403"/>
                  <a:pt x="372" y="403"/>
                </a:cubicBezTo>
                <a:lnTo>
                  <a:pt x="372" y="403"/>
                </a:lnTo>
                <a:lnTo>
                  <a:pt x="403" y="403"/>
                </a:lnTo>
                <a:lnTo>
                  <a:pt x="403" y="403"/>
                </a:lnTo>
                <a:lnTo>
                  <a:pt x="403" y="403"/>
                </a:lnTo>
                <a:lnTo>
                  <a:pt x="434" y="434"/>
                </a:lnTo>
                <a:cubicBezTo>
                  <a:pt x="465" y="434"/>
                  <a:pt x="465" y="434"/>
                  <a:pt x="465" y="434"/>
                </a:cubicBezTo>
                <a:cubicBezTo>
                  <a:pt x="434" y="434"/>
                  <a:pt x="434" y="403"/>
                  <a:pt x="434" y="403"/>
                </a:cubicBezTo>
                <a:lnTo>
                  <a:pt x="434" y="403"/>
                </a:lnTo>
                <a:cubicBezTo>
                  <a:pt x="434" y="403"/>
                  <a:pt x="403" y="403"/>
                  <a:pt x="403" y="372"/>
                </a:cubicBezTo>
                <a:lnTo>
                  <a:pt x="372" y="372"/>
                </a:lnTo>
                <a:cubicBezTo>
                  <a:pt x="372" y="341"/>
                  <a:pt x="372" y="341"/>
                  <a:pt x="372" y="341"/>
                </a:cubicBezTo>
                <a:cubicBezTo>
                  <a:pt x="372" y="310"/>
                  <a:pt x="341" y="310"/>
                  <a:pt x="341" y="310"/>
                </a:cubicBezTo>
                <a:lnTo>
                  <a:pt x="341" y="279"/>
                </a:lnTo>
                <a:cubicBezTo>
                  <a:pt x="310" y="279"/>
                  <a:pt x="310" y="248"/>
                  <a:pt x="310" y="248"/>
                </a:cubicBezTo>
                <a:cubicBezTo>
                  <a:pt x="310" y="217"/>
                  <a:pt x="310" y="217"/>
                  <a:pt x="310" y="217"/>
                </a:cubicBezTo>
                <a:cubicBezTo>
                  <a:pt x="310" y="186"/>
                  <a:pt x="310" y="186"/>
                  <a:pt x="341" y="186"/>
                </a:cubicBezTo>
                <a:cubicBezTo>
                  <a:pt x="310" y="186"/>
                  <a:pt x="310" y="186"/>
                  <a:pt x="310" y="186"/>
                </a:cubicBezTo>
                <a:cubicBezTo>
                  <a:pt x="310" y="186"/>
                  <a:pt x="310" y="186"/>
                  <a:pt x="279" y="186"/>
                </a:cubicBezTo>
                <a:cubicBezTo>
                  <a:pt x="279" y="186"/>
                  <a:pt x="248" y="186"/>
                  <a:pt x="248" y="155"/>
                </a:cubicBezTo>
                <a:lnTo>
                  <a:pt x="248" y="124"/>
                </a:lnTo>
                <a:cubicBezTo>
                  <a:pt x="248" y="124"/>
                  <a:pt x="248" y="124"/>
                  <a:pt x="248" y="93"/>
                </a:cubicBezTo>
                <a:lnTo>
                  <a:pt x="248" y="93"/>
                </a:lnTo>
                <a:cubicBezTo>
                  <a:pt x="217" y="93"/>
                  <a:pt x="217" y="93"/>
                  <a:pt x="217" y="62"/>
                </a:cubicBezTo>
                <a:cubicBezTo>
                  <a:pt x="186" y="62"/>
                  <a:pt x="186" y="62"/>
                  <a:pt x="186" y="62"/>
                </a:cubicBezTo>
                <a:lnTo>
                  <a:pt x="186" y="62"/>
                </a:lnTo>
                <a:lnTo>
                  <a:pt x="186" y="62"/>
                </a:lnTo>
                <a:lnTo>
                  <a:pt x="186" y="62"/>
                </a:lnTo>
                <a:lnTo>
                  <a:pt x="186" y="62"/>
                </a:lnTo>
                <a:cubicBezTo>
                  <a:pt x="155" y="62"/>
                  <a:pt x="155" y="62"/>
                  <a:pt x="124" y="31"/>
                </a:cubicBezTo>
                <a:lnTo>
                  <a:pt x="124" y="31"/>
                </a:lnTo>
                <a:lnTo>
                  <a:pt x="124" y="31"/>
                </a:lnTo>
                <a:cubicBezTo>
                  <a:pt x="93" y="31"/>
                  <a:pt x="93" y="31"/>
                  <a:pt x="93" y="31"/>
                </a:cubicBezTo>
                <a:lnTo>
                  <a:pt x="62" y="0"/>
                </a:lnTo>
                <a:cubicBezTo>
                  <a:pt x="62" y="0"/>
                  <a:pt x="31" y="0"/>
                  <a:pt x="0" y="0"/>
                </a:cubicBezTo>
                <a:cubicBezTo>
                  <a:pt x="0" y="186"/>
                  <a:pt x="0" y="186"/>
                  <a:pt x="0" y="186"/>
                </a:cubicBezTo>
                <a:cubicBezTo>
                  <a:pt x="31" y="186"/>
                  <a:pt x="31" y="186"/>
                  <a:pt x="31" y="186"/>
                </a:cubicBezTo>
                <a:cubicBezTo>
                  <a:pt x="0" y="186"/>
                  <a:pt x="0" y="186"/>
                  <a:pt x="0" y="186"/>
                </a:cubicBezTo>
                <a:lnTo>
                  <a:pt x="0" y="217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5" name="Freeform 102"/>
          <p:cNvSpPr>
            <a:spLocks noChangeArrowheads="1"/>
          </p:cNvSpPr>
          <p:nvPr/>
        </p:nvSpPr>
        <p:spPr bwMode="auto">
          <a:xfrm>
            <a:off x="5691001" y="2508809"/>
            <a:ext cx="826852" cy="395744"/>
          </a:xfrm>
          <a:custGeom>
            <a:avLst/>
            <a:gdLst>
              <a:gd name="T0" fmla="*/ 61 w 2170"/>
              <a:gd name="T1" fmla="*/ 497 h 901"/>
              <a:gd name="T2" fmla="*/ 185 w 2170"/>
              <a:gd name="T3" fmla="*/ 497 h 901"/>
              <a:gd name="T4" fmla="*/ 309 w 2170"/>
              <a:gd name="T5" fmla="*/ 497 h 901"/>
              <a:gd name="T6" fmla="*/ 309 w 2170"/>
              <a:gd name="T7" fmla="*/ 652 h 901"/>
              <a:gd name="T8" fmla="*/ 248 w 2170"/>
              <a:gd name="T9" fmla="*/ 745 h 901"/>
              <a:gd name="T10" fmla="*/ 341 w 2170"/>
              <a:gd name="T11" fmla="*/ 806 h 901"/>
              <a:gd name="T12" fmla="*/ 620 w 2170"/>
              <a:gd name="T13" fmla="*/ 589 h 901"/>
              <a:gd name="T14" fmla="*/ 775 w 2170"/>
              <a:gd name="T15" fmla="*/ 589 h 901"/>
              <a:gd name="T16" fmla="*/ 805 w 2170"/>
              <a:gd name="T17" fmla="*/ 713 h 901"/>
              <a:gd name="T18" fmla="*/ 929 w 2170"/>
              <a:gd name="T19" fmla="*/ 713 h 901"/>
              <a:gd name="T20" fmla="*/ 1023 w 2170"/>
              <a:gd name="T21" fmla="*/ 745 h 901"/>
              <a:gd name="T22" fmla="*/ 1116 w 2170"/>
              <a:gd name="T23" fmla="*/ 869 h 901"/>
              <a:gd name="T24" fmla="*/ 1177 w 2170"/>
              <a:gd name="T25" fmla="*/ 900 h 901"/>
              <a:gd name="T26" fmla="*/ 1177 w 2170"/>
              <a:gd name="T27" fmla="*/ 869 h 901"/>
              <a:gd name="T28" fmla="*/ 1271 w 2170"/>
              <a:gd name="T29" fmla="*/ 806 h 901"/>
              <a:gd name="T30" fmla="*/ 1425 w 2170"/>
              <a:gd name="T31" fmla="*/ 745 h 901"/>
              <a:gd name="T32" fmla="*/ 1581 w 2170"/>
              <a:gd name="T33" fmla="*/ 745 h 901"/>
              <a:gd name="T34" fmla="*/ 1673 w 2170"/>
              <a:gd name="T35" fmla="*/ 745 h 901"/>
              <a:gd name="T36" fmla="*/ 1797 w 2170"/>
              <a:gd name="T37" fmla="*/ 776 h 901"/>
              <a:gd name="T38" fmla="*/ 1829 w 2170"/>
              <a:gd name="T39" fmla="*/ 745 h 901"/>
              <a:gd name="T40" fmla="*/ 1766 w 2170"/>
              <a:gd name="T41" fmla="*/ 652 h 901"/>
              <a:gd name="T42" fmla="*/ 1860 w 2170"/>
              <a:gd name="T43" fmla="*/ 621 h 901"/>
              <a:gd name="T44" fmla="*/ 1921 w 2170"/>
              <a:gd name="T45" fmla="*/ 559 h 901"/>
              <a:gd name="T46" fmla="*/ 2014 w 2170"/>
              <a:gd name="T47" fmla="*/ 497 h 901"/>
              <a:gd name="T48" fmla="*/ 2108 w 2170"/>
              <a:gd name="T49" fmla="*/ 497 h 901"/>
              <a:gd name="T50" fmla="*/ 2169 w 2170"/>
              <a:gd name="T51" fmla="*/ 373 h 901"/>
              <a:gd name="T52" fmla="*/ 2077 w 2170"/>
              <a:gd name="T53" fmla="*/ 373 h 901"/>
              <a:gd name="T54" fmla="*/ 2014 w 2170"/>
              <a:gd name="T55" fmla="*/ 311 h 901"/>
              <a:gd name="T56" fmla="*/ 1921 w 2170"/>
              <a:gd name="T57" fmla="*/ 311 h 901"/>
              <a:gd name="T58" fmla="*/ 1860 w 2170"/>
              <a:gd name="T59" fmla="*/ 280 h 901"/>
              <a:gd name="T60" fmla="*/ 1766 w 2170"/>
              <a:gd name="T61" fmla="*/ 280 h 901"/>
              <a:gd name="T62" fmla="*/ 1642 w 2170"/>
              <a:gd name="T63" fmla="*/ 125 h 901"/>
              <a:gd name="T64" fmla="*/ 1549 w 2170"/>
              <a:gd name="T65" fmla="*/ 93 h 901"/>
              <a:gd name="T66" fmla="*/ 1457 w 2170"/>
              <a:gd name="T67" fmla="*/ 125 h 901"/>
              <a:gd name="T68" fmla="*/ 1394 w 2170"/>
              <a:gd name="T69" fmla="*/ 93 h 901"/>
              <a:gd name="T70" fmla="*/ 1364 w 2170"/>
              <a:gd name="T71" fmla="*/ 93 h 901"/>
              <a:gd name="T72" fmla="*/ 1271 w 2170"/>
              <a:gd name="T73" fmla="*/ 32 h 901"/>
              <a:gd name="T74" fmla="*/ 1208 w 2170"/>
              <a:gd name="T75" fmla="*/ 0 h 901"/>
              <a:gd name="T76" fmla="*/ 1053 w 2170"/>
              <a:gd name="T77" fmla="*/ 63 h 901"/>
              <a:gd name="T78" fmla="*/ 992 w 2170"/>
              <a:gd name="T79" fmla="*/ 93 h 901"/>
              <a:gd name="T80" fmla="*/ 837 w 2170"/>
              <a:gd name="T81" fmla="*/ 93 h 901"/>
              <a:gd name="T82" fmla="*/ 805 w 2170"/>
              <a:gd name="T83" fmla="*/ 125 h 901"/>
              <a:gd name="T84" fmla="*/ 775 w 2170"/>
              <a:gd name="T85" fmla="*/ 187 h 901"/>
              <a:gd name="T86" fmla="*/ 775 w 2170"/>
              <a:gd name="T87" fmla="*/ 311 h 901"/>
              <a:gd name="T88" fmla="*/ 713 w 2170"/>
              <a:gd name="T89" fmla="*/ 311 h 901"/>
              <a:gd name="T90" fmla="*/ 620 w 2170"/>
              <a:gd name="T91" fmla="*/ 280 h 901"/>
              <a:gd name="T92" fmla="*/ 557 w 2170"/>
              <a:gd name="T93" fmla="*/ 311 h 901"/>
              <a:gd name="T94" fmla="*/ 465 w 2170"/>
              <a:gd name="T95" fmla="*/ 311 h 901"/>
              <a:gd name="T96" fmla="*/ 403 w 2170"/>
              <a:gd name="T97" fmla="*/ 311 h 901"/>
              <a:gd name="T98" fmla="*/ 341 w 2170"/>
              <a:gd name="T99" fmla="*/ 249 h 901"/>
              <a:gd name="T100" fmla="*/ 279 w 2170"/>
              <a:gd name="T101" fmla="*/ 249 h 901"/>
              <a:gd name="T102" fmla="*/ 217 w 2170"/>
              <a:gd name="T103" fmla="*/ 249 h 901"/>
              <a:gd name="T104" fmla="*/ 185 w 2170"/>
              <a:gd name="T105" fmla="*/ 249 h 901"/>
              <a:gd name="T106" fmla="*/ 124 w 2170"/>
              <a:gd name="T107" fmla="*/ 280 h 901"/>
              <a:gd name="T108" fmla="*/ 93 w 2170"/>
              <a:gd name="T109" fmla="*/ 341 h 901"/>
              <a:gd name="T110" fmla="*/ 31 w 2170"/>
              <a:gd name="T111" fmla="*/ 341 h 901"/>
              <a:gd name="T112" fmla="*/ 0 w 2170"/>
              <a:gd name="T113" fmla="*/ 373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170" h="901">
                <a:moveTo>
                  <a:pt x="0" y="404"/>
                </a:moveTo>
                <a:lnTo>
                  <a:pt x="0" y="404"/>
                </a:lnTo>
                <a:cubicBezTo>
                  <a:pt x="0" y="435"/>
                  <a:pt x="0" y="435"/>
                  <a:pt x="0" y="435"/>
                </a:cubicBezTo>
                <a:lnTo>
                  <a:pt x="0" y="435"/>
                </a:lnTo>
                <a:cubicBezTo>
                  <a:pt x="31" y="435"/>
                  <a:pt x="31" y="435"/>
                  <a:pt x="31" y="435"/>
                </a:cubicBezTo>
                <a:lnTo>
                  <a:pt x="61" y="465"/>
                </a:lnTo>
                <a:cubicBezTo>
                  <a:pt x="61" y="465"/>
                  <a:pt x="61" y="465"/>
                  <a:pt x="61" y="497"/>
                </a:cubicBezTo>
                <a:lnTo>
                  <a:pt x="93" y="497"/>
                </a:lnTo>
                <a:cubicBezTo>
                  <a:pt x="124" y="497"/>
                  <a:pt x="124" y="528"/>
                  <a:pt x="124" y="528"/>
                </a:cubicBezTo>
                <a:lnTo>
                  <a:pt x="124" y="528"/>
                </a:lnTo>
                <a:lnTo>
                  <a:pt x="124" y="528"/>
                </a:lnTo>
                <a:lnTo>
                  <a:pt x="155" y="528"/>
                </a:lnTo>
                <a:lnTo>
                  <a:pt x="155" y="528"/>
                </a:lnTo>
                <a:cubicBezTo>
                  <a:pt x="155" y="497"/>
                  <a:pt x="185" y="497"/>
                  <a:pt x="185" y="497"/>
                </a:cubicBezTo>
                <a:lnTo>
                  <a:pt x="217" y="497"/>
                </a:lnTo>
                <a:lnTo>
                  <a:pt x="217" y="497"/>
                </a:lnTo>
                <a:cubicBezTo>
                  <a:pt x="217" y="497"/>
                  <a:pt x="217" y="497"/>
                  <a:pt x="248" y="497"/>
                </a:cubicBezTo>
                <a:lnTo>
                  <a:pt x="248" y="497"/>
                </a:lnTo>
                <a:lnTo>
                  <a:pt x="248" y="497"/>
                </a:lnTo>
                <a:lnTo>
                  <a:pt x="279" y="497"/>
                </a:lnTo>
                <a:lnTo>
                  <a:pt x="309" y="497"/>
                </a:lnTo>
                <a:lnTo>
                  <a:pt x="341" y="497"/>
                </a:lnTo>
                <a:cubicBezTo>
                  <a:pt x="341" y="528"/>
                  <a:pt x="341" y="528"/>
                  <a:pt x="341" y="528"/>
                </a:cubicBezTo>
                <a:lnTo>
                  <a:pt x="341" y="528"/>
                </a:lnTo>
                <a:cubicBezTo>
                  <a:pt x="341" y="528"/>
                  <a:pt x="341" y="528"/>
                  <a:pt x="341" y="559"/>
                </a:cubicBezTo>
                <a:lnTo>
                  <a:pt x="341" y="589"/>
                </a:lnTo>
                <a:cubicBezTo>
                  <a:pt x="341" y="621"/>
                  <a:pt x="341" y="652"/>
                  <a:pt x="309" y="652"/>
                </a:cubicBezTo>
                <a:lnTo>
                  <a:pt x="309" y="652"/>
                </a:lnTo>
                <a:cubicBezTo>
                  <a:pt x="309" y="652"/>
                  <a:pt x="309" y="652"/>
                  <a:pt x="279" y="652"/>
                </a:cubicBezTo>
                <a:lnTo>
                  <a:pt x="248" y="652"/>
                </a:lnTo>
                <a:lnTo>
                  <a:pt x="248" y="652"/>
                </a:lnTo>
                <a:lnTo>
                  <a:pt x="248" y="652"/>
                </a:lnTo>
                <a:lnTo>
                  <a:pt x="248" y="683"/>
                </a:lnTo>
                <a:cubicBezTo>
                  <a:pt x="248" y="683"/>
                  <a:pt x="248" y="713"/>
                  <a:pt x="217" y="713"/>
                </a:cubicBezTo>
                <a:cubicBezTo>
                  <a:pt x="248" y="713"/>
                  <a:pt x="248" y="745"/>
                  <a:pt x="248" y="745"/>
                </a:cubicBezTo>
                <a:lnTo>
                  <a:pt x="248" y="745"/>
                </a:lnTo>
                <a:cubicBezTo>
                  <a:pt x="248" y="745"/>
                  <a:pt x="248" y="745"/>
                  <a:pt x="279" y="745"/>
                </a:cubicBezTo>
                <a:lnTo>
                  <a:pt x="279" y="745"/>
                </a:lnTo>
                <a:cubicBezTo>
                  <a:pt x="279" y="776"/>
                  <a:pt x="309" y="776"/>
                  <a:pt x="309" y="776"/>
                </a:cubicBezTo>
                <a:cubicBezTo>
                  <a:pt x="309" y="806"/>
                  <a:pt x="309" y="806"/>
                  <a:pt x="309" y="806"/>
                </a:cubicBezTo>
                <a:lnTo>
                  <a:pt x="341" y="806"/>
                </a:lnTo>
                <a:lnTo>
                  <a:pt x="341" y="806"/>
                </a:lnTo>
                <a:cubicBezTo>
                  <a:pt x="372" y="806"/>
                  <a:pt x="372" y="776"/>
                  <a:pt x="372" y="776"/>
                </a:cubicBezTo>
                <a:lnTo>
                  <a:pt x="372" y="776"/>
                </a:lnTo>
                <a:lnTo>
                  <a:pt x="403" y="806"/>
                </a:lnTo>
                <a:cubicBezTo>
                  <a:pt x="433" y="806"/>
                  <a:pt x="433" y="837"/>
                  <a:pt x="465" y="837"/>
                </a:cubicBezTo>
                <a:cubicBezTo>
                  <a:pt x="465" y="869"/>
                  <a:pt x="465" y="869"/>
                  <a:pt x="465" y="869"/>
                </a:cubicBezTo>
                <a:cubicBezTo>
                  <a:pt x="465" y="621"/>
                  <a:pt x="465" y="621"/>
                  <a:pt x="465" y="621"/>
                </a:cubicBezTo>
                <a:cubicBezTo>
                  <a:pt x="620" y="589"/>
                  <a:pt x="620" y="589"/>
                  <a:pt x="620" y="589"/>
                </a:cubicBezTo>
                <a:cubicBezTo>
                  <a:pt x="651" y="589"/>
                  <a:pt x="651" y="589"/>
                  <a:pt x="651" y="589"/>
                </a:cubicBezTo>
                <a:lnTo>
                  <a:pt x="681" y="559"/>
                </a:lnTo>
                <a:lnTo>
                  <a:pt x="681" y="559"/>
                </a:lnTo>
                <a:cubicBezTo>
                  <a:pt x="713" y="559"/>
                  <a:pt x="713" y="559"/>
                  <a:pt x="713" y="559"/>
                </a:cubicBezTo>
                <a:cubicBezTo>
                  <a:pt x="713" y="559"/>
                  <a:pt x="713" y="559"/>
                  <a:pt x="744" y="559"/>
                </a:cubicBezTo>
                <a:lnTo>
                  <a:pt x="744" y="559"/>
                </a:lnTo>
                <a:cubicBezTo>
                  <a:pt x="744" y="559"/>
                  <a:pt x="744" y="559"/>
                  <a:pt x="775" y="589"/>
                </a:cubicBezTo>
                <a:lnTo>
                  <a:pt x="775" y="589"/>
                </a:lnTo>
                <a:lnTo>
                  <a:pt x="775" y="621"/>
                </a:lnTo>
                <a:cubicBezTo>
                  <a:pt x="775" y="652"/>
                  <a:pt x="775" y="652"/>
                  <a:pt x="775" y="683"/>
                </a:cubicBezTo>
                <a:lnTo>
                  <a:pt x="775" y="683"/>
                </a:lnTo>
                <a:lnTo>
                  <a:pt x="775" y="683"/>
                </a:lnTo>
                <a:cubicBezTo>
                  <a:pt x="775" y="683"/>
                  <a:pt x="805" y="683"/>
                  <a:pt x="805" y="713"/>
                </a:cubicBezTo>
                <a:lnTo>
                  <a:pt x="805" y="713"/>
                </a:lnTo>
                <a:lnTo>
                  <a:pt x="837" y="713"/>
                </a:lnTo>
                <a:lnTo>
                  <a:pt x="837" y="713"/>
                </a:lnTo>
                <a:lnTo>
                  <a:pt x="837" y="713"/>
                </a:lnTo>
                <a:cubicBezTo>
                  <a:pt x="868" y="713"/>
                  <a:pt x="868" y="713"/>
                  <a:pt x="868" y="713"/>
                </a:cubicBezTo>
                <a:cubicBezTo>
                  <a:pt x="899" y="713"/>
                  <a:pt x="899" y="713"/>
                  <a:pt x="929" y="713"/>
                </a:cubicBezTo>
                <a:lnTo>
                  <a:pt x="929" y="713"/>
                </a:lnTo>
                <a:lnTo>
                  <a:pt x="929" y="713"/>
                </a:lnTo>
                <a:lnTo>
                  <a:pt x="961" y="713"/>
                </a:lnTo>
                <a:lnTo>
                  <a:pt x="961" y="713"/>
                </a:lnTo>
                <a:lnTo>
                  <a:pt x="961" y="713"/>
                </a:lnTo>
                <a:cubicBezTo>
                  <a:pt x="992" y="713"/>
                  <a:pt x="992" y="713"/>
                  <a:pt x="992" y="713"/>
                </a:cubicBezTo>
                <a:lnTo>
                  <a:pt x="992" y="713"/>
                </a:lnTo>
                <a:cubicBezTo>
                  <a:pt x="1023" y="713"/>
                  <a:pt x="1023" y="713"/>
                  <a:pt x="1023" y="713"/>
                </a:cubicBezTo>
                <a:cubicBezTo>
                  <a:pt x="1023" y="745"/>
                  <a:pt x="1023" y="745"/>
                  <a:pt x="1023" y="745"/>
                </a:cubicBezTo>
                <a:cubicBezTo>
                  <a:pt x="1053" y="745"/>
                  <a:pt x="1053" y="745"/>
                  <a:pt x="1053" y="776"/>
                </a:cubicBezTo>
                <a:cubicBezTo>
                  <a:pt x="1053" y="776"/>
                  <a:pt x="1053" y="776"/>
                  <a:pt x="1053" y="806"/>
                </a:cubicBezTo>
                <a:lnTo>
                  <a:pt x="1053" y="806"/>
                </a:lnTo>
                <a:cubicBezTo>
                  <a:pt x="1053" y="806"/>
                  <a:pt x="1053" y="806"/>
                  <a:pt x="1085" y="806"/>
                </a:cubicBezTo>
                <a:cubicBezTo>
                  <a:pt x="1085" y="837"/>
                  <a:pt x="1085" y="837"/>
                  <a:pt x="1085" y="869"/>
                </a:cubicBezTo>
                <a:lnTo>
                  <a:pt x="1116" y="869"/>
                </a:lnTo>
                <a:lnTo>
                  <a:pt x="1116" y="869"/>
                </a:lnTo>
                <a:lnTo>
                  <a:pt x="1116" y="869"/>
                </a:lnTo>
                <a:lnTo>
                  <a:pt x="1116" y="869"/>
                </a:lnTo>
                <a:lnTo>
                  <a:pt x="1116" y="869"/>
                </a:lnTo>
                <a:lnTo>
                  <a:pt x="1116" y="869"/>
                </a:lnTo>
                <a:cubicBezTo>
                  <a:pt x="1116" y="869"/>
                  <a:pt x="1116" y="869"/>
                  <a:pt x="1147" y="869"/>
                </a:cubicBezTo>
                <a:lnTo>
                  <a:pt x="1147" y="869"/>
                </a:lnTo>
                <a:cubicBezTo>
                  <a:pt x="1147" y="869"/>
                  <a:pt x="1177" y="869"/>
                  <a:pt x="1177" y="900"/>
                </a:cubicBezTo>
                <a:lnTo>
                  <a:pt x="1177" y="900"/>
                </a:lnTo>
                <a:lnTo>
                  <a:pt x="1177" y="900"/>
                </a:lnTo>
                <a:lnTo>
                  <a:pt x="1177" y="900"/>
                </a:lnTo>
                <a:lnTo>
                  <a:pt x="1177" y="869"/>
                </a:lnTo>
                <a:lnTo>
                  <a:pt x="1177" y="869"/>
                </a:lnTo>
                <a:lnTo>
                  <a:pt x="1177" y="869"/>
                </a:lnTo>
                <a:lnTo>
                  <a:pt x="1177" y="869"/>
                </a:lnTo>
                <a:cubicBezTo>
                  <a:pt x="1177" y="837"/>
                  <a:pt x="1177" y="837"/>
                  <a:pt x="1177" y="837"/>
                </a:cubicBezTo>
                <a:cubicBezTo>
                  <a:pt x="1177" y="869"/>
                  <a:pt x="1177" y="869"/>
                  <a:pt x="1177" y="869"/>
                </a:cubicBezTo>
                <a:cubicBezTo>
                  <a:pt x="1177" y="869"/>
                  <a:pt x="1177" y="837"/>
                  <a:pt x="1208" y="837"/>
                </a:cubicBezTo>
                <a:lnTo>
                  <a:pt x="1208" y="837"/>
                </a:lnTo>
                <a:cubicBezTo>
                  <a:pt x="1240" y="837"/>
                  <a:pt x="1240" y="837"/>
                  <a:pt x="1271" y="837"/>
                </a:cubicBezTo>
                <a:cubicBezTo>
                  <a:pt x="1271" y="806"/>
                  <a:pt x="1271" y="806"/>
                  <a:pt x="1271" y="806"/>
                </a:cubicBezTo>
                <a:lnTo>
                  <a:pt x="1271" y="806"/>
                </a:lnTo>
                <a:lnTo>
                  <a:pt x="1271" y="806"/>
                </a:lnTo>
                <a:cubicBezTo>
                  <a:pt x="1301" y="806"/>
                  <a:pt x="1301" y="806"/>
                  <a:pt x="1301" y="806"/>
                </a:cubicBezTo>
                <a:cubicBezTo>
                  <a:pt x="1301" y="776"/>
                  <a:pt x="1301" y="776"/>
                  <a:pt x="1333" y="745"/>
                </a:cubicBezTo>
                <a:lnTo>
                  <a:pt x="1364" y="745"/>
                </a:lnTo>
                <a:lnTo>
                  <a:pt x="1394" y="776"/>
                </a:lnTo>
                <a:cubicBezTo>
                  <a:pt x="1425" y="776"/>
                  <a:pt x="1425" y="776"/>
                  <a:pt x="1425" y="776"/>
                </a:cubicBezTo>
                <a:cubicBezTo>
                  <a:pt x="1425" y="776"/>
                  <a:pt x="1425" y="776"/>
                  <a:pt x="1425" y="745"/>
                </a:cubicBezTo>
                <a:lnTo>
                  <a:pt x="1457" y="745"/>
                </a:lnTo>
                <a:cubicBezTo>
                  <a:pt x="1488" y="745"/>
                  <a:pt x="1488" y="745"/>
                  <a:pt x="1488" y="745"/>
                </a:cubicBezTo>
                <a:cubicBezTo>
                  <a:pt x="1488" y="745"/>
                  <a:pt x="1488" y="745"/>
                  <a:pt x="1518" y="745"/>
                </a:cubicBezTo>
                <a:lnTo>
                  <a:pt x="1518" y="745"/>
                </a:lnTo>
                <a:cubicBezTo>
                  <a:pt x="1549" y="745"/>
                  <a:pt x="1549" y="745"/>
                  <a:pt x="1549" y="745"/>
                </a:cubicBezTo>
                <a:lnTo>
                  <a:pt x="1549" y="745"/>
                </a:lnTo>
                <a:lnTo>
                  <a:pt x="1581" y="745"/>
                </a:lnTo>
                <a:lnTo>
                  <a:pt x="1581" y="745"/>
                </a:lnTo>
                <a:lnTo>
                  <a:pt x="1612" y="745"/>
                </a:lnTo>
                <a:lnTo>
                  <a:pt x="1612" y="745"/>
                </a:lnTo>
                <a:lnTo>
                  <a:pt x="1642" y="745"/>
                </a:lnTo>
                <a:lnTo>
                  <a:pt x="1642" y="745"/>
                </a:lnTo>
                <a:cubicBezTo>
                  <a:pt x="1642" y="745"/>
                  <a:pt x="1642" y="745"/>
                  <a:pt x="1673" y="745"/>
                </a:cubicBezTo>
                <a:lnTo>
                  <a:pt x="1673" y="745"/>
                </a:lnTo>
                <a:cubicBezTo>
                  <a:pt x="1673" y="745"/>
                  <a:pt x="1673" y="745"/>
                  <a:pt x="1705" y="745"/>
                </a:cubicBezTo>
                <a:lnTo>
                  <a:pt x="1705" y="745"/>
                </a:lnTo>
                <a:lnTo>
                  <a:pt x="1705" y="745"/>
                </a:lnTo>
                <a:cubicBezTo>
                  <a:pt x="1736" y="745"/>
                  <a:pt x="1736" y="745"/>
                  <a:pt x="1736" y="745"/>
                </a:cubicBezTo>
                <a:lnTo>
                  <a:pt x="1736" y="745"/>
                </a:lnTo>
                <a:cubicBezTo>
                  <a:pt x="1766" y="745"/>
                  <a:pt x="1766" y="776"/>
                  <a:pt x="1766" y="776"/>
                </a:cubicBezTo>
                <a:cubicBezTo>
                  <a:pt x="1797" y="776"/>
                  <a:pt x="1797" y="776"/>
                  <a:pt x="1797" y="776"/>
                </a:cubicBezTo>
                <a:lnTo>
                  <a:pt x="1797" y="776"/>
                </a:lnTo>
                <a:lnTo>
                  <a:pt x="1797" y="776"/>
                </a:lnTo>
                <a:cubicBezTo>
                  <a:pt x="1797" y="776"/>
                  <a:pt x="1797" y="776"/>
                  <a:pt x="1829" y="745"/>
                </a:cubicBezTo>
                <a:lnTo>
                  <a:pt x="1829" y="745"/>
                </a:lnTo>
                <a:lnTo>
                  <a:pt x="1829" y="745"/>
                </a:lnTo>
                <a:lnTo>
                  <a:pt x="1829" y="745"/>
                </a:lnTo>
                <a:lnTo>
                  <a:pt x="1829" y="745"/>
                </a:lnTo>
                <a:cubicBezTo>
                  <a:pt x="1797" y="713"/>
                  <a:pt x="1797" y="713"/>
                  <a:pt x="1797" y="683"/>
                </a:cubicBezTo>
                <a:cubicBezTo>
                  <a:pt x="1797" y="683"/>
                  <a:pt x="1766" y="683"/>
                  <a:pt x="1766" y="652"/>
                </a:cubicBezTo>
                <a:lnTo>
                  <a:pt x="1766" y="652"/>
                </a:lnTo>
                <a:lnTo>
                  <a:pt x="1766" y="652"/>
                </a:lnTo>
                <a:lnTo>
                  <a:pt x="1766" y="652"/>
                </a:lnTo>
                <a:lnTo>
                  <a:pt x="1766" y="652"/>
                </a:lnTo>
                <a:lnTo>
                  <a:pt x="1766" y="652"/>
                </a:lnTo>
                <a:cubicBezTo>
                  <a:pt x="1766" y="652"/>
                  <a:pt x="1797" y="652"/>
                  <a:pt x="1797" y="621"/>
                </a:cubicBezTo>
                <a:lnTo>
                  <a:pt x="1797" y="621"/>
                </a:lnTo>
                <a:lnTo>
                  <a:pt x="1797" y="621"/>
                </a:lnTo>
                <a:lnTo>
                  <a:pt x="1797" y="621"/>
                </a:lnTo>
                <a:lnTo>
                  <a:pt x="1829" y="621"/>
                </a:lnTo>
                <a:lnTo>
                  <a:pt x="1860" y="621"/>
                </a:lnTo>
                <a:lnTo>
                  <a:pt x="1860" y="621"/>
                </a:lnTo>
                <a:lnTo>
                  <a:pt x="1860" y="621"/>
                </a:lnTo>
                <a:cubicBezTo>
                  <a:pt x="1860" y="589"/>
                  <a:pt x="1890" y="589"/>
                  <a:pt x="1890" y="589"/>
                </a:cubicBezTo>
                <a:lnTo>
                  <a:pt x="1890" y="589"/>
                </a:lnTo>
                <a:lnTo>
                  <a:pt x="1921" y="589"/>
                </a:lnTo>
                <a:lnTo>
                  <a:pt x="1921" y="589"/>
                </a:lnTo>
                <a:cubicBezTo>
                  <a:pt x="1921" y="589"/>
                  <a:pt x="1921" y="589"/>
                  <a:pt x="1921" y="559"/>
                </a:cubicBezTo>
                <a:lnTo>
                  <a:pt x="1921" y="559"/>
                </a:lnTo>
                <a:lnTo>
                  <a:pt x="1921" y="559"/>
                </a:lnTo>
                <a:cubicBezTo>
                  <a:pt x="1921" y="528"/>
                  <a:pt x="1921" y="528"/>
                  <a:pt x="1921" y="528"/>
                </a:cubicBezTo>
                <a:cubicBezTo>
                  <a:pt x="1921" y="528"/>
                  <a:pt x="1921" y="497"/>
                  <a:pt x="1953" y="497"/>
                </a:cubicBezTo>
                <a:lnTo>
                  <a:pt x="1953" y="497"/>
                </a:lnTo>
                <a:lnTo>
                  <a:pt x="1984" y="497"/>
                </a:lnTo>
                <a:cubicBezTo>
                  <a:pt x="1984" y="497"/>
                  <a:pt x="1984" y="497"/>
                  <a:pt x="2014" y="497"/>
                </a:cubicBezTo>
                <a:lnTo>
                  <a:pt x="2014" y="497"/>
                </a:lnTo>
                <a:lnTo>
                  <a:pt x="2014" y="497"/>
                </a:lnTo>
                <a:lnTo>
                  <a:pt x="2045" y="497"/>
                </a:lnTo>
                <a:lnTo>
                  <a:pt x="2045" y="497"/>
                </a:lnTo>
                <a:lnTo>
                  <a:pt x="2045" y="497"/>
                </a:lnTo>
                <a:cubicBezTo>
                  <a:pt x="2077" y="497"/>
                  <a:pt x="2077" y="497"/>
                  <a:pt x="2077" y="497"/>
                </a:cubicBezTo>
                <a:cubicBezTo>
                  <a:pt x="2077" y="497"/>
                  <a:pt x="2077" y="497"/>
                  <a:pt x="2108" y="497"/>
                </a:cubicBezTo>
                <a:lnTo>
                  <a:pt x="2108" y="497"/>
                </a:lnTo>
                <a:cubicBezTo>
                  <a:pt x="2077" y="465"/>
                  <a:pt x="2077" y="465"/>
                  <a:pt x="2077" y="465"/>
                </a:cubicBezTo>
                <a:lnTo>
                  <a:pt x="2077" y="465"/>
                </a:lnTo>
                <a:cubicBezTo>
                  <a:pt x="2077" y="435"/>
                  <a:pt x="2108" y="435"/>
                  <a:pt x="2108" y="404"/>
                </a:cubicBezTo>
                <a:cubicBezTo>
                  <a:pt x="2108" y="404"/>
                  <a:pt x="2108" y="404"/>
                  <a:pt x="2138" y="404"/>
                </a:cubicBezTo>
                <a:lnTo>
                  <a:pt x="2138" y="404"/>
                </a:lnTo>
                <a:cubicBezTo>
                  <a:pt x="2138" y="404"/>
                  <a:pt x="2138" y="404"/>
                  <a:pt x="2169" y="404"/>
                </a:cubicBezTo>
                <a:lnTo>
                  <a:pt x="2169" y="373"/>
                </a:lnTo>
                <a:lnTo>
                  <a:pt x="2169" y="373"/>
                </a:lnTo>
                <a:lnTo>
                  <a:pt x="2169" y="373"/>
                </a:lnTo>
                <a:lnTo>
                  <a:pt x="2169" y="373"/>
                </a:lnTo>
                <a:cubicBezTo>
                  <a:pt x="2169" y="373"/>
                  <a:pt x="2169" y="373"/>
                  <a:pt x="2138" y="373"/>
                </a:cubicBezTo>
                <a:lnTo>
                  <a:pt x="2138" y="373"/>
                </a:lnTo>
                <a:cubicBezTo>
                  <a:pt x="2108" y="373"/>
                  <a:pt x="2108" y="373"/>
                  <a:pt x="2077" y="373"/>
                </a:cubicBezTo>
                <a:lnTo>
                  <a:pt x="2077" y="373"/>
                </a:lnTo>
                <a:lnTo>
                  <a:pt x="2045" y="341"/>
                </a:lnTo>
                <a:lnTo>
                  <a:pt x="2045" y="341"/>
                </a:lnTo>
                <a:lnTo>
                  <a:pt x="2045" y="341"/>
                </a:lnTo>
                <a:lnTo>
                  <a:pt x="2045" y="341"/>
                </a:lnTo>
                <a:cubicBezTo>
                  <a:pt x="2014" y="341"/>
                  <a:pt x="2014" y="311"/>
                  <a:pt x="2014" y="311"/>
                </a:cubicBezTo>
                <a:lnTo>
                  <a:pt x="2014" y="311"/>
                </a:lnTo>
                <a:lnTo>
                  <a:pt x="2014" y="311"/>
                </a:lnTo>
                <a:cubicBezTo>
                  <a:pt x="1984" y="311"/>
                  <a:pt x="1984" y="280"/>
                  <a:pt x="1984" y="280"/>
                </a:cubicBezTo>
                <a:cubicBezTo>
                  <a:pt x="1984" y="311"/>
                  <a:pt x="1953" y="311"/>
                  <a:pt x="1953" y="311"/>
                </a:cubicBezTo>
                <a:lnTo>
                  <a:pt x="1953" y="311"/>
                </a:lnTo>
                <a:lnTo>
                  <a:pt x="1953" y="311"/>
                </a:lnTo>
                <a:lnTo>
                  <a:pt x="1953" y="311"/>
                </a:lnTo>
                <a:lnTo>
                  <a:pt x="1953" y="311"/>
                </a:lnTo>
                <a:cubicBezTo>
                  <a:pt x="1921" y="311"/>
                  <a:pt x="1921" y="311"/>
                  <a:pt x="1921" y="311"/>
                </a:cubicBezTo>
                <a:cubicBezTo>
                  <a:pt x="1921" y="311"/>
                  <a:pt x="1921" y="311"/>
                  <a:pt x="1890" y="311"/>
                </a:cubicBezTo>
                <a:lnTo>
                  <a:pt x="1890" y="311"/>
                </a:lnTo>
                <a:lnTo>
                  <a:pt x="1890" y="311"/>
                </a:lnTo>
                <a:lnTo>
                  <a:pt x="1890" y="311"/>
                </a:lnTo>
                <a:lnTo>
                  <a:pt x="1890" y="311"/>
                </a:lnTo>
                <a:cubicBezTo>
                  <a:pt x="1860" y="311"/>
                  <a:pt x="1860" y="280"/>
                  <a:pt x="1860" y="280"/>
                </a:cubicBezTo>
                <a:lnTo>
                  <a:pt x="1860" y="280"/>
                </a:lnTo>
                <a:cubicBezTo>
                  <a:pt x="1829" y="280"/>
                  <a:pt x="1829" y="311"/>
                  <a:pt x="1829" y="311"/>
                </a:cubicBezTo>
                <a:lnTo>
                  <a:pt x="1829" y="311"/>
                </a:lnTo>
                <a:lnTo>
                  <a:pt x="1829" y="311"/>
                </a:lnTo>
                <a:lnTo>
                  <a:pt x="1797" y="311"/>
                </a:lnTo>
                <a:lnTo>
                  <a:pt x="1797" y="311"/>
                </a:lnTo>
                <a:cubicBezTo>
                  <a:pt x="1797" y="311"/>
                  <a:pt x="1766" y="311"/>
                  <a:pt x="1766" y="280"/>
                </a:cubicBezTo>
                <a:lnTo>
                  <a:pt x="1766" y="280"/>
                </a:lnTo>
                <a:cubicBezTo>
                  <a:pt x="1766" y="249"/>
                  <a:pt x="1736" y="249"/>
                  <a:pt x="1736" y="217"/>
                </a:cubicBezTo>
                <a:lnTo>
                  <a:pt x="1736" y="217"/>
                </a:lnTo>
                <a:cubicBezTo>
                  <a:pt x="1736" y="217"/>
                  <a:pt x="1736" y="217"/>
                  <a:pt x="1705" y="187"/>
                </a:cubicBezTo>
                <a:lnTo>
                  <a:pt x="1673" y="156"/>
                </a:lnTo>
                <a:lnTo>
                  <a:pt x="1642" y="125"/>
                </a:lnTo>
                <a:lnTo>
                  <a:pt x="1642" y="125"/>
                </a:lnTo>
                <a:lnTo>
                  <a:pt x="1642" y="125"/>
                </a:lnTo>
                <a:lnTo>
                  <a:pt x="1612" y="125"/>
                </a:lnTo>
                <a:cubicBezTo>
                  <a:pt x="1612" y="93"/>
                  <a:pt x="1612" y="93"/>
                  <a:pt x="1612" y="93"/>
                </a:cubicBezTo>
                <a:lnTo>
                  <a:pt x="1612" y="93"/>
                </a:lnTo>
                <a:cubicBezTo>
                  <a:pt x="1581" y="93"/>
                  <a:pt x="1581" y="93"/>
                  <a:pt x="1581" y="93"/>
                </a:cubicBezTo>
                <a:lnTo>
                  <a:pt x="1581" y="93"/>
                </a:lnTo>
                <a:lnTo>
                  <a:pt x="1549" y="93"/>
                </a:lnTo>
                <a:lnTo>
                  <a:pt x="1549" y="93"/>
                </a:lnTo>
                <a:cubicBezTo>
                  <a:pt x="1549" y="93"/>
                  <a:pt x="1549" y="125"/>
                  <a:pt x="1518" y="125"/>
                </a:cubicBezTo>
                <a:lnTo>
                  <a:pt x="1518" y="125"/>
                </a:lnTo>
                <a:cubicBezTo>
                  <a:pt x="1518" y="125"/>
                  <a:pt x="1518" y="156"/>
                  <a:pt x="1488" y="156"/>
                </a:cubicBezTo>
                <a:lnTo>
                  <a:pt x="1488" y="156"/>
                </a:lnTo>
                <a:lnTo>
                  <a:pt x="1488" y="156"/>
                </a:lnTo>
                <a:cubicBezTo>
                  <a:pt x="1488" y="156"/>
                  <a:pt x="1488" y="125"/>
                  <a:pt x="1457" y="125"/>
                </a:cubicBezTo>
                <a:lnTo>
                  <a:pt x="1457" y="125"/>
                </a:lnTo>
                <a:lnTo>
                  <a:pt x="1457" y="125"/>
                </a:lnTo>
                <a:cubicBezTo>
                  <a:pt x="1425" y="125"/>
                  <a:pt x="1425" y="125"/>
                  <a:pt x="1425" y="125"/>
                </a:cubicBezTo>
                <a:lnTo>
                  <a:pt x="1425" y="125"/>
                </a:lnTo>
                <a:cubicBezTo>
                  <a:pt x="1425" y="125"/>
                  <a:pt x="1425" y="93"/>
                  <a:pt x="1394" y="93"/>
                </a:cubicBezTo>
                <a:lnTo>
                  <a:pt x="1394" y="93"/>
                </a:lnTo>
                <a:lnTo>
                  <a:pt x="1394" y="93"/>
                </a:lnTo>
                <a:lnTo>
                  <a:pt x="1394" y="93"/>
                </a:lnTo>
                <a:lnTo>
                  <a:pt x="1394" y="93"/>
                </a:lnTo>
                <a:lnTo>
                  <a:pt x="1364" y="93"/>
                </a:lnTo>
                <a:lnTo>
                  <a:pt x="1364" y="93"/>
                </a:lnTo>
                <a:lnTo>
                  <a:pt x="1364" y="93"/>
                </a:lnTo>
                <a:lnTo>
                  <a:pt x="1364" y="93"/>
                </a:lnTo>
                <a:lnTo>
                  <a:pt x="1364" y="93"/>
                </a:lnTo>
                <a:lnTo>
                  <a:pt x="1364" y="93"/>
                </a:lnTo>
                <a:lnTo>
                  <a:pt x="1333" y="93"/>
                </a:lnTo>
                <a:lnTo>
                  <a:pt x="1333" y="93"/>
                </a:lnTo>
                <a:cubicBezTo>
                  <a:pt x="1301" y="93"/>
                  <a:pt x="1301" y="93"/>
                  <a:pt x="1301" y="63"/>
                </a:cubicBezTo>
                <a:lnTo>
                  <a:pt x="1301" y="63"/>
                </a:lnTo>
                <a:lnTo>
                  <a:pt x="1301" y="63"/>
                </a:lnTo>
                <a:lnTo>
                  <a:pt x="1271" y="32"/>
                </a:lnTo>
                <a:lnTo>
                  <a:pt x="1271" y="32"/>
                </a:lnTo>
                <a:lnTo>
                  <a:pt x="1271" y="32"/>
                </a:lnTo>
                <a:cubicBezTo>
                  <a:pt x="1271" y="32"/>
                  <a:pt x="1271" y="32"/>
                  <a:pt x="1271" y="0"/>
                </a:cubicBezTo>
                <a:cubicBezTo>
                  <a:pt x="1271" y="32"/>
                  <a:pt x="1271" y="32"/>
                  <a:pt x="1271" y="32"/>
                </a:cubicBezTo>
                <a:lnTo>
                  <a:pt x="1271" y="32"/>
                </a:lnTo>
                <a:cubicBezTo>
                  <a:pt x="1240" y="32"/>
                  <a:pt x="1240" y="0"/>
                  <a:pt x="1240" y="0"/>
                </a:cubicBezTo>
                <a:lnTo>
                  <a:pt x="1208" y="0"/>
                </a:lnTo>
                <a:lnTo>
                  <a:pt x="1208" y="0"/>
                </a:lnTo>
                <a:cubicBezTo>
                  <a:pt x="1177" y="0"/>
                  <a:pt x="1177" y="32"/>
                  <a:pt x="1177" y="32"/>
                </a:cubicBezTo>
                <a:lnTo>
                  <a:pt x="1177" y="32"/>
                </a:lnTo>
                <a:cubicBezTo>
                  <a:pt x="1147" y="63"/>
                  <a:pt x="1147" y="63"/>
                  <a:pt x="1147" y="63"/>
                </a:cubicBezTo>
                <a:cubicBezTo>
                  <a:pt x="1116" y="63"/>
                  <a:pt x="1116" y="32"/>
                  <a:pt x="1116" y="32"/>
                </a:cubicBezTo>
                <a:lnTo>
                  <a:pt x="1116" y="32"/>
                </a:lnTo>
                <a:cubicBezTo>
                  <a:pt x="1085" y="32"/>
                  <a:pt x="1085" y="63"/>
                  <a:pt x="1085" y="63"/>
                </a:cubicBezTo>
                <a:lnTo>
                  <a:pt x="1053" y="63"/>
                </a:lnTo>
                <a:lnTo>
                  <a:pt x="1053" y="63"/>
                </a:lnTo>
                <a:cubicBezTo>
                  <a:pt x="1023" y="63"/>
                  <a:pt x="1023" y="63"/>
                  <a:pt x="1023" y="63"/>
                </a:cubicBezTo>
                <a:lnTo>
                  <a:pt x="1023" y="63"/>
                </a:lnTo>
                <a:lnTo>
                  <a:pt x="1023" y="63"/>
                </a:lnTo>
                <a:lnTo>
                  <a:pt x="1023" y="63"/>
                </a:lnTo>
                <a:lnTo>
                  <a:pt x="1023" y="63"/>
                </a:lnTo>
                <a:cubicBezTo>
                  <a:pt x="992" y="63"/>
                  <a:pt x="992" y="93"/>
                  <a:pt x="992" y="93"/>
                </a:cubicBezTo>
                <a:lnTo>
                  <a:pt x="992" y="93"/>
                </a:lnTo>
                <a:cubicBezTo>
                  <a:pt x="961" y="93"/>
                  <a:pt x="961" y="93"/>
                  <a:pt x="961" y="93"/>
                </a:cubicBezTo>
                <a:lnTo>
                  <a:pt x="961" y="93"/>
                </a:lnTo>
                <a:cubicBezTo>
                  <a:pt x="929" y="93"/>
                  <a:pt x="929" y="93"/>
                  <a:pt x="899" y="93"/>
                </a:cubicBezTo>
                <a:cubicBezTo>
                  <a:pt x="868" y="93"/>
                  <a:pt x="868" y="93"/>
                  <a:pt x="868" y="93"/>
                </a:cubicBezTo>
                <a:cubicBezTo>
                  <a:pt x="837" y="93"/>
                  <a:pt x="837" y="93"/>
                  <a:pt x="837" y="93"/>
                </a:cubicBezTo>
                <a:lnTo>
                  <a:pt x="837" y="93"/>
                </a:lnTo>
                <a:cubicBezTo>
                  <a:pt x="805" y="93"/>
                  <a:pt x="805" y="93"/>
                  <a:pt x="805" y="93"/>
                </a:cubicBezTo>
                <a:lnTo>
                  <a:pt x="805" y="93"/>
                </a:lnTo>
                <a:lnTo>
                  <a:pt x="805" y="125"/>
                </a:lnTo>
                <a:lnTo>
                  <a:pt x="805" y="125"/>
                </a:lnTo>
                <a:lnTo>
                  <a:pt x="805" y="125"/>
                </a:lnTo>
                <a:lnTo>
                  <a:pt x="805" y="125"/>
                </a:lnTo>
                <a:lnTo>
                  <a:pt x="805" y="125"/>
                </a:lnTo>
                <a:lnTo>
                  <a:pt x="805" y="125"/>
                </a:lnTo>
                <a:cubicBezTo>
                  <a:pt x="805" y="156"/>
                  <a:pt x="805" y="156"/>
                  <a:pt x="805" y="156"/>
                </a:cubicBezTo>
                <a:lnTo>
                  <a:pt x="805" y="156"/>
                </a:lnTo>
                <a:lnTo>
                  <a:pt x="805" y="156"/>
                </a:lnTo>
                <a:cubicBezTo>
                  <a:pt x="805" y="156"/>
                  <a:pt x="805" y="156"/>
                  <a:pt x="775" y="156"/>
                </a:cubicBezTo>
                <a:lnTo>
                  <a:pt x="775" y="187"/>
                </a:lnTo>
                <a:lnTo>
                  <a:pt x="775" y="187"/>
                </a:lnTo>
                <a:lnTo>
                  <a:pt x="775" y="187"/>
                </a:lnTo>
                <a:lnTo>
                  <a:pt x="775" y="187"/>
                </a:lnTo>
                <a:lnTo>
                  <a:pt x="775" y="217"/>
                </a:lnTo>
                <a:lnTo>
                  <a:pt x="805" y="217"/>
                </a:lnTo>
                <a:cubicBezTo>
                  <a:pt x="805" y="249"/>
                  <a:pt x="805" y="249"/>
                  <a:pt x="805" y="249"/>
                </a:cubicBezTo>
                <a:lnTo>
                  <a:pt x="805" y="249"/>
                </a:lnTo>
                <a:cubicBezTo>
                  <a:pt x="805" y="280"/>
                  <a:pt x="805" y="311"/>
                  <a:pt x="775" y="311"/>
                </a:cubicBezTo>
                <a:lnTo>
                  <a:pt x="775" y="311"/>
                </a:lnTo>
                <a:lnTo>
                  <a:pt x="775" y="311"/>
                </a:lnTo>
                <a:lnTo>
                  <a:pt x="775" y="311"/>
                </a:lnTo>
                <a:lnTo>
                  <a:pt x="775" y="311"/>
                </a:lnTo>
                <a:lnTo>
                  <a:pt x="744" y="311"/>
                </a:lnTo>
                <a:cubicBezTo>
                  <a:pt x="744" y="311"/>
                  <a:pt x="744" y="311"/>
                  <a:pt x="713" y="311"/>
                </a:cubicBezTo>
                <a:lnTo>
                  <a:pt x="713" y="311"/>
                </a:lnTo>
                <a:lnTo>
                  <a:pt x="713" y="311"/>
                </a:lnTo>
                <a:lnTo>
                  <a:pt x="713" y="311"/>
                </a:lnTo>
                <a:lnTo>
                  <a:pt x="681" y="311"/>
                </a:lnTo>
                <a:lnTo>
                  <a:pt x="681" y="311"/>
                </a:lnTo>
                <a:lnTo>
                  <a:pt x="651" y="311"/>
                </a:lnTo>
                <a:lnTo>
                  <a:pt x="651" y="311"/>
                </a:lnTo>
                <a:cubicBezTo>
                  <a:pt x="620" y="311"/>
                  <a:pt x="620" y="311"/>
                  <a:pt x="620" y="280"/>
                </a:cubicBezTo>
                <a:lnTo>
                  <a:pt x="620" y="280"/>
                </a:lnTo>
                <a:lnTo>
                  <a:pt x="620" y="280"/>
                </a:lnTo>
                <a:cubicBezTo>
                  <a:pt x="589" y="280"/>
                  <a:pt x="589" y="280"/>
                  <a:pt x="589" y="280"/>
                </a:cubicBezTo>
                <a:cubicBezTo>
                  <a:pt x="589" y="280"/>
                  <a:pt x="589" y="311"/>
                  <a:pt x="557" y="311"/>
                </a:cubicBezTo>
                <a:lnTo>
                  <a:pt x="557" y="311"/>
                </a:lnTo>
                <a:lnTo>
                  <a:pt x="557" y="311"/>
                </a:lnTo>
                <a:lnTo>
                  <a:pt x="557" y="311"/>
                </a:lnTo>
                <a:cubicBezTo>
                  <a:pt x="527" y="311"/>
                  <a:pt x="527" y="280"/>
                  <a:pt x="527" y="280"/>
                </a:cubicBezTo>
                <a:lnTo>
                  <a:pt x="527" y="280"/>
                </a:lnTo>
                <a:cubicBezTo>
                  <a:pt x="527" y="280"/>
                  <a:pt x="496" y="280"/>
                  <a:pt x="496" y="311"/>
                </a:cubicBezTo>
                <a:lnTo>
                  <a:pt x="496" y="311"/>
                </a:lnTo>
                <a:lnTo>
                  <a:pt x="465" y="311"/>
                </a:lnTo>
                <a:lnTo>
                  <a:pt x="465" y="311"/>
                </a:lnTo>
                <a:lnTo>
                  <a:pt x="465" y="311"/>
                </a:lnTo>
                <a:lnTo>
                  <a:pt x="465" y="311"/>
                </a:lnTo>
                <a:cubicBezTo>
                  <a:pt x="433" y="311"/>
                  <a:pt x="433" y="311"/>
                  <a:pt x="433" y="280"/>
                </a:cubicBezTo>
                <a:lnTo>
                  <a:pt x="433" y="280"/>
                </a:lnTo>
                <a:lnTo>
                  <a:pt x="433" y="280"/>
                </a:lnTo>
                <a:cubicBezTo>
                  <a:pt x="433" y="311"/>
                  <a:pt x="403" y="311"/>
                  <a:pt x="403" y="311"/>
                </a:cubicBezTo>
                <a:lnTo>
                  <a:pt x="403" y="311"/>
                </a:lnTo>
                <a:lnTo>
                  <a:pt x="403" y="311"/>
                </a:lnTo>
                <a:lnTo>
                  <a:pt x="403" y="311"/>
                </a:lnTo>
                <a:cubicBezTo>
                  <a:pt x="372" y="311"/>
                  <a:pt x="372" y="311"/>
                  <a:pt x="372" y="280"/>
                </a:cubicBezTo>
                <a:lnTo>
                  <a:pt x="372" y="280"/>
                </a:lnTo>
                <a:lnTo>
                  <a:pt x="372" y="280"/>
                </a:lnTo>
                <a:lnTo>
                  <a:pt x="341" y="280"/>
                </a:lnTo>
                <a:lnTo>
                  <a:pt x="341" y="280"/>
                </a:lnTo>
                <a:cubicBezTo>
                  <a:pt x="341" y="249"/>
                  <a:pt x="341" y="249"/>
                  <a:pt x="341" y="249"/>
                </a:cubicBezTo>
                <a:lnTo>
                  <a:pt x="309" y="249"/>
                </a:lnTo>
                <a:cubicBezTo>
                  <a:pt x="309" y="249"/>
                  <a:pt x="309" y="249"/>
                  <a:pt x="309" y="280"/>
                </a:cubicBezTo>
                <a:lnTo>
                  <a:pt x="309" y="280"/>
                </a:lnTo>
                <a:lnTo>
                  <a:pt x="309" y="280"/>
                </a:lnTo>
                <a:lnTo>
                  <a:pt x="309" y="280"/>
                </a:lnTo>
                <a:cubicBezTo>
                  <a:pt x="279" y="280"/>
                  <a:pt x="279" y="249"/>
                  <a:pt x="279" y="249"/>
                </a:cubicBezTo>
                <a:lnTo>
                  <a:pt x="279" y="249"/>
                </a:lnTo>
                <a:lnTo>
                  <a:pt x="279" y="249"/>
                </a:lnTo>
                <a:lnTo>
                  <a:pt x="279" y="249"/>
                </a:lnTo>
                <a:cubicBezTo>
                  <a:pt x="248" y="249"/>
                  <a:pt x="248" y="249"/>
                  <a:pt x="248" y="249"/>
                </a:cubicBezTo>
                <a:lnTo>
                  <a:pt x="248" y="249"/>
                </a:lnTo>
                <a:lnTo>
                  <a:pt x="248" y="249"/>
                </a:lnTo>
                <a:lnTo>
                  <a:pt x="217" y="249"/>
                </a:lnTo>
                <a:lnTo>
                  <a:pt x="217" y="249"/>
                </a:lnTo>
                <a:lnTo>
                  <a:pt x="217" y="249"/>
                </a:lnTo>
                <a:lnTo>
                  <a:pt x="217" y="249"/>
                </a:lnTo>
                <a:lnTo>
                  <a:pt x="217" y="249"/>
                </a:lnTo>
                <a:lnTo>
                  <a:pt x="185" y="249"/>
                </a:lnTo>
                <a:lnTo>
                  <a:pt x="185" y="249"/>
                </a:lnTo>
                <a:lnTo>
                  <a:pt x="185" y="249"/>
                </a:lnTo>
                <a:lnTo>
                  <a:pt x="185" y="249"/>
                </a:lnTo>
                <a:lnTo>
                  <a:pt x="185" y="249"/>
                </a:lnTo>
                <a:lnTo>
                  <a:pt x="185" y="249"/>
                </a:lnTo>
                <a:lnTo>
                  <a:pt x="185" y="249"/>
                </a:lnTo>
                <a:cubicBezTo>
                  <a:pt x="185" y="249"/>
                  <a:pt x="185" y="280"/>
                  <a:pt x="155" y="280"/>
                </a:cubicBezTo>
                <a:lnTo>
                  <a:pt x="155" y="280"/>
                </a:lnTo>
                <a:lnTo>
                  <a:pt x="155" y="280"/>
                </a:lnTo>
                <a:cubicBezTo>
                  <a:pt x="124" y="280"/>
                  <a:pt x="124" y="280"/>
                  <a:pt x="124" y="280"/>
                </a:cubicBezTo>
                <a:lnTo>
                  <a:pt x="124" y="280"/>
                </a:lnTo>
                <a:lnTo>
                  <a:pt x="124" y="280"/>
                </a:lnTo>
                <a:cubicBezTo>
                  <a:pt x="93" y="311"/>
                  <a:pt x="93" y="311"/>
                  <a:pt x="93" y="311"/>
                </a:cubicBezTo>
                <a:lnTo>
                  <a:pt x="93" y="311"/>
                </a:lnTo>
                <a:cubicBezTo>
                  <a:pt x="93" y="311"/>
                  <a:pt x="93" y="311"/>
                  <a:pt x="93" y="341"/>
                </a:cubicBezTo>
                <a:lnTo>
                  <a:pt x="93" y="341"/>
                </a:lnTo>
                <a:lnTo>
                  <a:pt x="93" y="341"/>
                </a:lnTo>
                <a:cubicBezTo>
                  <a:pt x="93" y="341"/>
                  <a:pt x="93" y="341"/>
                  <a:pt x="93" y="373"/>
                </a:cubicBezTo>
                <a:cubicBezTo>
                  <a:pt x="61" y="373"/>
                  <a:pt x="61" y="373"/>
                  <a:pt x="61" y="373"/>
                </a:cubicBezTo>
                <a:lnTo>
                  <a:pt x="61" y="373"/>
                </a:lnTo>
                <a:lnTo>
                  <a:pt x="61" y="373"/>
                </a:lnTo>
                <a:lnTo>
                  <a:pt x="61" y="373"/>
                </a:lnTo>
                <a:lnTo>
                  <a:pt x="61" y="373"/>
                </a:lnTo>
                <a:cubicBezTo>
                  <a:pt x="31" y="373"/>
                  <a:pt x="31" y="373"/>
                  <a:pt x="31" y="341"/>
                </a:cubicBezTo>
                <a:lnTo>
                  <a:pt x="31" y="341"/>
                </a:lnTo>
                <a:lnTo>
                  <a:pt x="31" y="341"/>
                </a:lnTo>
                <a:cubicBezTo>
                  <a:pt x="31" y="341"/>
                  <a:pt x="31" y="341"/>
                  <a:pt x="0" y="341"/>
                </a:cubicBezTo>
                <a:cubicBezTo>
                  <a:pt x="0" y="341"/>
                  <a:pt x="0" y="341"/>
                  <a:pt x="0" y="311"/>
                </a:cubicBezTo>
                <a:lnTo>
                  <a:pt x="0" y="311"/>
                </a:lnTo>
                <a:lnTo>
                  <a:pt x="0" y="311"/>
                </a:lnTo>
                <a:cubicBezTo>
                  <a:pt x="0" y="341"/>
                  <a:pt x="0" y="341"/>
                  <a:pt x="0" y="373"/>
                </a:cubicBezTo>
                <a:lnTo>
                  <a:pt x="0" y="373"/>
                </a:lnTo>
                <a:lnTo>
                  <a:pt x="0" y="373"/>
                </a:lnTo>
                <a:lnTo>
                  <a:pt x="0" y="373"/>
                </a:lnTo>
                <a:lnTo>
                  <a:pt x="0" y="373"/>
                </a:lnTo>
                <a:cubicBezTo>
                  <a:pt x="0" y="373"/>
                  <a:pt x="0" y="373"/>
                  <a:pt x="0" y="40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6" name="Freeform 103"/>
          <p:cNvSpPr>
            <a:spLocks noChangeArrowheads="1"/>
          </p:cNvSpPr>
          <p:nvPr/>
        </p:nvSpPr>
        <p:spPr bwMode="auto">
          <a:xfrm>
            <a:off x="7664018" y="2809497"/>
            <a:ext cx="82349" cy="54318"/>
          </a:xfrm>
          <a:custGeom>
            <a:avLst/>
            <a:gdLst>
              <a:gd name="T0" fmla="*/ 62 w 218"/>
              <a:gd name="T1" fmla="*/ 0 h 124"/>
              <a:gd name="T2" fmla="*/ 62 w 218"/>
              <a:gd name="T3" fmla="*/ 0 h 124"/>
              <a:gd name="T4" fmla="*/ 62 w 218"/>
              <a:gd name="T5" fmla="*/ 0 h 124"/>
              <a:gd name="T6" fmla="*/ 62 w 218"/>
              <a:gd name="T7" fmla="*/ 0 h 124"/>
              <a:gd name="T8" fmla="*/ 62 w 218"/>
              <a:gd name="T9" fmla="*/ 30 h 124"/>
              <a:gd name="T10" fmla="*/ 62 w 218"/>
              <a:gd name="T11" fmla="*/ 62 h 124"/>
              <a:gd name="T12" fmla="*/ 62 w 218"/>
              <a:gd name="T13" fmla="*/ 62 h 124"/>
              <a:gd name="T14" fmla="*/ 31 w 218"/>
              <a:gd name="T15" fmla="*/ 93 h 124"/>
              <a:gd name="T16" fmla="*/ 31 w 218"/>
              <a:gd name="T17" fmla="*/ 93 h 124"/>
              <a:gd name="T18" fmla="*/ 0 w 218"/>
              <a:gd name="T19" fmla="*/ 93 h 124"/>
              <a:gd name="T20" fmla="*/ 0 w 218"/>
              <a:gd name="T21" fmla="*/ 93 h 124"/>
              <a:gd name="T22" fmla="*/ 0 w 218"/>
              <a:gd name="T23" fmla="*/ 93 h 124"/>
              <a:gd name="T24" fmla="*/ 31 w 218"/>
              <a:gd name="T25" fmla="*/ 93 h 124"/>
              <a:gd name="T26" fmla="*/ 31 w 218"/>
              <a:gd name="T27" fmla="*/ 93 h 124"/>
              <a:gd name="T28" fmla="*/ 62 w 218"/>
              <a:gd name="T29" fmla="*/ 93 h 124"/>
              <a:gd name="T30" fmla="*/ 62 w 218"/>
              <a:gd name="T31" fmla="*/ 93 h 124"/>
              <a:gd name="T32" fmla="*/ 93 w 218"/>
              <a:gd name="T33" fmla="*/ 123 h 124"/>
              <a:gd name="T34" fmla="*/ 124 w 218"/>
              <a:gd name="T35" fmla="*/ 123 h 124"/>
              <a:gd name="T36" fmla="*/ 124 w 218"/>
              <a:gd name="T37" fmla="*/ 123 h 124"/>
              <a:gd name="T38" fmla="*/ 155 w 218"/>
              <a:gd name="T39" fmla="*/ 93 h 124"/>
              <a:gd name="T40" fmla="*/ 186 w 218"/>
              <a:gd name="T41" fmla="*/ 62 h 124"/>
              <a:gd name="T42" fmla="*/ 186 w 218"/>
              <a:gd name="T43" fmla="*/ 62 h 124"/>
              <a:gd name="T44" fmla="*/ 186 w 218"/>
              <a:gd name="T45" fmla="*/ 62 h 124"/>
              <a:gd name="T46" fmla="*/ 186 w 218"/>
              <a:gd name="T47" fmla="*/ 62 h 124"/>
              <a:gd name="T48" fmla="*/ 217 w 218"/>
              <a:gd name="T49" fmla="*/ 62 h 124"/>
              <a:gd name="T50" fmla="*/ 217 w 218"/>
              <a:gd name="T51" fmla="*/ 62 h 124"/>
              <a:gd name="T52" fmla="*/ 217 w 218"/>
              <a:gd name="T53" fmla="*/ 62 h 124"/>
              <a:gd name="T54" fmla="*/ 217 w 218"/>
              <a:gd name="T55" fmla="*/ 62 h 124"/>
              <a:gd name="T56" fmla="*/ 186 w 218"/>
              <a:gd name="T57" fmla="*/ 30 h 124"/>
              <a:gd name="T58" fmla="*/ 155 w 218"/>
              <a:gd name="T59" fmla="*/ 30 h 124"/>
              <a:gd name="T60" fmla="*/ 93 w 218"/>
              <a:gd name="T61" fmla="*/ 0 h 124"/>
              <a:gd name="T62" fmla="*/ 93 w 218"/>
              <a:gd name="T63" fmla="*/ 0 h 124"/>
              <a:gd name="T64" fmla="*/ 62 w 218"/>
              <a:gd name="T6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" h="124">
                <a:moveTo>
                  <a:pt x="62" y="0"/>
                </a:move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lnTo>
                  <a:pt x="62" y="30"/>
                </a:lnTo>
                <a:cubicBezTo>
                  <a:pt x="62" y="30"/>
                  <a:pt x="62" y="30"/>
                  <a:pt x="62" y="62"/>
                </a:cubicBezTo>
                <a:lnTo>
                  <a:pt x="62" y="62"/>
                </a:lnTo>
                <a:lnTo>
                  <a:pt x="31" y="93"/>
                </a:lnTo>
                <a:lnTo>
                  <a:pt x="31" y="93"/>
                </a:lnTo>
                <a:cubicBezTo>
                  <a:pt x="0" y="93"/>
                  <a:pt x="0" y="93"/>
                  <a:pt x="0" y="93"/>
                </a:cubicBezTo>
                <a:lnTo>
                  <a:pt x="0" y="93"/>
                </a:lnTo>
                <a:lnTo>
                  <a:pt x="0" y="93"/>
                </a:lnTo>
                <a:cubicBezTo>
                  <a:pt x="31" y="93"/>
                  <a:pt x="31" y="93"/>
                  <a:pt x="31" y="93"/>
                </a:cubicBezTo>
                <a:lnTo>
                  <a:pt x="31" y="93"/>
                </a:lnTo>
                <a:cubicBezTo>
                  <a:pt x="62" y="93"/>
                  <a:pt x="62" y="93"/>
                  <a:pt x="62" y="93"/>
                </a:cubicBezTo>
                <a:lnTo>
                  <a:pt x="62" y="93"/>
                </a:lnTo>
                <a:lnTo>
                  <a:pt x="93" y="123"/>
                </a:lnTo>
                <a:cubicBezTo>
                  <a:pt x="124" y="123"/>
                  <a:pt x="124" y="123"/>
                  <a:pt x="124" y="123"/>
                </a:cubicBezTo>
                <a:lnTo>
                  <a:pt x="124" y="123"/>
                </a:lnTo>
                <a:cubicBezTo>
                  <a:pt x="124" y="93"/>
                  <a:pt x="124" y="93"/>
                  <a:pt x="155" y="93"/>
                </a:cubicBezTo>
                <a:cubicBezTo>
                  <a:pt x="155" y="62"/>
                  <a:pt x="155" y="62"/>
                  <a:pt x="186" y="62"/>
                </a:cubicBezTo>
                <a:lnTo>
                  <a:pt x="186" y="62"/>
                </a:lnTo>
                <a:lnTo>
                  <a:pt x="186" y="62"/>
                </a:lnTo>
                <a:lnTo>
                  <a:pt x="186" y="62"/>
                </a:lnTo>
                <a:cubicBezTo>
                  <a:pt x="217" y="62"/>
                  <a:pt x="217" y="62"/>
                  <a:pt x="217" y="62"/>
                </a:cubicBezTo>
                <a:lnTo>
                  <a:pt x="217" y="62"/>
                </a:lnTo>
                <a:lnTo>
                  <a:pt x="217" y="62"/>
                </a:lnTo>
                <a:lnTo>
                  <a:pt x="217" y="62"/>
                </a:lnTo>
                <a:cubicBezTo>
                  <a:pt x="186" y="62"/>
                  <a:pt x="186" y="62"/>
                  <a:pt x="186" y="30"/>
                </a:cubicBezTo>
                <a:lnTo>
                  <a:pt x="155" y="30"/>
                </a:lnTo>
                <a:cubicBezTo>
                  <a:pt x="124" y="30"/>
                  <a:pt x="124" y="30"/>
                  <a:pt x="93" y="0"/>
                </a:cubicBezTo>
                <a:lnTo>
                  <a:pt x="93" y="0"/>
                </a:lnTo>
                <a:cubicBezTo>
                  <a:pt x="93" y="0"/>
                  <a:pt x="93" y="0"/>
                  <a:pt x="6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7" name="Freeform 104"/>
          <p:cNvSpPr>
            <a:spLocks noChangeArrowheads="1"/>
          </p:cNvSpPr>
          <p:nvPr/>
        </p:nvSpPr>
        <p:spPr bwMode="auto">
          <a:xfrm>
            <a:off x="7687546" y="2565067"/>
            <a:ext cx="35292" cy="122214"/>
          </a:xfrm>
          <a:custGeom>
            <a:avLst/>
            <a:gdLst>
              <a:gd name="T0" fmla="*/ 0 w 94"/>
              <a:gd name="T1" fmla="*/ 62 h 280"/>
              <a:gd name="T2" fmla="*/ 0 w 94"/>
              <a:gd name="T3" fmla="*/ 62 h 280"/>
              <a:gd name="T4" fmla="*/ 0 w 94"/>
              <a:gd name="T5" fmla="*/ 92 h 280"/>
              <a:gd name="T6" fmla="*/ 31 w 94"/>
              <a:gd name="T7" fmla="*/ 92 h 280"/>
              <a:gd name="T8" fmla="*/ 31 w 94"/>
              <a:gd name="T9" fmla="*/ 92 h 280"/>
              <a:gd name="T10" fmla="*/ 31 w 94"/>
              <a:gd name="T11" fmla="*/ 124 h 280"/>
              <a:gd name="T12" fmla="*/ 31 w 94"/>
              <a:gd name="T13" fmla="*/ 155 h 280"/>
              <a:gd name="T14" fmla="*/ 31 w 94"/>
              <a:gd name="T15" fmla="*/ 155 h 280"/>
              <a:gd name="T16" fmla="*/ 31 w 94"/>
              <a:gd name="T17" fmla="*/ 155 h 280"/>
              <a:gd name="T18" fmla="*/ 31 w 94"/>
              <a:gd name="T19" fmla="*/ 216 h 280"/>
              <a:gd name="T20" fmla="*/ 31 w 94"/>
              <a:gd name="T21" fmla="*/ 248 h 280"/>
              <a:gd name="T22" fmla="*/ 31 w 94"/>
              <a:gd name="T23" fmla="*/ 279 h 280"/>
              <a:gd name="T24" fmla="*/ 31 w 94"/>
              <a:gd name="T25" fmla="*/ 279 h 280"/>
              <a:gd name="T26" fmla="*/ 31 w 94"/>
              <a:gd name="T27" fmla="*/ 279 h 280"/>
              <a:gd name="T28" fmla="*/ 31 w 94"/>
              <a:gd name="T29" fmla="*/ 279 h 280"/>
              <a:gd name="T30" fmla="*/ 31 w 94"/>
              <a:gd name="T31" fmla="*/ 279 h 280"/>
              <a:gd name="T32" fmla="*/ 31 w 94"/>
              <a:gd name="T33" fmla="*/ 248 h 280"/>
              <a:gd name="T34" fmla="*/ 31 w 94"/>
              <a:gd name="T35" fmla="*/ 216 h 280"/>
              <a:gd name="T36" fmla="*/ 62 w 94"/>
              <a:gd name="T37" fmla="*/ 216 h 280"/>
              <a:gd name="T38" fmla="*/ 62 w 94"/>
              <a:gd name="T39" fmla="*/ 216 h 280"/>
              <a:gd name="T40" fmla="*/ 93 w 94"/>
              <a:gd name="T41" fmla="*/ 216 h 280"/>
              <a:gd name="T42" fmla="*/ 93 w 94"/>
              <a:gd name="T43" fmla="*/ 216 h 280"/>
              <a:gd name="T44" fmla="*/ 93 w 94"/>
              <a:gd name="T45" fmla="*/ 216 h 280"/>
              <a:gd name="T46" fmla="*/ 93 w 94"/>
              <a:gd name="T47" fmla="*/ 186 h 280"/>
              <a:gd name="T48" fmla="*/ 93 w 94"/>
              <a:gd name="T49" fmla="*/ 186 h 280"/>
              <a:gd name="T50" fmla="*/ 62 w 94"/>
              <a:gd name="T51" fmla="*/ 155 h 280"/>
              <a:gd name="T52" fmla="*/ 62 w 94"/>
              <a:gd name="T53" fmla="*/ 155 h 280"/>
              <a:gd name="T54" fmla="*/ 62 w 94"/>
              <a:gd name="T55" fmla="*/ 124 h 280"/>
              <a:gd name="T56" fmla="*/ 31 w 94"/>
              <a:gd name="T57" fmla="*/ 92 h 280"/>
              <a:gd name="T58" fmla="*/ 62 w 94"/>
              <a:gd name="T59" fmla="*/ 31 h 280"/>
              <a:gd name="T60" fmla="*/ 62 w 94"/>
              <a:gd name="T61" fmla="*/ 31 h 280"/>
              <a:gd name="T62" fmla="*/ 62 w 94"/>
              <a:gd name="T63" fmla="*/ 31 h 280"/>
              <a:gd name="T64" fmla="*/ 62 w 94"/>
              <a:gd name="T65" fmla="*/ 0 h 280"/>
              <a:gd name="T66" fmla="*/ 62 w 94"/>
              <a:gd name="T67" fmla="*/ 0 h 280"/>
              <a:gd name="T68" fmla="*/ 62 w 94"/>
              <a:gd name="T69" fmla="*/ 0 h 280"/>
              <a:gd name="T70" fmla="*/ 31 w 94"/>
              <a:gd name="T71" fmla="*/ 0 h 280"/>
              <a:gd name="T72" fmla="*/ 31 w 94"/>
              <a:gd name="T73" fmla="*/ 0 h 280"/>
              <a:gd name="T74" fmla="*/ 31 w 94"/>
              <a:gd name="T75" fmla="*/ 0 h 280"/>
              <a:gd name="T76" fmla="*/ 0 w 94"/>
              <a:gd name="T77" fmla="*/ 62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4" h="280">
                <a:moveTo>
                  <a:pt x="0" y="62"/>
                </a:moveTo>
                <a:lnTo>
                  <a:pt x="0" y="62"/>
                </a:lnTo>
                <a:cubicBezTo>
                  <a:pt x="0" y="92"/>
                  <a:pt x="0" y="92"/>
                  <a:pt x="0" y="92"/>
                </a:cubicBezTo>
                <a:cubicBezTo>
                  <a:pt x="0" y="92"/>
                  <a:pt x="0" y="92"/>
                  <a:pt x="31" y="92"/>
                </a:cubicBezTo>
                <a:lnTo>
                  <a:pt x="31" y="92"/>
                </a:lnTo>
                <a:lnTo>
                  <a:pt x="31" y="124"/>
                </a:lnTo>
                <a:cubicBezTo>
                  <a:pt x="31" y="155"/>
                  <a:pt x="31" y="155"/>
                  <a:pt x="31" y="155"/>
                </a:cubicBezTo>
                <a:lnTo>
                  <a:pt x="31" y="155"/>
                </a:lnTo>
                <a:lnTo>
                  <a:pt x="31" y="155"/>
                </a:lnTo>
                <a:cubicBezTo>
                  <a:pt x="31" y="186"/>
                  <a:pt x="31" y="216"/>
                  <a:pt x="31" y="216"/>
                </a:cubicBezTo>
                <a:cubicBezTo>
                  <a:pt x="31" y="248"/>
                  <a:pt x="31" y="248"/>
                  <a:pt x="31" y="248"/>
                </a:cubicBezTo>
                <a:lnTo>
                  <a:pt x="31" y="279"/>
                </a:lnTo>
                <a:lnTo>
                  <a:pt x="31" y="279"/>
                </a:lnTo>
                <a:lnTo>
                  <a:pt x="31" y="279"/>
                </a:lnTo>
                <a:lnTo>
                  <a:pt x="31" y="279"/>
                </a:lnTo>
                <a:lnTo>
                  <a:pt x="31" y="279"/>
                </a:lnTo>
                <a:cubicBezTo>
                  <a:pt x="31" y="279"/>
                  <a:pt x="31" y="279"/>
                  <a:pt x="31" y="248"/>
                </a:cubicBezTo>
                <a:cubicBezTo>
                  <a:pt x="31" y="248"/>
                  <a:pt x="31" y="248"/>
                  <a:pt x="31" y="216"/>
                </a:cubicBezTo>
                <a:lnTo>
                  <a:pt x="62" y="216"/>
                </a:lnTo>
                <a:lnTo>
                  <a:pt x="62" y="216"/>
                </a:lnTo>
                <a:cubicBezTo>
                  <a:pt x="93" y="216"/>
                  <a:pt x="93" y="216"/>
                  <a:pt x="93" y="216"/>
                </a:cubicBezTo>
                <a:lnTo>
                  <a:pt x="93" y="216"/>
                </a:lnTo>
                <a:lnTo>
                  <a:pt x="93" y="216"/>
                </a:lnTo>
                <a:cubicBezTo>
                  <a:pt x="93" y="186"/>
                  <a:pt x="62" y="186"/>
                  <a:pt x="93" y="186"/>
                </a:cubicBezTo>
                <a:lnTo>
                  <a:pt x="93" y="186"/>
                </a:lnTo>
                <a:cubicBezTo>
                  <a:pt x="93" y="186"/>
                  <a:pt x="93" y="186"/>
                  <a:pt x="62" y="155"/>
                </a:cubicBezTo>
                <a:lnTo>
                  <a:pt x="62" y="155"/>
                </a:lnTo>
                <a:lnTo>
                  <a:pt x="62" y="124"/>
                </a:lnTo>
                <a:cubicBezTo>
                  <a:pt x="62" y="124"/>
                  <a:pt x="62" y="92"/>
                  <a:pt x="31" y="92"/>
                </a:cubicBezTo>
                <a:cubicBezTo>
                  <a:pt x="31" y="62"/>
                  <a:pt x="31" y="31"/>
                  <a:pt x="62" y="31"/>
                </a:cubicBezTo>
                <a:lnTo>
                  <a:pt x="62" y="31"/>
                </a:lnTo>
                <a:lnTo>
                  <a:pt x="62" y="31"/>
                </a:ln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cubicBezTo>
                  <a:pt x="62" y="0"/>
                  <a:pt x="62" y="0"/>
                  <a:pt x="31" y="0"/>
                </a:cubicBezTo>
                <a:lnTo>
                  <a:pt x="31" y="0"/>
                </a:lnTo>
                <a:lnTo>
                  <a:pt x="31" y="0"/>
                </a:lnTo>
                <a:cubicBezTo>
                  <a:pt x="31" y="31"/>
                  <a:pt x="0" y="31"/>
                  <a:pt x="0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8" name="Freeform 105"/>
          <p:cNvSpPr>
            <a:spLocks noChangeArrowheads="1"/>
          </p:cNvSpPr>
          <p:nvPr/>
        </p:nvSpPr>
        <p:spPr bwMode="auto">
          <a:xfrm>
            <a:off x="6259041" y="2565067"/>
            <a:ext cx="1263807" cy="900122"/>
          </a:xfrm>
          <a:custGeom>
            <a:avLst/>
            <a:gdLst>
              <a:gd name="T0" fmla="*/ 2913 w 3317"/>
              <a:gd name="T1" fmla="*/ 712 h 2046"/>
              <a:gd name="T2" fmla="*/ 3130 w 3317"/>
              <a:gd name="T3" fmla="*/ 620 h 2046"/>
              <a:gd name="T4" fmla="*/ 3161 w 3317"/>
              <a:gd name="T5" fmla="*/ 496 h 2046"/>
              <a:gd name="T6" fmla="*/ 3254 w 3317"/>
              <a:gd name="T7" fmla="*/ 464 h 2046"/>
              <a:gd name="T8" fmla="*/ 3254 w 3317"/>
              <a:gd name="T9" fmla="*/ 340 h 2046"/>
              <a:gd name="T10" fmla="*/ 3069 w 3317"/>
              <a:gd name="T11" fmla="*/ 279 h 2046"/>
              <a:gd name="T12" fmla="*/ 2851 w 3317"/>
              <a:gd name="T13" fmla="*/ 62 h 2046"/>
              <a:gd name="T14" fmla="*/ 2665 w 3317"/>
              <a:gd name="T15" fmla="*/ 0 h 2046"/>
              <a:gd name="T16" fmla="*/ 2603 w 3317"/>
              <a:gd name="T17" fmla="*/ 62 h 2046"/>
              <a:gd name="T18" fmla="*/ 2479 w 3317"/>
              <a:gd name="T19" fmla="*/ 216 h 2046"/>
              <a:gd name="T20" fmla="*/ 2325 w 3317"/>
              <a:gd name="T21" fmla="*/ 310 h 2046"/>
              <a:gd name="T22" fmla="*/ 2541 w 3317"/>
              <a:gd name="T23" fmla="*/ 403 h 2046"/>
              <a:gd name="T24" fmla="*/ 2479 w 3317"/>
              <a:gd name="T25" fmla="*/ 434 h 2046"/>
              <a:gd name="T26" fmla="*/ 2355 w 3317"/>
              <a:gd name="T27" fmla="*/ 464 h 2046"/>
              <a:gd name="T28" fmla="*/ 2201 w 3317"/>
              <a:gd name="T29" fmla="*/ 558 h 2046"/>
              <a:gd name="T30" fmla="*/ 2107 w 3317"/>
              <a:gd name="T31" fmla="*/ 588 h 2046"/>
              <a:gd name="T32" fmla="*/ 1983 w 3317"/>
              <a:gd name="T33" fmla="*/ 712 h 2046"/>
              <a:gd name="T34" fmla="*/ 1673 w 3317"/>
              <a:gd name="T35" fmla="*/ 744 h 2046"/>
              <a:gd name="T36" fmla="*/ 1549 w 3317"/>
              <a:gd name="T37" fmla="*/ 744 h 2046"/>
              <a:gd name="T38" fmla="*/ 1240 w 3317"/>
              <a:gd name="T39" fmla="*/ 681 h 2046"/>
              <a:gd name="T40" fmla="*/ 1085 w 3317"/>
              <a:gd name="T41" fmla="*/ 558 h 2046"/>
              <a:gd name="T42" fmla="*/ 898 w 3317"/>
              <a:gd name="T43" fmla="*/ 434 h 2046"/>
              <a:gd name="T44" fmla="*/ 713 w 3317"/>
              <a:gd name="T45" fmla="*/ 279 h 2046"/>
              <a:gd name="T46" fmla="*/ 620 w 3317"/>
              <a:gd name="T47" fmla="*/ 434 h 2046"/>
              <a:gd name="T48" fmla="*/ 496 w 3317"/>
              <a:gd name="T49" fmla="*/ 434 h 2046"/>
              <a:gd name="T50" fmla="*/ 433 w 3317"/>
              <a:gd name="T51" fmla="*/ 558 h 2046"/>
              <a:gd name="T52" fmla="*/ 372 w 3317"/>
              <a:gd name="T53" fmla="*/ 651 h 2046"/>
              <a:gd name="T54" fmla="*/ 341 w 3317"/>
              <a:gd name="T55" fmla="*/ 744 h 2046"/>
              <a:gd name="T56" fmla="*/ 61 w 3317"/>
              <a:gd name="T57" fmla="*/ 836 h 2046"/>
              <a:gd name="T58" fmla="*/ 0 w 3317"/>
              <a:gd name="T59" fmla="*/ 899 h 2046"/>
              <a:gd name="T60" fmla="*/ 124 w 3317"/>
              <a:gd name="T61" fmla="*/ 1053 h 2046"/>
              <a:gd name="T62" fmla="*/ 248 w 3317"/>
              <a:gd name="T63" fmla="*/ 1084 h 2046"/>
              <a:gd name="T64" fmla="*/ 341 w 3317"/>
              <a:gd name="T65" fmla="*/ 1084 h 2046"/>
              <a:gd name="T66" fmla="*/ 341 w 3317"/>
              <a:gd name="T67" fmla="*/ 1208 h 2046"/>
              <a:gd name="T68" fmla="*/ 278 w 3317"/>
              <a:gd name="T69" fmla="*/ 1364 h 2046"/>
              <a:gd name="T70" fmla="*/ 372 w 3317"/>
              <a:gd name="T71" fmla="*/ 1456 h 2046"/>
              <a:gd name="T72" fmla="*/ 526 w 3317"/>
              <a:gd name="T73" fmla="*/ 1488 h 2046"/>
              <a:gd name="T74" fmla="*/ 650 w 3317"/>
              <a:gd name="T75" fmla="*/ 1549 h 2046"/>
              <a:gd name="T76" fmla="*/ 774 w 3317"/>
              <a:gd name="T77" fmla="*/ 1580 h 2046"/>
              <a:gd name="T78" fmla="*/ 868 w 3317"/>
              <a:gd name="T79" fmla="*/ 1549 h 2046"/>
              <a:gd name="T80" fmla="*/ 961 w 3317"/>
              <a:gd name="T81" fmla="*/ 1580 h 2046"/>
              <a:gd name="T82" fmla="*/ 1085 w 3317"/>
              <a:gd name="T83" fmla="*/ 1519 h 2046"/>
              <a:gd name="T84" fmla="*/ 1240 w 3317"/>
              <a:gd name="T85" fmla="*/ 1488 h 2046"/>
              <a:gd name="T86" fmla="*/ 1394 w 3317"/>
              <a:gd name="T87" fmla="*/ 1704 h 2046"/>
              <a:gd name="T88" fmla="*/ 1332 w 3317"/>
              <a:gd name="T89" fmla="*/ 1828 h 2046"/>
              <a:gd name="T90" fmla="*/ 1394 w 3317"/>
              <a:gd name="T91" fmla="*/ 1890 h 2046"/>
              <a:gd name="T92" fmla="*/ 1457 w 3317"/>
              <a:gd name="T93" fmla="*/ 1984 h 2046"/>
              <a:gd name="T94" fmla="*/ 1549 w 3317"/>
              <a:gd name="T95" fmla="*/ 1952 h 2046"/>
              <a:gd name="T96" fmla="*/ 1673 w 3317"/>
              <a:gd name="T97" fmla="*/ 1921 h 2046"/>
              <a:gd name="T98" fmla="*/ 1766 w 3317"/>
              <a:gd name="T99" fmla="*/ 1921 h 2046"/>
              <a:gd name="T100" fmla="*/ 1890 w 3317"/>
              <a:gd name="T101" fmla="*/ 2014 h 2046"/>
              <a:gd name="T102" fmla="*/ 2169 w 3317"/>
              <a:gd name="T103" fmla="*/ 1952 h 2046"/>
              <a:gd name="T104" fmla="*/ 2386 w 3317"/>
              <a:gd name="T105" fmla="*/ 1828 h 2046"/>
              <a:gd name="T106" fmla="*/ 2573 w 3317"/>
              <a:gd name="T107" fmla="*/ 1612 h 2046"/>
              <a:gd name="T108" fmla="*/ 2573 w 3317"/>
              <a:gd name="T109" fmla="*/ 1519 h 2046"/>
              <a:gd name="T110" fmla="*/ 2573 w 3317"/>
              <a:gd name="T111" fmla="*/ 1271 h 2046"/>
              <a:gd name="T112" fmla="*/ 2541 w 3317"/>
              <a:gd name="T113" fmla="*/ 1053 h 2046"/>
              <a:gd name="T114" fmla="*/ 2386 w 3317"/>
              <a:gd name="T115" fmla="*/ 960 h 2046"/>
              <a:gd name="T116" fmla="*/ 2603 w 3317"/>
              <a:gd name="T117" fmla="*/ 744 h 2046"/>
              <a:gd name="T118" fmla="*/ 2821 w 3317"/>
              <a:gd name="T119" fmla="*/ 775 h 20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317" h="2046">
                <a:moveTo>
                  <a:pt x="2821" y="775"/>
                </a:moveTo>
                <a:lnTo>
                  <a:pt x="2821" y="775"/>
                </a:lnTo>
                <a:lnTo>
                  <a:pt x="2821" y="775"/>
                </a:lnTo>
                <a:lnTo>
                  <a:pt x="2821" y="775"/>
                </a:lnTo>
                <a:lnTo>
                  <a:pt x="2821" y="775"/>
                </a:lnTo>
                <a:lnTo>
                  <a:pt x="2851" y="744"/>
                </a:lnTo>
                <a:lnTo>
                  <a:pt x="2851" y="744"/>
                </a:lnTo>
                <a:lnTo>
                  <a:pt x="2851" y="744"/>
                </a:lnTo>
                <a:lnTo>
                  <a:pt x="2882" y="744"/>
                </a:lnTo>
                <a:cubicBezTo>
                  <a:pt x="2882" y="712"/>
                  <a:pt x="2882" y="712"/>
                  <a:pt x="2913" y="712"/>
                </a:cubicBezTo>
                <a:lnTo>
                  <a:pt x="2913" y="712"/>
                </a:lnTo>
                <a:cubicBezTo>
                  <a:pt x="2944" y="712"/>
                  <a:pt x="2944" y="712"/>
                  <a:pt x="2944" y="712"/>
                </a:cubicBezTo>
                <a:cubicBezTo>
                  <a:pt x="2944" y="712"/>
                  <a:pt x="2975" y="712"/>
                  <a:pt x="2975" y="681"/>
                </a:cubicBezTo>
                <a:lnTo>
                  <a:pt x="2975" y="681"/>
                </a:lnTo>
                <a:lnTo>
                  <a:pt x="3006" y="681"/>
                </a:lnTo>
                <a:lnTo>
                  <a:pt x="3006" y="681"/>
                </a:lnTo>
                <a:cubicBezTo>
                  <a:pt x="3037" y="681"/>
                  <a:pt x="3037" y="651"/>
                  <a:pt x="3037" y="651"/>
                </a:cubicBezTo>
                <a:cubicBezTo>
                  <a:pt x="3037" y="651"/>
                  <a:pt x="3037" y="651"/>
                  <a:pt x="3069" y="620"/>
                </a:cubicBezTo>
                <a:lnTo>
                  <a:pt x="3069" y="620"/>
                </a:lnTo>
                <a:lnTo>
                  <a:pt x="3069" y="620"/>
                </a:lnTo>
                <a:cubicBezTo>
                  <a:pt x="3099" y="620"/>
                  <a:pt x="3099" y="620"/>
                  <a:pt x="3099" y="620"/>
                </a:cubicBezTo>
                <a:lnTo>
                  <a:pt x="3130" y="620"/>
                </a:lnTo>
                <a:lnTo>
                  <a:pt x="3130" y="620"/>
                </a:lnTo>
                <a:lnTo>
                  <a:pt x="3130" y="620"/>
                </a:lnTo>
                <a:cubicBezTo>
                  <a:pt x="3130" y="620"/>
                  <a:pt x="3130" y="620"/>
                  <a:pt x="3130" y="588"/>
                </a:cubicBezTo>
                <a:lnTo>
                  <a:pt x="3130" y="588"/>
                </a:lnTo>
                <a:lnTo>
                  <a:pt x="3130" y="558"/>
                </a:lnTo>
                <a:lnTo>
                  <a:pt x="3130" y="558"/>
                </a:lnTo>
                <a:lnTo>
                  <a:pt x="3099" y="558"/>
                </a:lnTo>
                <a:cubicBezTo>
                  <a:pt x="3099" y="527"/>
                  <a:pt x="3099" y="527"/>
                  <a:pt x="3099" y="527"/>
                </a:cubicBezTo>
                <a:cubicBezTo>
                  <a:pt x="3099" y="527"/>
                  <a:pt x="3099" y="496"/>
                  <a:pt x="3130" y="496"/>
                </a:cubicBezTo>
                <a:lnTo>
                  <a:pt x="3130" y="496"/>
                </a:lnTo>
                <a:lnTo>
                  <a:pt x="3161" y="496"/>
                </a:lnTo>
                <a:cubicBezTo>
                  <a:pt x="3161" y="496"/>
                  <a:pt x="3161" y="496"/>
                  <a:pt x="3161" y="464"/>
                </a:cubicBezTo>
                <a:lnTo>
                  <a:pt x="3161" y="464"/>
                </a:lnTo>
                <a:cubicBezTo>
                  <a:pt x="3161" y="464"/>
                  <a:pt x="3161" y="464"/>
                  <a:pt x="3192" y="464"/>
                </a:cubicBezTo>
                <a:lnTo>
                  <a:pt x="3192" y="464"/>
                </a:lnTo>
                <a:lnTo>
                  <a:pt x="3192" y="464"/>
                </a:lnTo>
                <a:cubicBezTo>
                  <a:pt x="3192" y="464"/>
                  <a:pt x="3192" y="464"/>
                  <a:pt x="3223" y="496"/>
                </a:cubicBezTo>
                <a:lnTo>
                  <a:pt x="3223" y="496"/>
                </a:lnTo>
                <a:cubicBezTo>
                  <a:pt x="3223" y="464"/>
                  <a:pt x="3254" y="464"/>
                  <a:pt x="3254" y="464"/>
                </a:cubicBezTo>
                <a:lnTo>
                  <a:pt x="3254" y="464"/>
                </a:lnTo>
                <a:lnTo>
                  <a:pt x="3254" y="464"/>
                </a:lnTo>
                <a:lnTo>
                  <a:pt x="3254" y="464"/>
                </a:lnTo>
                <a:lnTo>
                  <a:pt x="3254" y="464"/>
                </a:lnTo>
                <a:cubicBezTo>
                  <a:pt x="3254" y="434"/>
                  <a:pt x="3285" y="434"/>
                  <a:pt x="3285" y="403"/>
                </a:cubicBezTo>
                <a:lnTo>
                  <a:pt x="3285" y="403"/>
                </a:lnTo>
                <a:lnTo>
                  <a:pt x="3285" y="403"/>
                </a:lnTo>
                <a:cubicBezTo>
                  <a:pt x="3285" y="372"/>
                  <a:pt x="3285" y="372"/>
                  <a:pt x="3285" y="372"/>
                </a:cubicBezTo>
                <a:cubicBezTo>
                  <a:pt x="3285" y="372"/>
                  <a:pt x="3285" y="340"/>
                  <a:pt x="3316" y="340"/>
                </a:cubicBezTo>
                <a:lnTo>
                  <a:pt x="3316" y="340"/>
                </a:lnTo>
                <a:lnTo>
                  <a:pt x="3316" y="340"/>
                </a:lnTo>
                <a:lnTo>
                  <a:pt x="3285" y="340"/>
                </a:lnTo>
                <a:lnTo>
                  <a:pt x="3285" y="340"/>
                </a:lnTo>
                <a:cubicBezTo>
                  <a:pt x="3254" y="340"/>
                  <a:pt x="3254" y="340"/>
                  <a:pt x="3254" y="340"/>
                </a:cubicBezTo>
                <a:lnTo>
                  <a:pt x="3254" y="340"/>
                </a:lnTo>
                <a:lnTo>
                  <a:pt x="3254" y="340"/>
                </a:lnTo>
                <a:cubicBezTo>
                  <a:pt x="3254" y="372"/>
                  <a:pt x="3223" y="372"/>
                  <a:pt x="3192" y="372"/>
                </a:cubicBezTo>
                <a:lnTo>
                  <a:pt x="3192" y="372"/>
                </a:lnTo>
                <a:cubicBezTo>
                  <a:pt x="3161" y="372"/>
                  <a:pt x="3161" y="372"/>
                  <a:pt x="3130" y="372"/>
                </a:cubicBezTo>
                <a:lnTo>
                  <a:pt x="3130" y="372"/>
                </a:lnTo>
                <a:cubicBezTo>
                  <a:pt x="3099" y="372"/>
                  <a:pt x="3099" y="340"/>
                  <a:pt x="3099" y="340"/>
                </a:cubicBezTo>
                <a:cubicBezTo>
                  <a:pt x="3099" y="340"/>
                  <a:pt x="3099" y="340"/>
                  <a:pt x="3099" y="310"/>
                </a:cubicBezTo>
                <a:lnTo>
                  <a:pt x="3099" y="310"/>
                </a:lnTo>
                <a:lnTo>
                  <a:pt x="3099" y="310"/>
                </a:lnTo>
                <a:cubicBezTo>
                  <a:pt x="3069" y="310"/>
                  <a:pt x="3069" y="310"/>
                  <a:pt x="3069" y="279"/>
                </a:cubicBezTo>
                <a:cubicBezTo>
                  <a:pt x="3069" y="279"/>
                  <a:pt x="3069" y="279"/>
                  <a:pt x="3037" y="279"/>
                </a:cubicBezTo>
                <a:lnTo>
                  <a:pt x="3037" y="279"/>
                </a:lnTo>
                <a:lnTo>
                  <a:pt x="3037" y="279"/>
                </a:lnTo>
                <a:lnTo>
                  <a:pt x="3037" y="279"/>
                </a:lnTo>
                <a:cubicBezTo>
                  <a:pt x="3006" y="279"/>
                  <a:pt x="2975" y="279"/>
                  <a:pt x="2975" y="279"/>
                </a:cubicBezTo>
                <a:cubicBezTo>
                  <a:pt x="2944" y="248"/>
                  <a:pt x="2944" y="248"/>
                  <a:pt x="2913" y="216"/>
                </a:cubicBezTo>
                <a:lnTo>
                  <a:pt x="2913" y="186"/>
                </a:lnTo>
                <a:cubicBezTo>
                  <a:pt x="2913" y="155"/>
                  <a:pt x="2913" y="155"/>
                  <a:pt x="2882" y="155"/>
                </a:cubicBezTo>
                <a:cubicBezTo>
                  <a:pt x="2882" y="124"/>
                  <a:pt x="2882" y="124"/>
                  <a:pt x="2882" y="124"/>
                </a:cubicBezTo>
                <a:cubicBezTo>
                  <a:pt x="2882" y="124"/>
                  <a:pt x="2882" y="92"/>
                  <a:pt x="2851" y="92"/>
                </a:cubicBezTo>
                <a:lnTo>
                  <a:pt x="2851" y="62"/>
                </a:lnTo>
                <a:cubicBezTo>
                  <a:pt x="2851" y="62"/>
                  <a:pt x="2851" y="31"/>
                  <a:pt x="2821" y="31"/>
                </a:cubicBezTo>
                <a:lnTo>
                  <a:pt x="2821" y="31"/>
                </a:lnTo>
                <a:lnTo>
                  <a:pt x="2821" y="31"/>
                </a:lnTo>
                <a:lnTo>
                  <a:pt x="2821" y="31"/>
                </a:lnTo>
                <a:lnTo>
                  <a:pt x="2821" y="31"/>
                </a:lnTo>
                <a:lnTo>
                  <a:pt x="2789" y="31"/>
                </a:lnTo>
                <a:lnTo>
                  <a:pt x="2789" y="31"/>
                </a:lnTo>
                <a:lnTo>
                  <a:pt x="2758" y="31"/>
                </a:lnTo>
                <a:cubicBezTo>
                  <a:pt x="2758" y="31"/>
                  <a:pt x="2758" y="0"/>
                  <a:pt x="2727" y="0"/>
                </a:cubicBezTo>
                <a:lnTo>
                  <a:pt x="2665" y="0"/>
                </a:lnTo>
                <a:lnTo>
                  <a:pt x="2665" y="0"/>
                </a:lnTo>
                <a:cubicBezTo>
                  <a:pt x="2634" y="0"/>
                  <a:pt x="2634" y="0"/>
                  <a:pt x="2634" y="0"/>
                </a:cubicBezTo>
                <a:cubicBezTo>
                  <a:pt x="2634" y="31"/>
                  <a:pt x="2634" y="31"/>
                  <a:pt x="2603" y="31"/>
                </a:cubicBezTo>
                <a:lnTo>
                  <a:pt x="2603" y="31"/>
                </a:lnTo>
                <a:lnTo>
                  <a:pt x="2603" y="31"/>
                </a:lnTo>
                <a:cubicBezTo>
                  <a:pt x="2603" y="0"/>
                  <a:pt x="2603" y="0"/>
                  <a:pt x="2603" y="0"/>
                </a:cubicBezTo>
                <a:lnTo>
                  <a:pt x="2573" y="31"/>
                </a:lnTo>
                <a:lnTo>
                  <a:pt x="2573" y="31"/>
                </a:lnTo>
                <a:lnTo>
                  <a:pt x="2603" y="31"/>
                </a:lnTo>
                <a:cubicBezTo>
                  <a:pt x="2603" y="62"/>
                  <a:pt x="2603" y="62"/>
                  <a:pt x="2603" y="62"/>
                </a:cubicBezTo>
                <a:lnTo>
                  <a:pt x="2603" y="62"/>
                </a:lnTo>
                <a:lnTo>
                  <a:pt x="2603" y="62"/>
                </a:lnTo>
                <a:cubicBezTo>
                  <a:pt x="2603" y="92"/>
                  <a:pt x="2573" y="92"/>
                  <a:pt x="2573" y="124"/>
                </a:cubicBezTo>
                <a:lnTo>
                  <a:pt x="2541" y="124"/>
                </a:lnTo>
                <a:lnTo>
                  <a:pt x="2541" y="155"/>
                </a:lnTo>
                <a:lnTo>
                  <a:pt x="2541" y="155"/>
                </a:lnTo>
                <a:lnTo>
                  <a:pt x="2541" y="155"/>
                </a:lnTo>
                <a:lnTo>
                  <a:pt x="2510" y="186"/>
                </a:lnTo>
                <a:lnTo>
                  <a:pt x="2510" y="186"/>
                </a:lnTo>
                <a:lnTo>
                  <a:pt x="2510" y="186"/>
                </a:lnTo>
                <a:lnTo>
                  <a:pt x="2510" y="186"/>
                </a:lnTo>
                <a:cubicBezTo>
                  <a:pt x="2510" y="216"/>
                  <a:pt x="2510" y="216"/>
                  <a:pt x="2479" y="216"/>
                </a:cubicBezTo>
                <a:lnTo>
                  <a:pt x="2479" y="216"/>
                </a:lnTo>
                <a:lnTo>
                  <a:pt x="2479" y="216"/>
                </a:lnTo>
                <a:cubicBezTo>
                  <a:pt x="2479" y="248"/>
                  <a:pt x="2479" y="248"/>
                  <a:pt x="2449" y="248"/>
                </a:cubicBezTo>
                <a:cubicBezTo>
                  <a:pt x="2449" y="248"/>
                  <a:pt x="2417" y="248"/>
                  <a:pt x="2386" y="248"/>
                </a:cubicBezTo>
                <a:lnTo>
                  <a:pt x="2386" y="248"/>
                </a:lnTo>
                <a:lnTo>
                  <a:pt x="2355" y="248"/>
                </a:lnTo>
                <a:cubicBezTo>
                  <a:pt x="2355" y="248"/>
                  <a:pt x="2355" y="279"/>
                  <a:pt x="2325" y="279"/>
                </a:cubicBezTo>
                <a:lnTo>
                  <a:pt x="2325" y="310"/>
                </a:lnTo>
                <a:lnTo>
                  <a:pt x="2325" y="310"/>
                </a:lnTo>
                <a:lnTo>
                  <a:pt x="2325" y="310"/>
                </a:lnTo>
                <a:lnTo>
                  <a:pt x="2325" y="310"/>
                </a:lnTo>
                <a:lnTo>
                  <a:pt x="2325" y="310"/>
                </a:lnTo>
                <a:lnTo>
                  <a:pt x="2325" y="310"/>
                </a:lnTo>
                <a:cubicBezTo>
                  <a:pt x="2355" y="310"/>
                  <a:pt x="2355" y="310"/>
                  <a:pt x="2355" y="310"/>
                </a:cubicBezTo>
                <a:lnTo>
                  <a:pt x="2355" y="310"/>
                </a:lnTo>
                <a:lnTo>
                  <a:pt x="2386" y="310"/>
                </a:lnTo>
                <a:lnTo>
                  <a:pt x="2386" y="310"/>
                </a:lnTo>
                <a:cubicBezTo>
                  <a:pt x="2417" y="310"/>
                  <a:pt x="2417" y="310"/>
                  <a:pt x="2417" y="310"/>
                </a:cubicBezTo>
                <a:lnTo>
                  <a:pt x="2417" y="310"/>
                </a:lnTo>
                <a:cubicBezTo>
                  <a:pt x="2449" y="310"/>
                  <a:pt x="2449" y="310"/>
                  <a:pt x="2449" y="310"/>
                </a:cubicBezTo>
                <a:cubicBezTo>
                  <a:pt x="2449" y="310"/>
                  <a:pt x="2449" y="310"/>
                  <a:pt x="2479" y="310"/>
                </a:cubicBezTo>
                <a:cubicBezTo>
                  <a:pt x="2479" y="340"/>
                  <a:pt x="2541" y="372"/>
                  <a:pt x="2541" y="372"/>
                </a:cubicBezTo>
                <a:lnTo>
                  <a:pt x="2541" y="403"/>
                </a:lnTo>
                <a:cubicBezTo>
                  <a:pt x="2541" y="403"/>
                  <a:pt x="2541" y="403"/>
                  <a:pt x="2541" y="434"/>
                </a:cubicBezTo>
                <a:lnTo>
                  <a:pt x="2541" y="434"/>
                </a:lnTo>
                <a:cubicBezTo>
                  <a:pt x="2541" y="434"/>
                  <a:pt x="2541" y="464"/>
                  <a:pt x="2510" y="464"/>
                </a:cubicBezTo>
                <a:lnTo>
                  <a:pt x="2510" y="464"/>
                </a:lnTo>
                <a:lnTo>
                  <a:pt x="2510" y="434"/>
                </a:lnTo>
                <a:lnTo>
                  <a:pt x="2510" y="434"/>
                </a:lnTo>
                <a:cubicBezTo>
                  <a:pt x="2479" y="434"/>
                  <a:pt x="2479" y="434"/>
                  <a:pt x="2479" y="434"/>
                </a:cubicBezTo>
                <a:lnTo>
                  <a:pt x="2479" y="434"/>
                </a:lnTo>
                <a:lnTo>
                  <a:pt x="2479" y="434"/>
                </a:lnTo>
                <a:lnTo>
                  <a:pt x="2479" y="434"/>
                </a:lnTo>
                <a:lnTo>
                  <a:pt x="2479" y="434"/>
                </a:lnTo>
                <a:cubicBezTo>
                  <a:pt x="2449" y="434"/>
                  <a:pt x="2449" y="434"/>
                  <a:pt x="2449" y="434"/>
                </a:cubicBezTo>
                <a:lnTo>
                  <a:pt x="2449" y="434"/>
                </a:lnTo>
                <a:lnTo>
                  <a:pt x="2449" y="434"/>
                </a:lnTo>
                <a:cubicBezTo>
                  <a:pt x="2449" y="434"/>
                  <a:pt x="2449" y="434"/>
                  <a:pt x="2417" y="434"/>
                </a:cubicBezTo>
                <a:cubicBezTo>
                  <a:pt x="2417" y="464"/>
                  <a:pt x="2417" y="464"/>
                  <a:pt x="2417" y="464"/>
                </a:cubicBezTo>
                <a:lnTo>
                  <a:pt x="2417" y="464"/>
                </a:lnTo>
                <a:lnTo>
                  <a:pt x="2417" y="464"/>
                </a:lnTo>
                <a:cubicBezTo>
                  <a:pt x="2386" y="464"/>
                  <a:pt x="2386" y="464"/>
                  <a:pt x="2386" y="464"/>
                </a:cubicBezTo>
                <a:lnTo>
                  <a:pt x="2386" y="464"/>
                </a:lnTo>
                <a:lnTo>
                  <a:pt x="2386" y="464"/>
                </a:lnTo>
                <a:lnTo>
                  <a:pt x="2355" y="464"/>
                </a:lnTo>
                <a:lnTo>
                  <a:pt x="2355" y="464"/>
                </a:lnTo>
                <a:lnTo>
                  <a:pt x="2355" y="464"/>
                </a:lnTo>
                <a:cubicBezTo>
                  <a:pt x="2355" y="496"/>
                  <a:pt x="2355" y="496"/>
                  <a:pt x="2325" y="496"/>
                </a:cubicBezTo>
                <a:cubicBezTo>
                  <a:pt x="2325" y="527"/>
                  <a:pt x="2325" y="527"/>
                  <a:pt x="2325" y="527"/>
                </a:cubicBezTo>
                <a:cubicBezTo>
                  <a:pt x="2293" y="527"/>
                  <a:pt x="2293" y="527"/>
                  <a:pt x="2293" y="527"/>
                </a:cubicBezTo>
                <a:lnTo>
                  <a:pt x="2293" y="527"/>
                </a:lnTo>
                <a:lnTo>
                  <a:pt x="2262" y="527"/>
                </a:lnTo>
                <a:lnTo>
                  <a:pt x="2262" y="527"/>
                </a:lnTo>
                <a:lnTo>
                  <a:pt x="2262" y="527"/>
                </a:lnTo>
                <a:cubicBezTo>
                  <a:pt x="2262" y="527"/>
                  <a:pt x="2231" y="527"/>
                  <a:pt x="2231" y="558"/>
                </a:cubicBezTo>
                <a:cubicBezTo>
                  <a:pt x="2201" y="558"/>
                  <a:pt x="2201" y="558"/>
                  <a:pt x="2201" y="558"/>
                </a:cubicBezTo>
                <a:lnTo>
                  <a:pt x="2201" y="558"/>
                </a:lnTo>
                <a:lnTo>
                  <a:pt x="2201" y="558"/>
                </a:lnTo>
                <a:cubicBezTo>
                  <a:pt x="2169" y="558"/>
                  <a:pt x="2169" y="558"/>
                  <a:pt x="2169" y="558"/>
                </a:cubicBezTo>
                <a:lnTo>
                  <a:pt x="2169" y="558"/>
                </a:lnTo>
                <a:cubicBezTo>
                  <a:pt x="2138" y="558"/>
                  <a:pt x="2138" y="558"/>
                  <a:pt x="2138" y="558"/>
                </a:cubicBezTo>
                <a:cubicBezTo>
                  <a:pt x="2107" y="558"/>
                  <a:pt x="2107" y="558"/>
                  <a:pt x="2077" y="558"/>
                </a:cubicBezTo>
                <a:lnTo>
                  <a:pt x="2077" y="558"/>
                </a:lnTo>
                <a:lnTo>
                  <a:pt x="2077" y="558"/>
                </a:lnTo>
                <a:lnTo>
                  <a:pt x="2077" y="558"/>
                </a:lnTo>
                <a:lnTo>
                  <a:pt x="2077" y="558"/>
                </a:lnTo>
                <a:cubicBezTo>
                  <a:pt x="2107" y="558"/>
                  <a:pt x="2107" y="588"/>
                  <a:pt x="2107" y="588"/>
                </a:cubicBezTo>
                <a:cubicBezTo>
                  <a:pt x="2107" y="620"/>
                  <a:pt x="2107" y="620"/>
                  <a:pt x="2107" y="620"/>
                </a:cubicBezTo>
                <a:lnTo>
                  <a:pt x="2107" y="620"/>
                </a:lnTo>
                <a:cubicBezTo>
                  <a:pt x="2107" y="651"/>
                  <a:pt x="2077" y="651"/>
                  <a:pt x="2077" y="651"/>
                </a:cubicBezTo>
                <a:lnTo>
                  <a:pt x="2077" y="651"/>
                </a:lnTo>
                <a:cubicBezTo>
                  <a:pt x="2077" y="651"/>
                  <a:pt x="2077" y="651"/>
                  <a:pt x="2045" y="651"/>
                </a:cubicBezTo>
                <a:lnTo>
                  <a:pt x="2045" y="651"/>
                </a:lnTo>
                <a:lnTo>
                  <a:pt x="2045" y="651"/>
                </a:lnTo>
                <a:lnTo>
                  <a:pt x="2045" y="651"/>
                </a:lnTo>
                <a:lnTo>
                  <a:pt x="2045" y="651"/>
                </a:lnTo>
                <a:cubicBezTo>
                  <a:pt x="2045" y="681"/>
                  <a:pt x="2045" y="681"/>
                  <a:pt x="2014" y="681"/>
                </a:cubicBezTo>
                <a:cubicBezTo>
                  <a:pt x="2014" y="712"/>
                  <a:pt x="1983" y="712"/>
                  <a:pt x="1983" y="712"/>
                </a:cubicBezTo>
                <a:lnTo>
                  <a:pt x="1983" y="712"/>
                </a:lnTo>
                <a:cubicBezTo>
                  <a:pt x="1953" y="712"/>
                  <a:pt x="1953" y="712"/>
                  <a:pt x="1953" y="712"/>
                </a:cubicBezTo>
                <a:lnTo>
                  <a:pt x="1921" y="712"/>
                </a:lnTo>
                <a:cubicBezTo>
                  <a:pt x="1890" y="712"/>
                  <a:pt x="1890" y="712"/>
                  <a:pt x="1859" y="712"/>
                </a:cubicBezTo>
                <a:lnTo>
                  <a:pt x="1829" y="712"/>
                </a:lnTo>
                <a:lnTo>
                  <a:pt x="1829" y="712"/>
                </a:lnTo>
                <a:cubicBezTo>
                  <a:pt x="1829" y="712"/>
                  <a:pt x="1797" y="744"/>
                  <a:pt x="1766" y="744"/>
                </a:cubicBezTo>
                <a:cubicBezTo>
                  <a:pt x="1766" y="744"/>
                  <a:pt x="1735" y="775"/>
                  <a:pt x="1705" y="775"/>
                </a:cubicBezTo>
                <a:lnTo>
                  <a:pt x="1705" y="775"/>
                </a:lnTo>
                <a:cubicBezTo>
                  <a:pt x="1673" y="775"/>
                  <a:pt x="1673" y="775"/>
                  <a:pt x="1673" y="744"/>
                </a:cubicBezTo>
                <a:lnTo>
                  <a:pt x="1673" y="744"/>
                </a:lnTo>
                <a:cubicBezTo>
                  <a:pt x="1642" y="744"/>
                  <a:pt x="1642" y="775"/>
                  <a:pt x="1642" y="775"/>
                </a:cubicBezTo>
                <a:lnTo>
                  <a:pt x="1642" y="775"/>
                </a:lnTo>
                <a:lnTo>
                  <a:pt x="1642" y="775"/>
                </a:lnTo>
                <a:cubicBezTo>
                  <a:pt x="1642" y="775"/>
                  <a:pt x="1642" y="775"/>
                  <a:pt x="1611" y="775"/>
                </a:cubicBezTo>
                <a:lnTo>
                  <a:pt x="1611" y="775"/>
                </a:lnTo>
                <a:cubicBezTo>
                  <a:pt x="1611" y="775"/>
                  <a:pt x="1611" y="775"/>
                  <a:pt x="1581" y="744"/>
                </a:cubicBezTo>
                <a:lnTo>
                  <a:pt x="1581" y="744"/>
                </a:lnTo>
                <a:lnTo>
                  <a:pt x="1581" y="744"/>
                </a:lnTo>
                <a:lnTo>
                  <a:pt x="1581" y="744"/>
                </a:lnTo>
                <a:lnTo>
                  <a:pt x="1581" y="744"/>
                </a:lnTo>
                <a:cubicBezTo>
                  <a:pt x="1581" y="744"/>
                  <a:pt x="1581" y="744"/>
                  <a:pt x="1549" y="744"/>
                </a:cubicBezTo>
                <a:lnTo>
                  <a:pt x="1549" y="744"/>
                </a:lnTo>
                <a:cubicBezTo>
                  <a:pt x="1518" y="744"/>
                  <a:pt x="1518" y="712"/>
                  <a:pt x="1487" y="712"/>
                </a:cubicBezTo>
                <a:lnTo>
                  <a:pt x="1487" y="712"/>
                </a:lnTo>
                <a:lnTo>
                  <a:pt x="1487" y="712"/>
                </a:lnTo>
                <a:cubicBezTo>
                  <a:pt x="1457" y="712"/>
                  <a:pt x="1457" y="712"/>
                  <a:pt x="1457" y="712"/>
                </a:cubicBezTo>
                <a:lnTo>
                  <a:pt x="1425" y="712"/>
                </a:lnTo>
                <a:lnTo>
                  <a:pt x="1425" y="712"/>
                </a:lnTo>
                <a:cubicBezTo>
                  <a:pt x="1394" y="712"/>
                  <a:pt x="1394" y="712"/>
                  <a:pt x="1394" y="712"/>
                </a:cubicBezTo>
                <a:cubicBezTo>
                  <a:pt x="1364" y="712"/>
                  <a:pt x="1332" y="712"/>
                  <a:pt x="1332" y="712"/>
                </a:cubicBezTo>
                <a:cubicBezTo>
                  <a:pt x="1332" y="712"/>
                  <a:pt x="1270" y="712"/>
                  <a:pt x="1240" y="681"/>
                </a:cubicBezTo>
                <a:lnTo>
                  <a:pt x="1240" y="681"/>
                </a:lnTo>
                <a:cubicBezTo>
                  <a:pt x="1209" y="681"/>
                  <a:pt x="1209" y="681"/>
                  <a:pt x="1209" y="681"/>
                </a:cubicBezTo>
                <a:lnTo>
                  <a:pt x="1209" y="681"/>
                </a:lnTo>
                <a:cubicBezTo>
                  <a:pt x="1177" y="681"/>
                  <a:pt x="1177" y="651"/>
                  <a:pt x="1177" y="651"/>
                </a:cubicBezTo>
                <a:lnTo>
                  <a:pt x="1146" y="620"/>
                </a:lnTo>
                <a:lnTo>
                  <a:pt x="1146" y="620"/>
                </a:lnTo>
                <a:cubicBezTo>
                  <a:pt x="1146" y="620"/>
                  <a:pt x="1146" y="620"/>
                  <a:pt x="1146" y="588"/>
                </a:cubicBezTo>
                <a:lnTo>
                  <a:pt x="1146" y="588"/>
                </a:lnTo>
                <a:lnTo>
                  <a:pt x="1146" y="588"/>
                </a:lnTo>
                <a:lnTo>
                  <a:pt x="1146" y="588"/>
                </a:lnTo>
                <a:cubicBezTo>
                  <a:pt x="1116" y="588"/>
                  <a:pt x="1116" y="588"/>
                  <a:pt x="1116" y="588"/>
                </a:cubicBezTo>
                <a:cubicBezTo>
                  <a:pt x="1085" y="588"/>
                  <a:pt x="1085" y="558"/>
                  <a:pt x="1085" y="558"/>
                </a:cubicBezTo>
                <a:lnTo>
                  <a:pt x="1053" y="558"/>
                </a:lnTo>
                <a:lnTo>
                  <a:pt x="1053" y="558"/>
                </a:lnTo>
                <a:cubicBezTo>
                  <a:pt x="1053" y="558"/>
                  <a:pt x="1053" y="558"/>
                  <a:pt x="1022" y="558"/>
                </a:cubicBezTo>
                <a:cubicBezTo>
                  <a:pt x="1022" y="558"/>
                  <a:pt x="1022" y="558"/>
                  <a:pt x="992" y="558"/>
                </a:cubicBezTo>
                <a:lnTo>
                  <a:pt x="992" y="558"/>
                </a:lnTo>
                <a:lnTo>
                  <a:pt x="992" y="558"/>
                </a:lnTo>
                <a:cubicBezTo>
                  <a:pt x="961" y="558"/>
                  <a:pt x="961" y="558"/>
                  <a:pt x="929" y="558"/>
                </a:cubicBezTo>
                <a:cubicBezTo>
                  <a:pt x="898" y="558"/>
                  <a:pt x="898" y="527"/>
                  <a:pt x="898" y="527"/>
                </a:cubicBezTo>
                <a:cubicBezTo>
                  <a:pt x="898" y="496"/>
                  <a:pt x="898" y="496"/>
                  <a:pt x="898" y="496"/>
                </a:cubicBezTo>
                <a:lnTo>
                  <a:pt x="898" y="464"/>
                </a:lnTo>
                <a:cubicBezTo>
                  <a:pt x="898" y="434"/>
                  <a:pt x="898" y="434"/>
                  <a:pt x="898" y="434"/>
                </a:cubicBezTo>
                <a:cubicBezTo>
                  <a:pt x="898" y="434"/>
                  <a:pt x="898" y="434"/>
                  <a:pt x="898" y="403"/>
                </a:cubicBezTo>
                <a:cubicBezTo>
                  <a:pt x="898" y="403"/>
                  <a:pt x="868" y="403"/>
                  <a:pt x="868" y="372"/>
                </a:cubicBezTo>
                <a:lnTo>
                  <a:pt x="868" y="372"/>
                </a:lnTo>
                <a:lnTo>
                  <a:pt x="868" y="372"/>
                </a:lnTo>
                <a:cubicBezTo>
                  <a:pt x="868" y="372"/>
                  <a:pt x="868" y="372"/>
                  <a:pt x="837" y="372"/>
                </a:cubicBezTo>
                <a:lnTo>
                  <a:pt x="837" y="372"/>
                </a:lnTo>
                <a:cubicBezTo>
                  <a:pt x="837" y="372"/>
                  <a:pt x="837" y="372"/>
                  <a:pt x="805" y="372"/>
                </a:cubicBezTo>
                <a:cubicBezTo>
                  <a:pt x="805" y="340"/>
                  <a:pt x="774" y="340"/>
                  <a:pt x="774" y="340"/>
                </a:cubicBezTo>
                <a:lnTo>
                  <a:pt x="774" y="340"/>
                </a:lnTo>
                <a:cubicBezTo>
                  <a:pt x="744" y="340"/>
                  <a:pt x="744" y="310"/>
                  <a:pt x="744" y="310"/>
                </a:cubicBezTo>
                <a:cubicBezTo>
                  <a:pt x="744" y="310"/>
                  <a:pt x="713" y="310"/>
                  <a:pt x="713" y="279"/>
                </a:cubicBezTo>
                <a:cubicBezTo>
                  <a:pt x="713" y="310"/>
                  <a:pt x="713" y="310"/>
                  <a:pt x="713" y="310"/>
                </a:cubicBezTo>
                <a:cubicBezTo>
                  <a:pt x="713" y="340"/>
                  <a:pt x="681" y="340"/>
                  <a:pt x="681" y="340"/>
                </a:cubicBezTo>
                <a:cubicBezTo>
                  <a:pt x="681" y="340"/>
                  <a:pt x="681" y="340"/>
                  <a:pt x="650" y="340"/>
                </a:cubicBezTo>
                <a:lnTo>
                  <a:pt x="650" y="340"/>
                </a:lnTo>
                <a:lnTo>
                  <a:pt x="650" y="340"/>
                </a:lnTo>
                <a:lnTo>
                  <a:pt x="650" y="340"/>
                </a:lnTo>
                <a:cubicBezTo>
                  <a:pt x="650" y="372"/>
                  <a:pt x="650" y="372"/>
                  <a:pt x="650" y="372"/>
                </a:cubicBezTo>
                <a:lnTo>
                  <a:pt x="650" y="372"/>
                </a:lnTo>
                <a:lnTo>
                  <a:pt x="650" y="372"/>
                </a:lnTo>
                <a:cubicBezTo>
                  <a:pt x="650" y="403"/>
                  <a:pt x="650" y="403"/>
                  <a:pt x="650" y="403"/>
                </a:cubicBezTo>
                <a:cubicBezTo>
                  <a:pt x="620" y="434"/>
                  <a:pt x="620" y="434"/>
                  <a:pt x="620" y="434"/>
                </a:cubicBezTo>
                <a:cubicBezTo>
                  <a:pt x="589" y="434"/>
                  <a:pt x="589" y="434"/>
                  <a:pt x="589" y="434"/>
                </a:cubicBezTo>
                <a:lnTo>
                  <a:pt x="557" y="434"/>
                </a:lnTo>
                <a:lnTo>
                  <a:pt x="557" y="434"/>
                </a:lnTo>
                <a:lnTo>
                  <a:pt x="557" y="434"/>
                </a:lnTo>
                <a:cubicBezTo>
                  <a:pt x="557" y="434"/>
                  <a:pt x="557" y="434"/>
                  <a:pt x="526" y="434"/>
                </a:cubicBezTo>
                <a:lnTo>
                  <a:pt x="526" y="434"/>
                </a:lnTo>
                <a:cubicBezTo>
                  <a:pt x="496" y="434"/>
                  <a:pt x="496" y="434"/>
                  <a:pt x="496" y="434"/>
                </a:cubicBezTo>
                <a:cubicBezTo>
                  <a:pt x="496" y="403"/>
                  <a:pt x="496" y="403"/>
                  <a:pt x="496" y="403"/>
                </a:cubicBezTo>
                <a:lnTo>
                  <a:pt x="496" y="403"/>
                </a:lnTo>
                <a:cubicBezTo>
                  <a:pt x="496" y="434"/>
                  <a:pt x="496" y="434"/>
                  <a:pt x="496" y="434"/>
                </a:cubicBezTo>
                <a:lnTo>
                  <a:pt x="496" y="434"/>
                </a:lnTo>
                <a:lnTo>
                  <a:pt x="496" y="434"/>
                </a:lnTo>
                <a:cubicBezTo>
                  <a:pt x="496" y="464"/>
                  <a:pt x="496" y="464"/>
                  <a:pt x="496" y="464"/>
                </a:cubicBezTo>
                <a:cubicBezTo>
                  <a:pt x="496" y="464"/>
                  <a:pt x="465" y="464"/>
                  <a:pt x="465" y="496"/>
                </a:cubicBezTo>
                <a:cubicBezTo>
                  <a:pt x="496" y="496"/>
                  <a:pt x="496" y="496"/>
                  <a:pt x="496" y="496"/>
                </a:cubicBezTo>
                <a:lnTo>
                  <a:pt x="496" y="496"/>
                </a:lnTo>
                <a:cubicBezTo>
                  <a:pt x="496" y="527"/>
                  <a:pt x="496" y="527"/>
                  <a:pt x="496" y="527"/>
                </a:cubicBezTo>
                <a:lnTo>
                  <a:pt x="496" y="527"/>
                </a:lnTo>
                <a:cubicBezTo>
                  <a:pt x="496" y="527"/>
                  <a:pt x="465" y="558"/>
                  <a:pt x="433" y="558"/>
                </a:cubicBezTo>
                <a:lnTo>
                  <a:pt x="433" y="558"/>
                </a:lnTo>
                <a:lnTo>
                  <a:pt x="433" y="558"/>
                </a:lnTo>
                <a:lnTo>
                  <a:pt x="433" y="558"/>
                </a:lnTo>
                <a:lnTo>
                  <a:pt x="433" y="558"/>
                </a:lnTo>
                <a:cubicBezTo>
                  <a:pt x="402" y="527"/>
                  <a:pt x="402" y="527"/>
                  <a:pt x="402" y="527"/>
                </a:cubicBezTo>
                <a:cubicBezTo>
                  <a:pt x="402" y="527"/>
                  <a:pt x="402" y="527"/>
                  <a:pt x="372" y="558"/>
                </a:cubicBezTo>
                <a:lnTo>
                  <a:pt x="372" y="558"/>
                </a:lnTo>
                <a:lnTo>
                  <a:pt x="372" y="558"/>
                </a:lnTo>
                <a:lnTo>
                  <a:pt x="372" y="558"/>
                </a:lnTo>
                <a:lnTo>
                  <a:pt x="372" y="558"/>
                </a:lnTo>
                <a:lnTo>
                  <a:pt x="372" y="558"/>
                </a:lnTo>
                <a:lnTo>
                  <a:pt x="372" y="588"/>
                </a:lnTo>
                <a:lnTo>
                  <a:pt x="372" y="588"/>
                </a:lnTo>
                <a:cubicBezTo>
                  <a:pt x="372" y="620"/>
                  <a:pt x="372" y="620"/>
                  <a:pt x="372" y="651"/>
                </a:cubicBezTo>
                <a:lnTo>
                  <a:pt x="372" y="651"/>
                </a:lnTo>
                <a:lnTo>
                  <a:pt x="372" y="651"/>
                </a:lnTo>
                <a:cubicBezTo>
                  <a:pt x="372" y="681"/>
                  <a:pt x="372" y="681"/>
                  <a:pt x="372" y="681"/>
                </a:cubicBezTo>
                <a:lnTo>
                  <a:pt x="372" y="681"/>
                </a:lnTo>
                <a:lnTo>
                  <a:pt x="372" y="681"/>
                </a:lnTo>
                <a:cubicBezTo>
                  <a:pt x="341" y="681"/>
                  <a:pt x="341" y="681"/>
                  <a:pt x="341" y="681"/>
                </a:cubicBezTo>
                <a:lnTo>
                  <a:pt x="341" y="681"/>
                </a:lnTo>
                <a:lnTo>
                  <a:pt x="341" y="681"/>
                </a:lnTo>
                <a:cubicBezTo>
                  <a:pt x="341" y="712"/>
                  <a:pt x="341" y="712"/>
                  <a:pt x="341" y="712"/>
                </a:cubicBezTo>
                <a:cubicBezTo>
                  <a:pt x="341" y="744"/>
                  <a:pt x="341" y="744"/>
                  <a:pt x="341" y="744"/>
                </a:cubicBezTo>
                <a:lnTo>
                  <a:pt x="341" y="744"/>
                </a:lnTo>
                <a:lnTo>
                  <a:pt x="309" y="744"/>
                </a:lnTo>
                <a:cubicBezTo>
                  <a:pt x="278" y="744"/>
                  <a:pt x="278" y="744"/>
                  <a:pt x="278" y="744"/>
                </a:cubicBezTo>
                <a:lnTo>
                  <a:pt x="278" y="775"/>
                </a:lnTo>
                <a:lnTo>
                  <a:pt x="248" y="775"/>
                </a:lnTo>
                <a:cubicBezTo>
                  <a:pt x="248" y="805"/>
                  <a:pt x="217" y="805"/>
                  <a:pt x="217" y="805"/>
                </a:cubicBezTo>
                <a:cubicBezTo>
                  <a:pt x="185" y="805"/>
                  <a:pt x="185" y="805"/>
                  <a:pt x="154" y="805"/>
                </a:cubicBezTo>
                <a:cubicBezTo>
                  <a:pt x="154" y="836"/>
                  <a:pt x="154" y="836"/>
                  <a:pt x="124" y="836"/>
                </a:cubicBezTo>
                <a:lnTo>
                  <a:pt x="124" y="836"/>
                </a:lnTo>
                <a:lnTo>
                  <a:pt x="93" y="836"/>
                </a:lnTo>
                <a:lnTo>
                  <a:pt x="93" y="836"/>
                </a:lnTo>
                <a:lnTo>
                  <a:pt x="61" y="836"/>
                </a:lnTo>
                <a:cubicBezTo>
                  <a:pt x="61" y="836"/>
                  <a:pt x="61" y="836"/>
                  <a:pt x="30" y="836"/>
                </a:cubicBezTo>
                <a:lnTo>
                  <a:pt x="30" y="836"/>
                </a:lnTo>
                <a:lnTo>
                  <a:pt x="30" y="836"/>
                </a:lnTo>
                <a:lnTo>
                  <a:pt x="30" y="868"/>
                </a:lnTo>
                <a:lnTo>
                  <a:pt x="30" y="868"/>
                </a:lnTo>
                <a:lnTo>
                  <a:pt x="0" y="868"/>
                </a:lnTo>
                <a:lnTo>
                  <a:pt x="0" y="868"/>
                </a:lnTo>
                <a:lnTo>
                  <a:pt x="0" y="868"/>
                </a:lnTo>
                <a:lnTo>
                  <a:pt x="0" y="868"/>
                </a:lnTo>
                <a:cubicBezTo>
                  <a:pt x="0" y="899"/>
                  <a:pt x="0" y="899"/>
                  <a:pt x="0" y="899"/>
                </a:cubicBezTo>
                <a:lnTo>
                  <a:pt x="0" y="899"/>
                </a:lnTo>
                <a:lnTo>
                  <a:pt x="0" y="899"/>
                </a:lnTo>
                <a:cubicBezTo>
                  <a:pt x="0" y="899"/>
                  <a:pt x="0" y="899"/>
                  <a:pt x="30" y="899"/>
                </a:cubicBezTo>
                <a:lnTo>
                  <a:pt x="30" y="899"/>
                </a:lnTo>
                <a:lnTo>
                  <a:pt x="30" y="899"/>
                </a:lnTo>
                <a:cubicBezTo>
                  <a:pt x="61" y="929"/>
                  <a:pt x="61" y="960"/>
                  <a:pt x="61" y="960"/>
                </a:cubicBezTo>
                <a:cubicBezTo>
                  <a:pt x="61" y="992"/>
                  <a:pt x="61" y="992"/>
                  <a:pt x="61" y="992"/>
                </a:cubicBezTo>
                <a:lnTo>
                  <a:pt x="61" y="1023"/>
                </a:lnTo>
                <a:lnTo>
                  <a:pt x="93" y="1023"/>
                </a:lnTo>
                <a:lnTo>
                  <a:pt x="93" y="1023"/>
                </a:lnTo>
                <a:cubicBezTo>
                  <a:pt x="124" y="1053"/>
                  <a:pt x="124" y="1053"/>
                  <a:pt x="124" y="1053"/>
                </a:cubicBezTo>
                <a:lnTo>
                  <a:pt x="124" y="1053"/>
                </a:lnTo>
                <a:lnTo>
                  <a:pt x="124" y="1053"/>
                </a:lnTo>
                <a:lnTo>
                  <a:pt x="124" y="1084"/>
                </a:lnTo>
                <a:lnTo>
                  <a:pt x="124" y="1084"/>
                </a:lnTo>
                <a:cubicBezTo>
                  <a:pt x="124" y="1084"/>
                  <a:pt x="124" y="1084"/>
                  <a:pt x="154" y="1084"/>
                </a:cubicBezTo>
                <a:lnTo>
                  <a:pt x="154" y="1084"/>
                </a:lnTo>
                <a:cubicBezTo>
                  <a:pt x="185" y="1116"/>
                  <a:pt x="185" y="1116"/>
                  <a:pt x="185" y="1116"/>
                </a:cubicBezTo>
                <a:cubicBezTo>
                  <a:pt x="185" y="1116"/>
                  <a:pt x="185" y="1116"/>
                  <a:pt x="217" y="1084"/>
                </a:cubicBezTo>
                <a:lnTo>
                  <a:pt x="217" y="1084"/>
                </a:lnTo>
                <a:lnTo>
                  <a:pt x="217" y="1084"/>
                </a:lnTo>
                <a:cubicBezTo>
                  <a:pt x="217" y="1084"/>
                  <a:pt x="217" y="1084"/>
                  <a:pt x="248" y="1084"/>
                </a:cubicBezTo>
                <a:lnTo>
                  <a:pt x="248" y="1084"/>
                </a:lnTo>
                <a:lnTo>
                  <a:pt x="248" y="1084"/>
                </a:lnTo>
                <a:lnTo>
                  <a:pt x="278" y="1084"/>
                </a:lnTo>
                <a:cubicBezTo>
                  <a:pt x="278" y="1084"/>
                  <a:pt x="278" y="1084"/>
                  <a:pt x="309" y="1084"/>
                </a:cubicBezTo>
                <a:lnTo>
                  <a:pt x="309" y="1084"/>
                </a:lnTo>
                <a:lnTo>
                  <a:pt x="309" y="1084"/>
                </a:lnTo>
                <a:lnTo>
                  <a:pt x="309" y="1084"/>
                </a:lnTo>
                <a:cubicBezTo>
                  <a:pt x="341" y="1084"/>
                  <a:pt x="341" y="1084"/>
                  <a:pt x="341" y="1084"/>
                </a:cubicBezTo>
                <a:lnTo>
                  <a:pt x="341" y="1084"/>
                </a:lnTo>
                <a:lnTo>
                  <a:pt x="341" y="1084"/>
                </a:lnTo>
                <a:lnTo>
                  <a:pt x="341" y="1084"/>
                </a:lnTo>
                <a:lnTo>
                  <a:pt x="341" y="1084"/>
                </a:lnTo>
                <a:lnTo>
                  <a:pt x="341" y="1084"/>
                </a:lnTo>
                <a:lnTo>
                  <a:pt x="341" y="1084"/>
                </a:lnTo>
                <a:lnTo>
                  <a:pt x="341" y="1084"/>
                </a:lnTo>
                <a:lnTo>
                  <a:pt x="341" y="1116"/>
                </a:lnTo>
                <a:cubicBezTo>
                  <a:pt x="341" y="1116"/>
                  <a:pt x="372" y="1116"/>
                  <a:pt x="372" y="1147"/>
                </a:cubicBezTo>
                <a:lnTo>
                  <a:pt x="372" y="1177"/>
                </a:lnTo>
                <a:lnTo>
                  <a:pt x="372" y="1177"/>
                </a:lnTo>
                <a:lnTo>
                  <a:pt x="341" y="1177"/>
                </a:lnTo>
                <a:lnTo>
                  <a:pt x="341" y="1177"/>
                </a:lnTo>
                <a:lnTo>
                  <a:pt x="341" y="1208"/>
                </a:lnTo>
                <a:lnTo>
                  <a:pt x="341" y="1208"/>
                </a:lnTo>
                <a:cubicBezTo>
                  <a:pt x="341" y="1208"/>
                  <a:pt x="341" y="1240"/>
                  <a:pt x="309" y="1240"/>
                </a:cubicBezTo>
                <a:lnTo>
                  <a:pt x="309" y="1240"/>
                </a:lnTo>
                <a:lnTo>
                  <a:pt x="309" y="1240"/>
                </a:lnTo>
                <a:lnTo>
                  <a:pt x="309" y="1271"/>
                </a:lnTo>
                <a:lnTo>
                  <a:pt x="309" y="1271"/>
                </a:lnTo>
                <a:lnTo>
                  <a:pt x="309" y="1301"/>
                </a:lnTo>
                <a:lnTo>
                  <a:pt x="309" y="1301"/>
                </a:lnTo>
                <a:cubicBezTo>
                  <a:pt x="309" y="1332"/>
                  <a:pt x="309" y="1332"/>
                  <a:pt x="278" y="1364"/>
                </a:cubicBezTo>
                <a:lnTo>
                  <a:pt x="278" y="1364"/>
                </a:lnTo>
                <a:lnTo>
                  <a:pt x="278" y="1364"/>
                </a:lnTo>
                <a:lnTo>
                  <a:pt x="278" y="1364"/>
                </a:lnTo>
                <a:lnTo>
                  <a:pt x="278" y="1364"/>
                </a:lnTo>
                <a:lnTo>
                  <a:pt x="278" y="1364"/>
                </a:lnTo>
                <a:lnTo>
                  <a:pt x="278" y="1364"/>
                </a:lnTo>
                <a:cubicBezTo>
                  <a:pt x="278" y="1364"/>
                  <a:pt x="309" y="1364"/>
                  <a:pt x="309" y="1395"/>
                </a:cubicBezTo>
                <a:lnTo>
                  <a:pt x="309" y="1395"/>
                </a:lnTo>
                <a:lnTo>
                  <a:pt x="309" y="1395"/>
                </a:lnTo>
                <a:cubicBezTo>
                  <a:pt x="309" y="1395"/>
                  <a:pt x="309" y="1395"/>
                  <a:pt x="341" y="1395"/>
                </a:cubicBezTo>
                <a:cubicBezTo>
                  <a:pt x="341" y="1425"/>
                  <a:pt x="372" y="1425"/>
                  <a:pt x="372" y="1456"/>
                </a:cubicBezTo>
                <a:lnTo>
                  <a:pt x="372" y="1456"/>
                </a:lnTo>
                <a:lnTo>
                  <a:pt x="372" y="1456"/>
                </a:lnTo>
                <a:lnTo>
                  <a:pt x="372" y="1456"/>
                </a:lnTo>
                <a:lnTo>
                  <a:pt x="372" y="1456"/>
                </a:lnTo>
                <a:lnTo>
                  <a:pt x="402" y="1425"/>
                </a:lnTo>
                <a:lnTo>
                  <a:pt x="402" y="1425"/>
                </a:lnTo>
                <a:lnTo>
                  <a:pt x="402" y="1425"/>
                </a:lnTo>
                <a:cubicBezTo>
                  <a:pt x="433" y="1425"/>
                  <a:pt x="465" y="1425"/>
                  <a:pt x="465" y="1456"/>
                </a:cubicBezTo>
                <a:cubicBezTo>
                  <a:pt x="465" y="1456"/>
                  <a:pt x="465" y="1456"/>
                  <a:pt x="465" y="1488"/>
                </a:cubicBezTo>
                <a:cubicBezTo>
                  <a:pt x="496" y="1488"/>
                  <a:pt x="496" y="1488"/>
                  <a:pt x="496" y="1488"/>
                </a:cubicBezTo>
                <a:lnTo>
                  <a:pt x="496" y="1488"/>
                </a:lnTo>
                <a:cubicBezTo>
                  <a:pt x="526" y="1488"/>
                  <a:pt x="526" y="1488"/>
                  <a:pt x="526" y="1488"/>
                </a:cubicBezTo>
                <a:lnTo>
                  <a:pt x="526" y="1488"/>
                </a:lnTo>
                <a:lnTo>
                  <a:pt x="526" y="1488"/>
                </a:lnTo>
                <a:cubicBezTo>
                  <a:pt x="557" y="1488"/>
                  <a:pt x="557" y="1488"/>
                  <a:pt x="557" y="1488"/>
                </a:cubicBezTo>
                <a:lnTo>
                  <a:pt x="557" y="1488"/>
                </a:lnTo>
                <a:cubicBezTo>
                  <a:pt x="557" y="1488"/>
                  <a:pt x="557" y="1488"/>
                  <a:pt x="557" y="1519"/>
                </a:cubicBezTo>
                <a:cubicBezTo>
                  <a:pt x="589" y="1519"/>
                  <a:pt x="589" y="1519"/>
                  <a:pt x="589" y="1549"/>
                </a:cubicBezTo>
                <a:lnTo>
                  <a:pt x="589" y="1549"/>
                </a:lnTo>
                <a:lnTo>
                  <a:pt x="589" y="1549"/>
                </a:lnTo>
                <a:lnTo>
                  <a:pt x="589" y="1549"/>
                </a:lnTo>
                <a:lnTo>
                  <a:pt x="620" y="1549"/>
                </a:lnTo>
                <a:lnTo>
                  <a:pt x="620" y="1549"/>
                </a:lnTo>
                <a:lnTo>
                  <a:pt x="650" y="1549"/>
                </a:lnTo>
                <a:lnTo>
                  <a:pt x="650" y="1549"/>
                </a:lnTo>
                <a:cubicBezTo>
                  <a:pt x="650" y="1549"/>
                  <a:pt x="650" y="1549"/>
                  <a:pt x="650" y="1580"/>
                </a:cubicBezTo>
                <a:lnTo>
                  <a:pt x="681" y="1580"/>
                </a:lnTo>
                <a:lnTo>
                  <a:pt x="681" y="1580"/>
                </a:lnTo>
                <a:lnTo>
                  <a:pt x="681" y="1580"/>
                </a:lnTo>
                <a:lnTo>
                  <a:pt x="713" y="1580"/>
                </a:lnTo>
                <a:lnTo>
                  <a:pt x="713" y="1580"/>
                </a:lnTo>
                <a:lnTo>
                  <a:pt x="744" y="1580"/>
                </a:lnTo>
                <a:lnTo>
                  <a:pt x="744" y="1580"/>
                </a:lnTo>
                <a:lnTo>
                  <a:pt x="744" y="1580"/>
                </a:lnTo>
                <a:lnTo>
                  <a:pt x="744" y="1580"/>
                </a:lnTo>
                <a:cubicBezTo>
                  <a:pt x="774" y="1580"/>
                  <a:pt x="774" y="1580"/>
                  <a:pt x="774" y="1580"/>
                </a:cubicBezTo>
                <a:lnTo>
                  <a:pt x="774" y="1580"/>
                </a:lnTo>
                <a:cubicBezTo>
                  <a:pt x="805" y="1580"/>
                  <a:pt x="805" y="1580"/>
                  <a:pt x="805" y="1580"/>
                </a:cubicBezTo>
                <a:lnTo>
                  <a:pt x="805" y="1580"/>
                </a:lnTo>
                <a:lnTo>
                  <a:pt x="805" y="1580"/>
                </a:lnTo>
                <a:lnTo>
                  <a:pt x="805" y="1580"/>
                </a:lnTo>
                <a:cubicBezTo>
                  <a:pt x="805" y="1580"/>
                  <a:pt x="805" y="1580"/>
                  <a:pt x="837" y="1580"/>
                </a:cubicBezTo>
                <a:lnTo>
                  <a:pt x="837" y="1580"/>
                </a:lnTo>
                <a:lnTo>
                  <a:pt x="837" y="1580"/>
                </a:lnTo>
                <a:lnTo>
                  <a:pt x="837" y="1580"/>
                </a:lnTo>
                <a:cubicBezTo>
                  <a:pt x="837" y="1580"/>
                  <a:pt x="837" y="1549"/>
                  <a:pt x="868" y="1549"/>
                </a:cubicBezTo>
                <a:lnTo>
                  <a:pt x="868" y="1549"/>
                </a:lnTo>
                <a:cubicBezTo>
                  <a:pt x="898" y="1549"/>
                  <a:pt x="898" y="1580"/>
                  <a:pt x="898" y="1580"/>
                </a:cubicBezTo>
                <a:lnTo>
                  <a:pt x="898" y="1580"/>
                </a:lnTo>
                <a:lnTo>
                  <a:pt x="898" y="1580"/>
                </a:lnTo>
                <a:cubicBezTo>
                  <a:pt x="929" y="1580"/>
                  <a:pt x="929" y="1580"/>
                  <a:pt x="929" y="1580"/>
                </a:cubicBezTo>
                <a:lnTo>
                  <a:pt x="929" y="1580"/>
                </a:lnTo>
                <a:lnTo>
                  <a:pt x="929" y="1580"/>
                </a:lnTo>
                <a:lnTo>
                  <a:pt x="929" y="1580"/>
                </a:lnTo>
                <a:cubicBezTo>
                  <a:pt x="961" y="1580"/>
                  <a:pt x="961" y="1580"/>
                  <a:pt x="961" y="1580"/>
                </a:cubicBezTo>
                <a:lnTo>
                  <a:pt x="961" y="1580"/>
                </a:lnTo>
                <a:lnTo>
                  <a:pt x="961" y="1580"/>
                </a:lnTo>
                <a:lnTo>
                  <a:pt x="961" y="1580"/>
                </a:lnTo>
                <a:lnTo>
                  <a:pt x="961" y="1612"/>
                </a:lnTo>
                <a:cubicBezTo>
                  <a:pt x="992" y="1612"/>
                  <a:pt x="992" y="1612"/>
                  <a:pt x="992" y="1612"/>
                </a:cubicBezTo>
                <a:lnTo>
                  <a:pt x="992" y="1612"/>
                </a:lnTo>
                <a:cubicBezTo>
                  <a:pt x="992" y="1612"/>
                  <a:pt x="992" y="1612"/>
                  <a:pt x="992" y="1580"/>
                </a:cubicBezTo>
                <a:cubicBezTo>
                  <a:pt x="1022" y="1580"/>
                  <a:pt x="1022" y="1580"/>
                  <a:pt x="1022" y="1580"/>
                </a:cubicBezTo>
                <a:lnTo>
                  <a:pt x="1022" y="1580"/>
                </a:lnTo>
                <a:lnTo>
                  <a:pt x="1022" y="1580"/>
                </a:lnTo>
                <a:lnTo>
                  <a:pt x="1022" y="1580"/>
                </a:lnTo>
                <a:cubicBezTo>
                  <a:pt x="1022" y="1549"/>
                  <a:pt x="1053" y="1549"/>
                  <a:pt x="1053" y="1549"/>
                </a:cubicBezTo>
                <a:cubicBezTo>
                  <a:pt x="1053" y="1519"/>
                  <a:pt x="1085" y="1519"/>
                  <a:pt x="1085" y="1519"/>
                </a:cubicBezTo>
                <a:lnTo>
                  <a:pt x="1085" y="1519"/>
                </a:lnTo>
                <a:cubicBezTo>
                  <a:pt x="1085" y="1519"/>
                  <a:pt x="1085" y="1519"/>
                  <a:pt x="1116" y="1519"/>
                </a:cubicBezTo>
                <a:lnTo>
                  <a:pt x="1116" y="1519"/>
                </a:lnTo>
                <a:lnTo>
                  <a:pt x="1116" y="1488"/>
                </a:lnTo>
                <a:lnTo>
                  <a:pt x="1116" y="1488"/>
                </a:lnTo>
                <a:cubicBezTo>
                  <a:pt x="1146" y="1488"/>
                  <a:pt x="1146" y="1488"/>
                  <a:pt x="1146" y="1519"/>
                </a:cubicBezTo>
                <a:lnTo>
                  <a:pt x="1146" y="1519"/>
                </a:lnTo>
                <a:lnTo>
                  <a:pt x="1146" y="1519"/>
                </a:lnTo>
                <a:cubicBezTo>
                  <a:pt x="1177" y="1488"/>
                  <a:pt x="1177" y="1488"/>
                  <a:pt x="1209" y="1488"/>
                </a:cubicBezTo>
                <a:lnTo>
                  <a:pt x="1209" y="1488"/>
                </a:lnTo>
                <a:lnTo>
                  <a:pt x="1209" y="1488"/>
                </a:lnTo>
                <a:cubicBezTo>
                  <a:pt x="1209" y="1488"/>
                  <a:pt x="1209" y="1488"/>
                  <a:pt x="1240" y="1488"/>
                </a:cubicBezTo>
                <a:cubicBezTo>
                  <a:pt x="1240" y="1519"/>
                  <a:pt x="1270" y="1519"/>
                  <a:pt x="1270" y="1549"/>
                </a:cubicBezTo>
                <a:lnTo>
                  <a:pt x="1270" y="1549"/>
                </a:lnTo>
                <a:cubicBezTo>
                  <a:pt x="1270" y="1549"/>
                  <a:pt x="1270" y="1549"/>
                  <a:pt x="1240" y="1549"/>
                </a:cubicBezTo>
                <a:cubicBezTo>
                  <a:pt x="1270" y="1549"/>
                  <a:pt x="1270" y="1549"/>
                  <a:pt x="1270" y="1549"/>
                </a:cubicBezTo>
                <a:cubicBezTo>
                  <a:pt x="1270" y="1549"/>
                  <a:pt x="1270" y="1549"/>
                  <a:pt x="1301" y="1549"/>
                </a:cubicBezTo>
                <a:lnTo>
                  <a:pt x="1301" y="1549"/>
                </a:lnTo>
                <a:lnTo>
                  <a:pt x="1301" y="1549"/>
                </a:lnTo>
                <a:cubicBezTo>
                  <a:pt x="1332" y="1580"/>
                  <a:pt x="1332" y="1580"/>
                  <a:pt x="1332" y="1612"/>
                </a:cubicBezTo>
                <a:lnTo>
                  <a:pt x="1332" y="1612"/>
                </a:lnTo>
                <a:cubicBezTo>
                  <a:pt x="1364" y="1612"/>
                  <a:pt x="1364" y="1643"/>
                  <a:pt x="1364" y="1643"/>
                </a:cubicBezTo>
                <a:cubicBezTo>
                  <a:pt x="1394" y="1643"/>
                  <a:pt x="1394" y="1704"/>
                  <a:pt x="1394" y="1704"/>
                </a:cubicBezTo>
                <a:lnTo>
                  <a:pt x="1394" y="1704"/>
                </a:lnTo>
                <a:cubicBezTo>
                  <a:pt x="1394" y="1704"/>
                  <a:pt x="1394" y="1736"/>
                  <a:pt x="1364" y="1767"/>
                </a:cubicBezTo>
                <a:lnTo>
                  <a:pt x="1364" y="1767"/>
                </a:lnTo>
                <a:lnTo>
                  <a:pt x="1364" y="1767"/>
                </a:lnTo>
                <a:lnTo>
                  <a:pt x="1364" y="1797"/>
                </a:lnTo>
                <a:lnTo>
                  <a:pt x="1364" y="1797"/>
                </a:lnTo>
                <a:lnTo>
                  <a:pt x="1332" y="1797"/>
                </a:lnTo>
                <a:lnTo>
                  <a:pt x="1332" y="1797"/>
                </a:lnTo>
                <a:lnTo>
                  <a:pt x="1332" y="1828"/>
                </a:lnTo>
                <a:lnTo>
                  <a:pt x="1332" y="1828"/>
                </a:lnTo>
                <a:lnTo>
                  <a:pt x="1332" y="1828"/>
                </a:lnTo>
                <a:lnTo>
                  <a:pt x="1332" y="1828"/>
                </a:lnTo>
                <a:lnTo>
                  <a:pt x="1332" y="1828"/>
                </a:lnTo>
                <a:lnTo>
                  <a:pt x="1332" y="1828"/>
                </a:lnTo>
                <a:lnTo>
                  <a:pt x="1332" y="1828"/>
                </a:lnTo>
                <a:lnTo>
                  <a:pt x="1332" y="1828"/>
                </a:lnTo>
                <a:cubicBezTo>
                  <a:pt x="1332" y="1828"/>
                  <a:pt x="1332" y="1828"/>
                  <a:pt x="1364" y="1828"/>
                </a:cubicBezTo>
                <a:lnTo>
                  <a:pt x="1364" y="1828"/>
                </a:lnTo>
                <a:cubicBezTo>
                  <a:pt x="1364" y="1828"/>
                  <a:pt x="1394" y="1828"/>
                  <a:pt x="1394" y="1860"/>
                </a:cubicBezTo>
                <a:lnTo>
                  <a:pt x="1394" y="1890"/>
                </a:lnTo>
                <a:lnTo>
                  <a:pt x="1394" y="1890"/>
                </a:lnTo>
                <a:lnTo>
                  <a:pt x="1394" y="1890"/>
                </a:lnTo>
                <a:cubicBezTo>
                  <a:pt x="1394" y="1890"/>
                  <a:pt x="1394" y="1890"/>
                  <a:pt x="1425" y="1921"/>
                </a:cubicBezTo>
                <a:lnTo>
                  <a:pt x="1425" y="1921"/>
                </a:lnTo>
                <a:lnTo>
                  <a:pt x="1425" y="1921"/>
                </a:lnTo>
                <a:cubicBezTo>
                  <a:pt x="1425" y="1952"/>
                  <a:pt x="1425" y="1952"/>
                  <a:pt x="1425" y="1952"/>
                </a:cubicBezTo>
                <a:lnTo>
                  <a:pt x="1425" y="1952"/>
                </a:lnTo>
                <a:lnTo>
                  <a:pt x="1425" y="1952"/>
                </a:lnTo>
                <a:cubicBezTo>
                  <a:pt x="1425" y="1952"/>
                  <a:pt x="1425" y="1952"/>
                  <a:pt x="1394" y="1952"/>
                </a:cubicBezTo>
                <a:cubicBezTo>
                  <a:pt x="1425" y="1952"/>
                  <a:pt x="1425" y="1952"/>
                  <a:pt x="1425" y="1952"/>
                </a:cubicBezTo>
                <a:cubicBezTo>
                  <a:pt x="1425" y="1984"/>
                  <a:pt x="1425" y="1984"/>
                  <a:pt x="1425" y="1984"/>
                </a:cubicBezTo>
                <a:lnTo>
                  <a:pt x="1425" y="1984"/>
                </a:lnTo>
                <a:lnTo>
                  <a:pt x="1457" y="1984"/>
                </a:lnTo>
                <a:lnTo>
                  <a:pt x="1457" y="1984"/>
                </a:lnTo>
                <a:cubicBezTo>
                  <a:pt x="1457" y="1984"/>
                  <a:pt x="1457" y="1984"/>
                  <a:pt x="1457" y="2014"/>
                </a:cubicBezTo>
                <a:cubicBezTo>
                  <a:pt x="1457" y="1984"/>
                  <a:pt x="1457" y="1984"/>
                  <a:pt x="1457" y="1984"/>
                </a:cubicBezTo>
                <a:cubicBezTo>
                  <a:pt x="1457" y="1984"/>
                  <a:pt x="1457" y="1984"/>
                  <a:pt x="1487" y="1984"/>
                </a:cubicBezTo>
                <a:lnTo>
                  <a:pt x="1487" y="1984"/>
                </a:lnTo>
                <a:lnTo>
                  <a:pt x="1487" y="1984"/>
                </a:lnTo>
                <a:lnTo>
                  <a:pt x="1487" y="1984"/>
                </a:lnTo>
                <a:lnTo>
                  <a:pt x="1487" y="1984"/>
                </a:lnTo>
                <a:cubicBezTo>
                  <a:pt x="1487" y="1952"/>
                  <a:pt x="1487" y="1952"/>
                  <a:pt x="1518" y="1952"/>
                </a:cubicBezTo>
                <a:lnTo>
                  <a:pt x="1518" y="1952"/>
                </a:lnTo>
                <a:cubicBezTo>
                  <a:pt x="1518" y="1952"/>
                  <a:pt x="1518" y="1952"/>
                  <a:pt x="1549" y="1952"/>
                </a:cubicBezTo>
                <a:lnTo>
                  <a:pt x="1549" y="1952"/>
                </a:lnTo>
                <a:cubicBezTo>
                  <a:pt x="1549" y="1921"/>
                  <a:pt x="1549" y="1921"/>
                  <a:pt x="1581" y="1921"/>
                </a:cubicBezTo>
                <a:lnTo>
                  <a:pt x="1581" y="1921"/>
                </a:lnTo>
                <a:lnTo>
                  <a:pt x="1581" y="1921"/>
                </a:lnTo>
                <a:cubicBezTo>
                  <a:pt x="1611" y="1921"/>
                  <a:pt x="1611" y="1921"/>
                  <a:pt x="1611" y="1921"/>
                </a:cubicBezTo>
                <a:lnTo>
                  <a:pt x="1611" y="1921"/>
                </a:lnTo>
                <a:lnTo>
                  <a:pt x="1611" y="1921"/>
                </a:lnTo>
                <a:cubicBezTo>
                  <a:pt x="1642" y="1921"/>
                  <a:pt x="1642" y="1921"/>
                  <a:pt x="1642" y="1921"/>
                </a:cubicBezTo>
                <a:lnTo>
                  <a:pt x="1642" y="1921"/>
                </a:lnTo>
                <a:cubicBezTo>
                  <a:pt x="1673" y="1921"/>
                  <a:pt x="1673" y="1921"/>
                  <a:pt x="1673" y="1921"/>
                </a:cubicBezTo>
                <a:lnTo>
                  <a:pt x="1673" y="1921"/>
                </a:lnTo>
                <a:lnTo>
                  <a:pt x="1673" y="1921"/>
                </a:lnTo>
                <a:cubicBezTo>
                  <a:pt x="1673" y="1921"/>
                  <a:pt x="1673" y="1890"/>
                  <a:pt x="1705" y="1890"/>
                </a:cubicBezTo>
                <a:lnTo>
                  <a:pt x="1705" y="1890"/>
                </a:lnTo>
                <a:lnTo>
                  <a:pt x="1705" y="1890"/>
                </a:lnTo>
                <a:lnTo>
                  <a:pt x="1705" y="1890"/>
                </a:lnTo>
                <a:lnTo>
                  <a:pt x="1735" y="1890"/>
                </a:lnTo>
                <a:lnTo>
                  <a:pt x="1735" y="1890"/>
                </a:lnTo>
                <a:lnTo>
                  <a:pt x="1735" y="1890"/>
                </a:lnTo>
                <a:lnTo>
                  <a:pt x="1735" y="1890"/>
                </a:lnTo>
                <a:cubicBezTo>
                  <a:pt x="1735" y="1890"/>
                  <a:pt x="1766" y="1890"/>
                  <a:pt x="1766" y="1921"/>
                </a:cubicBezTo>
                <a:lnTo>
                  <a:pt x="1766" y="1921"/>
                </a:lnTo>
                <a:cubicBezTo>
                  <a:pt x="1766" y="1921"/>
                  <a:pt x="1766" y="1921"/>
                  <a:pt x="1797" y="1921"/>
                </a:cubicBezTo>
                <a:lnTo>
                  <a:pt x="1797" y="1921"/>
                </a:lnTo>
                <a:lnTo>
                  <a:pt x="1797" y="1921"/>
                </a:lnTo>
                <a:cubicBezTo>
                  <a:pt x="1829" y="1921"/>
                  <a:pt x="1829" y="1952"/>
                  <a:pt x="1829" y="1952"/>
                </a:cubicBezTo>
                <a:lnTo>
                  <a:pt x="1829" y="1952"/>
                </a:lnTo>
                <a:lnTo>
                  <a:pt x="1829" y="1952"/>
                </a:lnTo>
                <a:lnTo>
                  <a:pt x="1829" y="1952"/>
                </a:lnTo>
                <a:cubicBezTo>
                  <a:pt x="1829" y="1984"/>
                  <a:pt x="1829" y="1984"/>
                  <a:pt x="1829" y="1984"/>
                </a:cubicBezTo>
                <a:lnTo>
                  <a:pt x="1829" y="1984"/>
                </a:lnTo>
                <a:cubicBezTo>
                  <a:pt x="1829" y="1984"/>
                  <a:pt x="1859" y="1984"/>
                  <a:pt x="1859" y="2014"/>
                </a:cubicBezTo>
                <a:cubicBezTo>
                  <a:pt x="1890" y="2014"/>
                  <a:pt x="1890" y="2014"/>
                  <a:pt x="1890" y="2014"/>
                </a:cubicBezTo>
                <a:lnTo>
                  <a:pt x="1890" y="2014"/>
                </a:lnTo>
                <a:cubicBezTo>
                  <a:pt x="1890" y="1984"/>
                  <a:pt x="1921" y="1984"/>
                  <a:pt x="1921" y="1984"/>
                </a:cubicBezTo>
                <a:cubicBezTo>
                  <a:pt x="1921" y="1984"/>
                  <a:pt x="1921" y="2014"/>
                  <a:pt x="1953" y="2014"/>
                </a:cubicBezTo>
                <a:lnTo>
                  <a:pt x="1953" y="2014"/>
                </a:lnTo>
                <a:lnTo>
                  <a:pt x="1953" y="2014"/>
                </a:lnTo>
                <a:lnTo>
                  <a:pt x="1953" y="2014"/>
                </a:lnTo>
                <a:cubicBezTo>
                  <a:pt x="1983" y="2014"/>
                  <a:pt x="1983" y="2014"/>
                  <a:pt x="1983" y="2014"/>
                </a:cubicBezTo>
                <a:lnTo>
                  <a:pt x="1983" y="2045"/>
                </a:lnTo>
                <a:cubicBezTo>
                  <a:pt x="2014" y="2014"/>
                  <a:pt x="2014" y="2014"/>
                  <a:pt x="2045" y="2014"/>
                </a:cubicBezTo>
                <a:lnTo>
                  <a:pt x="2138" y="1984"/>
                </a:lnTo>
                <a:cubicBezTo>
                  <a:pt x="2138" y="1984"/>
                  <a:pt x="2169" y="1984"/>
                  <a:pt x="2169" y="1952"/>
                </a:cubicBezTo>
                <a:cubicBezTo>
                  <a:pt x="2169" y="1952"/>
                  <a:pt x="2169" y="1921"/>
                  <a:pt x="2201" y="1921"/>
                </a:cubicBezTo>
                <a:cubicBezTo>
                  <a:pt x="2201" y="1921"/>
                  <a:pt x="2201" y="1921"/>
                  <a:pt x="2231" y="1952"/>
                </a:cubicBezTo>
                <a:cubicBezTo>
                  <a:pt x="2231" y="1921"/>
                  <a:pt x="2262" y="1921"/>
                  <a:pt x="2262" y="1921"/>
                </a:cubicBezTo>
                <a:lnTo>
                  <a:pt x="2262" y="1921"/>
                </a:lnTo>
                <a:cubicBezTo>
                  <a:pt x="2293" y="1921"/>
                  <a:pt x="2293" y="1921"/>
                  <a:pt x="2293" y="1921"/>
                </a:cubicBezTo>
                <a:lnTo>
                  <a:pt x="2293" y="1921"/>
                </a:lnTo>
                <a:cubicBezTo>
                  <a:pt x="2325" y="1921"/>
                  <a:pt x="2325" y="1921"/>
                  <a:pt x="2325" y="1921"/>
                </a:cubicBezTo>
                <a:cubicBezTo>
                  <a:pt x="2325" y="1890"/>
                  <a:pt x="2325" y="1890"/>
                  <a:pt x="2355" y="1890"/>
                </a:cubicBezTo>
                <a:cubicBezTo>
                  <a:pt x="2355" y="1890"/>
                  <a:pt x="2355" y="1890"/>
                  <a:pt x="2355" y="1860"/>
                </a:cubicBezTo>
                <a:lnTo>
                  <a:pt x="2355" y="1860"/>
                </a:lnTo>
                <a:cubicBezTo>
                  <a:pt x="2386" y="1860"/>
                  <a:pt x="2386" y="1828"/>
                  <a:pt x="2386" y="1828"/>
                </a:cubicBezTo>
                <a:cubicBezTo>
                  <a:pt x="2417" y="1828"/>
                  <a:pt x="2417" y="1797"/>
                  <a:pt x="2417" y="1797"/>
                </a:cubicBezTo>
                <a:lnTo>
                  <a:pt x="2417" y="1797"/>
                </a:lnTo>
                <a:cubicBezTo>
                  <a:pt x="2449" y="1797"/>
                  <a:pt x="2449" y="1797"/>
                  <a:pt x="2449" y="1797"/>
                </a:cubicBezTo>
                <a:lnTo>
                  <a:pt x="2449" y="1797"/>
                </a:lnTo>
                <a:lnTo>
                  <a:pt x="2449" y="1797"/>
                </a:lnTo>
                <a:cubicBezTo>
                  <a:pt x="2449" y="1797"/>
                  <a:pt x="2479" y="1797"/>
                  <a:pt x="2479" y="1767"/>
                </a:cubicBezTo>
                <a:lnTo>
                  <a:pt x="2510" y="1736"/>
                </a:lnTo>
                <a:cubicBezTo>
                  <a:pt x="2510" y="1704"/>
                  <a:pt x="2510" y="1704"/>
                  <a:pt x="2510" y="1704"/>
                </a:cubicBezTo>
                <a:cubicBezTo>
                  <a:pt x="2510" y="1704"/>
                  <a:pt x="2510" y="1704"/>
                  <a:pt x="2510" y="1673"/>
                </a:cubicBezTo>
                <a:cubicBezTo>
                  <a:pt x="2541" y="1673"/>
                  <a:pt x="2541" y="1643"/>
                  <a:pt x="2541" y="1643"/>
                </a:cubicBezTo>
                <a:cubicBezTo>
                  <a:pt x="2541" y="1643"/>
                  <a:pt x="2541" y="1612"/>
                  <a:pt x="2573" y="1612"/>
                </a:cubicBezTo>
                <a:lnTo>
                  <a:pt x="2573" y="1612"/>
                </a:lnTo>
                <a:cubicBezTo>
                  <a:pt x="2573" y="1580"/>
                  <a:pt x="2603" y="1580"/>
                  <a:pt x="2603" y="1580"/>
                </a:cubicBezTo>
                <a:lnTo>
                  <a:pt x="2603" y="1580"/>
                </a:lnTo>
                <a:lnTo>
                  <a:pt x="2603" y="1580"/>
                </a:lnTo>
                <a:lnTo>
                  <a:pt x="2603" y="1549"/>
                </a:lnTo>
                <a:lnTo>
                  <a:pt x="2603" y="1549"/>
                </a:lnTo>
                <a:lnTo>
                  <a:pt x="2603" y="1549"/>
                </a:lnTo>
                <a:cubicBezTo>
                  <a:pt x="2603" y="1519"/>
                  <a:pt x="2603" y="1519"/>
                  <a:pt x="2603" y="1519"/>
                </a:cubicBezTo>
                <a:lnTo>
                  <a:pt x="2603" y="1519"/>
                </a:lnTo>
                <a:lnTo>
                  <a:pt x="2603" y="1519"/>
                </a:lnTo>
                <a:cubicBezTo>
                  <a:pt x="2573" y="1519"/>
                  <a:pt x="2573" y="1519"/>
                  <a:pt x="2573" y="1519"/>
                </a:cubicBezTo>
                <a:cubicBezTo>
                  <a:pt x="2479" y="1488"/>
                  <a:pt x="2479" y="1488"/>
                  <a:pt x="2479" y="1488"/>
                </a:cubicBezTo>
                <a:cubicBezTo>
                  <a:pt x="2541" y="1456"/>
                  <a:pt x="2541" y="1456"/>
                  <a:pt x="2541" y="1456"/>
                </a:cubicBezTo>
                <a:cubicBezTo>
                  <a:pt x="2541" y="1456"/>
                  <a:pt x="2573" y="1425"/>
                  <a:pt x="2603" y="1425"/>
                </a:cubicBezTo>
                <a:cubicBezTo>
                  <a:pt x="2573" y="1425"/>
                  <a:pt x="2573" y="1395"/>
                  <a:pt x="2573" y="1395"/>
                </a:cubicBezTo>
                <a:cubicBezTo>
                  <a:pt x="2541" y="1332"/>
                  <a:pt x="2541" y="1332"/>
                  <a:pt x="2541" y="1332"/>
                </a:cubicBezTo>
                <a:cubicBezTo>
                  <a:pt x="2573" y="1332"/>
                  <a:pt x="2573" y="1332"/>
                  <a:pt x="2573" y="1332"/>
                </a:cubicBezTo>
                <a:lnTo>
                  <a:pt x="2573" y="1332"/>
                </a:lnTo>
                <a:lnTo>
                  <a:pt x="2573" y="1332"/>
                </a:lnTo>
                <a:cubicBezTo>
                  <a:pt x="2541" y="1332"/>
                  <a:pt x="2573" y="1301"/>
                  <a:pt x="2573" y="1301"/>
                </a:cubicBezTo>
                <a:cubicBezTo>
                  <a:pt x="2573" y="1301"/>
                  <a:pt x="2573" y="1301"/>
                  <a:pt x="2573" y="1271"/>
                </a:cubicBezTo>
                <a:lnTo>
                  <a:pt x="2573" y="1271"/>
                </a:lnTo>
                <a:cubicBezTo>
                  <a:pt x="2573" y="1271"/>
                  <a:pt x="2541" y="1271"/>
                  <a:pt x="2541" y="1240"/>
                </a:cubicBezTo>
                <a:lnTo>
                  <a:pt x="2541" y="1240"/>
                </a:lnTo>
                <a:lnTo>
                  <a:pt x="2541" y="1240"/>
                </a:lnTo>
                <a:lnTo>
                  <a:pt x="2541" y="1240"/>
                </a:lnTo>
                <a:cubicBezTo>
                  <a:pt x="2510" y="1240"/>
                  <a:pt x="2510" y="1208"/>
                  <a:pt x="2479" y="1208"/>
                </a:cubicBezTo>
                <a:cubicBezTo>
                  <a:pt x="2479" y="1208"/>
                  <a:pt x="2479" y="1208"/>
                  <a:pt x="2449" y="1208"/>
                </a:cubicBezTo>
                <a:cubicBezTo>
                  <a:pt x="2449" y="1177"/>
                  <a:pt x="2479" y="1177"/>
                  <a:pt x="2479" y="1147"/>
                </a:cubicBezTo>
                <a:lnTo>
                  <a:pt x="2479" y="1147"/>
                </a:lnTo>
                <a:cubicBezTo>
                  <a:pt x="2479" y="1147"/>
                  <a:pt x="2479" y="1116"/>
                  <a:pt x="2510" y="1116"/>
                </a:cubicBezTo>
                <a:cubicBezTo>
                  <a:pt x="2510" y="1116"/>
                  <a:pt x="2510" y="1116"/>
                  <a:pt x="2510" y="1084"/>
                </a:cubicBezTo>
                <a:cubicBezTo>
                  <a:pt x="2541" y="1084"/>
                  <a:pt x="2541" y="1053"/>
                  <a:pt x="2541" y="1053"/>
                </a:cubicBezTo>
                <a:lnTo>
                  <a:pt x="2541" y="1053"/>
                </a:lnTo>
                <a:cubicBezTo>
                  <a:pt x="2541" y="1053"/>
                  <a:pt x="2541" y="1053"/>
                  <a:pt x="2510" y="1053"/>
                </a:cubicBezTo>
                <a:cubicBezTo>
                  <a:pt x="2510" y="1053"/>
                  <a:pt x="2510" y="1053"/>
                  <a:pt x="2479" y="1053"/>
                </a:cubicBezTo>
                <a:lnTo>
                  <a:pt x="2479" y="1053"/>
                </a:lnTo>
                <a:cubicBezTo>
                  <a:pt x="2479" y="1053"/>
                  <a:pt x="2449" y="1053"/>
                  <a:pt x="2449" y="1023"/>
                </a:cubicBezTo>
                <a:cubicBezTo>
                  <a:pt x="2449" y="1023"/>
                  <a:pt x="2449" y="992"/>
                  <a:pt x="2479" y="992"/>
                </a:cubicBezTo>
                <a:lnTo>
                  <a:pt x="2479" y="992"/>
                </a:lnTo>
                <a:lnTo>
                  <a:pt x="2479" y="992"/>
                </a:lnTo>
                <a:cubicBezTo>
                  <a:pt x="2479" y="992"/>
                  <a:pt x="2479" y="992"/>
                  <a:pt x="2449" y="992"/>
                </a:cubicBezTo>
                <a:lnTo>
                  <a:pt x="2449" y="992"/>
                </a:lnTo>
                <a:cubicBezTo>
                  <a:pt x="2417" y="992"/>
                  <a:pt x="2386" y="960"/>
                  <a:pt x="2386" y="960"/>
                </a:cubicBezTo>
                <a:cubicBezTo>
                  <a:pt x="2386" y="929"/>
                  <a:pt x="2386" y="929"/>
                  <a:pt x="2386" y="899"/>
                </a:cubicBezTo>
                <a:cubicBezTo>
                  <a:pt x="2386" y="899"/>
                  <a:pt x="2386" y="899"/>
                  <a:pt x="2417" y="899"/>
                </a:cubicBezTo>
                <a:lnTo>
                  <a:pt x="2417" y="899"/>
                </a:lnTo>
                <a:cubicBezTo>
                  <a:pt x="2417" y="868"/>
                  <a:pt x="2417" y="868"/>
                  <a:pt x="2417" y="868"/>
                </a:cubicBezTo>
                <a:lnTo>
                  <a:pt x="2449" y="868"/>
                </a:lnTo>
                <a:lnTo>
                  <a:pt x="2449" y="868"/>
                </a:lnTo>
                <a:cubicBezTo>
                  <a:pt x="2449" y="868"/>
                  <a:pt x="2449" y="868"/>
                  <a:pt x="2479" y="868"/>
                </a:cubicBezTo>
                <a:cubicBezTo>
                  <a:pt x="2479" y="836"/>
                  <a:pt x="2479" y="836"/>
                  <a:pt x="2510" y="836"/>
                </a:cubicBezTo>
                <a:cubicBezTo>
                  <a:pt x="2510" y="805"/>
                  <a:pt x="2541" y="805"/>
                  <a:pt x="2541" y="775"/>
                </a:cubicBezTo>
                <a:cubicBezTo>
                  <a:pt x="2573" y="744"/>
                  <a:pt x="2603" y="744"/>
                  <a:pt x="2603" y="744"/>
                </a:cubicBezTo>
                <a:lnTo>
                  <a:pt x="2603" y="744"/>
                </a:lnTo>
                <a:cubicBezTo>
                  <a:pt x="2634" y="744"/>
                  <a:pt x="2665" y="744"/>
                  <a:pt x="2665" y="775"/>
                </a:cubicBezTo>
                <a:cubicBezTo>
                  <a:pt x="2697" y="805"/>
                  <a:pt x="2697" y="805"/>
                  <a:pt x="2665" y="836"/>
                </a:cubicBezTo>
                <a:cubicBezTo>
                  <a:pt x="2665" y="836"/>
                  <a:pt x="2665" y="836"/>
                  <a:pt x="2665" y="868"/>
                </a:cubicBezTo>
                <a:cubicBezTo>
                  <a:pt x="2665" y="868"/>
                  <a:pt x="2665" y="868"/>
                  <a:pt x="2634" y="868"/>
                </a:cubicBezTo>
                <a:lnTo>
                  <a:pt x="2634" y="868"/>
                </a:lnTo>
                <a:lnTo>
                  <a:pt x="2665" y="868"/>
                </a:lnTo>
                <a:cubicBezTo>
                  <a:pt x="2665" y="868"/>
                  <a:pt x="2697" y="836"/>
                  <a:pt x="2727" y="836"/>
                </a:cubicBezTo>
                <a:cubicBezTo>
                  <a:pt x="2727" y="836"/>
                  <a:pt x="2727" y="836"/>
                  <a:pt x="2758" y="805"/>
                </a:cubicBezTo>
                <a:cubicBezTo>
                  <a:pt x="2758" y="805"/>
                  <a:pt x="2758" y="805"/>
                  <a:pt x="2789" y="805"/>
                </a:cubicBezTo>
                <a:lnTo>
                  <a:pt x="2789" y="805"/>
                </a:lnTo>
                <a:cubicBezTo>
                  <a:pt x="2789" y="775"/>
                  <a:pt x="2789" y="775"/>
                  <a:pt x="2821" y="775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09" name="Freeform 106"/>
          <p:cNvSpPr>
            <a:spLocks noChangeArrowheads="1"/>
          </p:cNvSpPr>
          <p:nvPr/>
        </p:nvSpPr>
        <p:spPr bwMode="auto">
          <a:xfrm>
            <a:off x="7475791" y="2918132"/>
            <a:ext cx="201671" cy="192052"/>
          </a:xfrm>
          <a:custGeom>
            <a:avLst/>
            <a:gdLst>
              <a:gd name="T0" fmla="*/ 527 w 528"/>
              <a:gd name="T1" fmla="*/ 31 h 436"/>
              <a:gd name="T2" fmla="*/ 496 w 528"/>
              <a:gd name="T3" fmla="*/ 0 h 436"/>
              <a:gd name="T4" fmla="*/ 496 w 528"/>
              <a:gd name="T5" fmla="*/ 0 h 436"/>
              <a:gd name="T6" fmla="*/ 465 w 528"/>
              <a:gd name="T7" fmla="*/ 0 h 436"/>
              <a:gd name="T8" fmla="*/ 465 w 528"/>
              <a:gd name="T9" fmla="*/ 31 h 436"/>
              <a:gd name="T10" fmla="*/ 465 w 528"/>
              <a:gd name="T11" fmla="*/ 31 h 436"/>
              <a:gd name="T12" fmla="*/ 465 w 528"/>
              <a:gd name="T13" fmla="*/ 94 h 436"/>
              <a:gd name="T14" fmla="*/ 465 w 528"/>
              <a:gd name="T15" fmla="*/ 94 h 436"/>
              <a:gd name="T16" fmla="*/ 465 w 528"/>
              <a:gd name="T17" fmla="*/ 124 h 436"/>
              <a:gd name="T18" fmla="*/ 434 w 528"/>
              <a:gd name="T19" fmla="*/ 187 h 436"/>
              <a:gd name="T20" fmla="*/ 403 w 528"/>
              <a:gd name="T21" fmla="*/ 187 h 436"/>
              <a:gd name="T22" fmla="*/ 372 w 528"/>
              <a:gd name="T23" fmla="*/ 218 h 436"/>
              <a:gd name="T24" fmla="*/ 279 w 528"/>
              <a:gd name="T25" fmla="*/ 279 h 436"/>
              <a:gd name="T26" fmla="*/ 279 w 528"/>
              <a:gd name="T27" fmla="*/ 248 h 436"/>
              <a:gd name="T28" fmla="*/ 248 w 528"/>
              <a:gd name="T29" fmla="*/ 279 h 436"/>
              <a:gd name="T30" fmla="*/ 217 w 528"/>
              <a:gd name="T31" fmla="*/ 342 h 436"/>
              <a:gd name="T32" fmla="*/ 186 w 528"/>
              <a:gd name="T33" fmla="*/ 342 h 436"/>
              <a:gd name="T34" fmla="*/ 155 w 528"/>
              <a:gd name="T35" fmla="*/ 342 h 436"/>
              <a:gd name="T36" fmla="*/ 93 w 528"/>
              <a:gd name="T37" fmla="*/ 342 h 436"/>
              <a:gd name="T38" fmla="*/ 62 w 528"/>
              <a:gd name="T39" fmla="*/ 342 h 436"/>
              <a:gd name="T40" fmla="*/ 0 w 528"/>
              <a:gd name="T41" fmla="*/ 403 h 436"/>
              <a:gd name="T42" fmla="*/ 0 w 528"/>
              <a:gd name="T43" fmla="*/ 403 h 436"/>
              <a:gd name="T44" fmla="*/ 31 w 528"/>
              <a:gd name="T45" fmla="*/ 403 h 436"/>
              <a:gd name="T46" fmla="*/ 62 w 528"/>
              <a:gd name="T47" fmla="*/ 403 h 436"/>
              <a:gd name="T48" fmla="*/ 93 w 528"/>
              <a:gd name="T49" fmla="*/ 372 h 436"/>
              <a:gd name="T50" fmla="*/ 155 w 528"/>
              <a:gd name="T51" fmla="*/ 342 h 436"/>
              <a:gd name="T52" fmla="*/ 155 w 528"/>
              <a:gd name="T53" fmla="*/ 342 h 436"/>
              <a:gd name="T54" fmla="*/ 186 w 528"/>
              <a:gd name="T55" fmla="*/ 342 h 436"/>
              <a:gd name="T56" fmla="*/ 186 w 528"/>
              <a:gd name="T57" fmla="*/ 403 h 436"/>
              <a:gd name="T58" fmla="*/ 217 w 528"/>
              <a:gd name="T59" fmla="*/ 435 h 436"/>
              <a:gd name="T60" fmla="*/ 217 w 528"/>
              <a:gd name="T61" fmla="*/ 403 h 436"/>
              <a:gd name="T62" fmla="*/ 248 w 528"/>
              <a:gd name="T63" fmla="*/ 372 h 436"/>
              <a:gd name="T64" fmla="*/ 248 w 528"/>
              <a:gd name="T65" fmla="*/ 342 h 436"/>
              <a:gd name="T66" fmla="*/ 310 w 528"/>
              <a:gd name="T67" fmla="*/ 372 h 436"/>
              <a:gd name="T68" fmla="*/ 310 w 528"/>
              <a:gd name="T69" fmla="*/ 372 h 436"/>
              <a:gd name="T70" fmla="*/ 372 w 528"/>
              <a:gd name="T71" fmla="*/ 342 h 436"/>
              <a:gd name="T72" fmla="*/ 372 w 528"/>
              <a:gd name="T73" fmla="*/ 342 h 436"/>
              <a:gd name="T74" fmla="*/ 403 w 528"/>
              <a:gd name="T75" fmla="*/ 311 h 436"/>
              <a:gd name="T76" fmla="*/ 434 w 528"/>
              <a:gd name="T77" fmla="*/ 311 h 436"/>
              <a:gd name="T78" fmla="*/ 465 w 528"/>
              <a:gd name="T79" fmla="*/ 311 h 436"/>
              <a:gd name="T80" fmla="*/ 465 w 528"/>
              <a:gd name="T81" fmla="*/ 248 h 436"/>
              <a:gd name="T82" fmla="*/ 496 w 528"/>
              <a:gd name="T83" fmla="*/ 218 h 436"/>
              <a:gd name="T84" fmla="*/ 465 w 528"/>
              <a:gd name="T85" fmla="*/ 187 h 436"/>
              <a:gd name="T86" fmla="*/ 496 w 528"/>
              <a:gd name="T87" fmla="*/ 124 h 436"/>
              <a:gd name="T88" fmla="*/ 527 w 528"/>
              <a:gd name="T89" fmla="*/ 94 h 436"/>
              <a:gd name="T90" fmla="*/ 527 w 528"/>
              <a:gd name="T91" fmla="*/ 94 h 436"/>
              <a:gd name="T92" fmla="*/ 527 w 528"/>
              <a:gd name="T93" fmla="*/ 63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28" h="436">
                <a:moveTo>
                  <a:pt x="527" y="31"/>
                </a:moveTo>
                <a:lnTo>
                  <a:pt x="527" y="31"/>
                </a:lnTo>
                <a:lnTo>
                  <a:pt x="527" y="0"/>
                </a:lnTo>
                <a:lnTo>
                  <a:pt x="496" y="0"/>
                </a:lnTo>
                <a:lnTo>
                  <a:pt x="496" y="0"/>
                </a:lnTo>
                <a:lnTo>
                  <a:pt x="496" y="0"/>
                </a:lnTo>
                <a:cubicBezTo>
                  <a:pt x="496" y="0"/>
                  <a:pt x="496" y="0"/>
                  <a:pt x="465" y="0"/>
                </a:cubicBezTo>
                <a:lnTo>
                  <a:pt x="465" y="0"/>
                </a:lnTo>
                <a:lnTo>
                  <a:pt x="465" y="0"/>
                </a:lnTo>
                <a:lnTo>
                  <a:pt x="465" y="31"/>
                </a:lnTo>
                <a:lnTo>
                  <a:pt x="465" y="31"/>
                </a:lnTo>
                <a:lnTo>
                  <a:pt x="465" y="31"/>
                </a:lnTo>
                <a:cubicBezTo>
                  <a:pt x="465" y="31"/>
                  <a:pt x="465" y="31"/>
                  <a:pt x="465" y="63"/>
                </a:cubicBezTo>
                <a:cubicBezTo>
                  <a:pt x="465" y="63"/>
                  <a:pt x="465" y="63"/>
                  <a:pt x="465" y="94"/>
                </a:cubicBezTo>
                <a:lnTo>
                  <a:pt x="465" y="94"/>
                </a:lnTo>
                <a:lnTo>
                  <a:pt x="465" y="94"/>
                </a:lnTo>
                <a:cubicBezTo>
                  <a:pt x="465" y="94"/>
                  <a:pt x="465" y="94"/>
                  <a:pt x="465" y="124"/>
                </a:cubicBezTo>
                <a:lnTo>
                  <a:pt x="465" y="124"/>
                </a:lnTo>
                <a:lnTo>
                  <a:pt x="465" y="124"/>
                </a:lnTo>
                <a:cubicBezTo>
                  <a:pt x="465" y="124"/>
                  <a:pt x="434" y="155"/>
                  <a:pt x="434" y="187"/>
                </a:cubicBezTo>
                <a:lnTo>
                  <a:pt x="434" y="187"/>
                </a:lnTo>
                <a:cubicBezTo>
                  <a:pt x="403" y="187"/>
                  <a:pt x="403" y="187"/>
                  <a:pt x="403" y="187"/>
                </a:cubicBezTo>
                <a:lnTo>
                  <a:pt x="403" y="187"/>
                </a:lnTo>
                <a:cubicBezTo>
                  <a:pt x="403" y="187"/>
                  <a:pt x="403" y="218"/>
                  <a:pt x="372" y="218"/>
                </a:cubicBezTo>
                <a:lnTo>
                  <a:pt x="341" y="248"/>
                </a:lnTo>
                <a:cubicBezTo>
                  <a:pt x="341" y="248"/>
                  <a:pt x="310" y="279"/>
                  <a:pt x="279" y="279"/>
                </a:cubicBezTo>
                <a:lnTo>
                  <a:pt x="279" y="248"/>
                </a:lnTo>
                <a:lnTo>
                  <a:pt x="279" y="248"/>
                </a:lnTo>
                <a:cubicBezTo>
                  <a:pt x="279" y="279"/>
                  <a:pt x="279" y="279"/>
                  <a:pt x="248" y="279"/>
                </a:cubicBezTo>
                <a:lnTo>
                  <a:pt x="248" y="279"/>
                </a:lnTo>
                <a:lnTo>
                  <a:pt x="248" y="279"/>
                </a:lnTo>
                <a:cubicBezTo>
                  <a:pt x="248" y="311"/>
                  <a:pt x="248" y="342"/>
                  <a:pt x="217" y="342"/>
                </a:cubicBezTo>
                <a:lnTo>
                  <a:pt x="217" y="342"/>
                </a:lnTo>
                <a:cubicBezTo>
                  <a:pt x="217" y="342"/>
                  <a:pt x="217" y="342"/>
                  <a:pt x="186" y="342"/>
                </a:cubicBezTo>
                <a:lnTo>
                  <a:pt x="186" y="342"/>
                </a:lnTo>
                <a:lnTo>
                  <a:pt x="155" y="342"/>
                </a:lnTo>
                <a:lnTo>
                  <a:pt x="124" y="342"/>
                </a:lnTo>
                <a:cubicBezTo>
                  <a:pt x="93" y="342"/>
                  <a:pt x="93" y="342"/>
                  <a:pt x="93" y="342"/>
                </a:cubicBezTo>
                <a:cubicBezTo>
                  <a:pt x="62" y="342"/>
                  <a:pt x="62" y="342"/>
                  <a:pt x="62" y="342"/>
                </a:cubicBezTo>
                <a:lnTo>
                  <a:pt x="62" y="342"/>
                </a:lnTo>
                <a:cubicBezTo>
                  <a:pt x="31" y="372"/>
                  <a:pt x="31" y="372"/>
                  <a:pt x="0" y="372"/>
                </a:cubicBezTo>
                <a:lnTo>
                  <a:pt x="0" y="403"/>
                </a:lnTo>
                <a:lnTo>
                  <a:pt x="0" y="403"/>
                </a:lnTo>
                <a:lnTo>
                  <a:pt x="0" y="403"/>
                </a:lnTo>
                <a:lnTo>
                  <a:pt x="0" y="403"/>
                </a:lnTo>
                <a:lnTo>
                  <a:pt x="31" y="403"/>
                </a:lnTo>
                <a:lnTo>
                  <a:pt x="31" y="403"/>
                </a:lnTo>
                <a:lnTo>
                  <a:pt x="62" y="403"/>
                </a:lnTo>
                <a:cubicBezTo>
                  <a:pt x="62" y="372"/>
                  <a:pt x="62" y="372"/>
                  <a:pt x="93" y="372"/>
                </a:cubicBezTo>
                <a:lnTo>
                  <a:pt x="93" y="372"/>
                </a:lnTo>
                <a:lnTo>
                  <a:pt x="124" y="342"/>
                </a:lnTo>
                <a:lnTo>
                  <a:pt x="155" y="342"/>
                </a:lnTo>
                <a:lnTo>
                  <a:pt x="155" y="342"/>
                </a:lnTo>
                <a:lnTo>
                  <a:pt x="155" y="342"/>
                </a:lnTo>
                <a:lnTo>
                  <a:pt x="155" y="342"/>
                </a:lnTo>
                <a:lnTo>
                  <a:pt x="186" y="342"/>
                </a:lnTo>
                <a:cubicBezTo>
                  <a:pt x="186" y="342"/>
                  <a:pt x="186" y="342"/>
                  <a:pt x="217" y="372"/>
                </a:cubicBezTo>
                <a:cubicBezTo>
                  <a:pt x="217" y="372"/>
                  <a:pt x="217" y="403"/>
                  <a:pt x="186" y="403"/>
                </a:cubicBezTo>
                <a:lnTo>
                  <a:pt x="186" y="403"/>
                </a:lnTo>
                <a:cubicBezTo>
                  <a:pt x="186" y="435"/>
                  <a:pt x="186" y="435"/>
                  <a:pt x="217" y="435"/>
                </a:cubicBezTo>
                <a:lnTo>
                  <a:pt x="217" y="435"/>
                </a:lnTo>
                <a:cubicBezTo>
                  <a:pt x="217" y="435"/>
                  <a:pt x="217" y="435"/>
                  <a:pt x="217" y="403"/>
                </a:cubicBezTo>
                <a:cubicBezTo>
                  <a:pt x="217" y="403"/>
                  <a:pt x="217" y="403"/>
                  <a:pt x="248" y="403"/>
                </a:cubicBezTo>
                <a:cubicBezTo>
                  <a:pt x="248" y="372"/>
                  <a:pt x="248" y="372"/>
                  <a:pt x="248" y="372"/>
                </a:cubicBezTo>
                <a:cubicBezTo>
                  <a:pt x="248" y="342"/>
                  <a:pt x="248" y="342"/>
                  <a:pt x="248" y="342"/>
                </a:cubicBezTo>
                <a:lnTo>
                  <a:pt x="248" y="342"/>
                </a:lnTo>
                <a:cubicBezTo>
                  <a:pt x="279" y="342"/>
                  <a:pt x="279" y="342"/>
                  <a:pt x="310" y="372"/>
                </a:cubicBezTo>
                <a:lnTo>
                  <a:pt x="310" y="372"/>
                </a:lnTo>
                <a:lnTo>
                  <a:pt x="310" y="372"/>
                </a:lnTo>
                <a:lnTo>
                  <a:pt x="310" y="372"/>
                </a:lnTo>
                <a:cubicBezTo>
                  <a:pt x="341" y="342"/>
                  <a:pt x="341" y="342"/>
                  <a:pt x="341" y="342"/>
                </a:cubicBezTo>
                <a:lnTo>
                  <a:pt x="372" y="342"/>
                </a:lnTo>
                <a:lnTo>
                  <a:pt x="372" y="342"/>
                </a:lnTo>
                <a:lnTo>
                  <a:pt x="372" y="342"/>
                </a:lnTo>
                <a:lnTo>
                  <a:pt x="403" y="311"/>
                </a:lnTo>
                <a:lnTo>
                  <a:pt x="403" y="311"/>
                </a:lnTo>
                <a:cubicBezTo>
                  <a:pt x="403" y="311"/>
                  <a:pt x="403" y="311"/>
                  <a:pt x="434" y="311"/>
                </a:cubicBezTo>
                <a:lnTo>
                  <a:pt x="434" y="311"/>
                </a:lnTo>
                <a:lnTo>
                  <a:pt x="434" y="311"/>
                </a:lnTo>
                <a:cubicBezTo>
                  <a:pt x="465" y="311"/>
                  <a:pt x="465" y="311"/>
                  <a:pt x="465" y="311"/>
                </a:cubicBezTo>
                <a:lnTo>
                  <a:pt x="465" y="311"/>
                </a:lnTo>
                <a:cubicBezTo>
                  <a:pt x="465" y="311"/>
                  <a:pt x="465" y="279"/>
                  <a:pt x="465" y="248"/>
                </a:cubicBezTo>
                <a:cubicBezTo>
                  <a:pt x="465" y="248"/>
                  <a:pt x="465" y="248"/>
                  <a:pt x="465" y="218"/>
                </a:cubicBezTo>
                <a:lnTo>
                  <a:pt x="496" y="218"/>
                </a:lnTo>
                <a:lnTo>
                  <a:pt x="465" y="187"/>
                </a:lnTo>
                <a:lnTo>
                  <a:pt x="465" y="187"/>
                </a:lnTo>
                <a:lnTo>
                  <a:pt x="465" y="155"/>
                </a:lnTo>
                <a:lnTo>
                  <a:pt x="496" y="124"/>
                </a:lnTo>
                <a:lnTo>
                  <a:pt x="496" y="124"/>
                </a:lnTo>
                <a:cubicBezTo>
                  <a:pt x="527" y="94"/>
                  <a:pt x="527" y="94"/>
                  <a:pt x="527" y="94"/>
                </a:cubicBezTo>
                <a:lnTo>
                  <a:pt x="527" y="94"/>
                </a:lnTo>
                <a:lnTo>
                  <a:pt x="527" y="94"/>
                </a:lnTo>
                <a:lnTo>
                  <a:pt x="527" y="94"/>
                </a:lnTo>
                <a:cubicBezTo>
                  <a:pt x="527" y="63"/>
                  <a:pt x="527" y="63"/>
                  <a:pt x="527" y="63"/>
                </a:cubicBezTo>
                <a:cubicBezTo>
                  <a:pt x="527" y="31"/>
                  <a:pt x="527" y="31"/>
                  <a:pt x="527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0" name="Freeform 107"/>
          <p:cNvSpPr>
            <a:spLocks noChangeArrowheads="1"/>
          </p:cNvSpPr>
          <p:nvPr/>
        </p:nvSpPr>
        <p:spPr bwMode="auto">
          <a:xfrm>
            <a:off x="7428735" y="3110184"/>
            <a:ext cx="35292" cy="67898"/>
          </a:xfrm>
          <a:custGeom>
            <a:avLst/>
            <a:gdLst>
              <a:gd name="T0" fmla="*/ 61 w 93"/>
              <a:gd name="T1" fmla="*/ 31 h 156"/>
              <a:gd name="T2" fmla="*/ 61 w 93"/>
              <a:gd name="T3" fmla="*/ 31 h 156"/>
              <a:gd name="T4" fmla="*/ 61 w 93"/>
              <a:gd name="T5" fmla="*/ 31 h 156"/>
              <a:gd name="T6" fmla="*/ 61 w 93"/>
              <a:gd name="T7" fmla="*/ 0 h 156"/>
              <a:gd name="T8" fmla="*/ 61 w 93"/>
              <a:gd name="T9" fmla="*/ 0 h 156"/>
              <a:gd name="T10" fmla="*/ 61 w 93"/>
              <a:gd name="T11" fmla="*/ 31 h 156"/>
              <a:gd name="T12" fmla="*/ 30 w 93"/>
              <a:gd name="T13" fmla="*/ 31 h 156"/>
              <a:gd name="T14" fmla="*/ 0 w 93"/>
              <a:gd name="T15" fmla="*/ 31 h 156"/>
              <a:gd name="T16" fmla="*/ 0 w 93"/>
              <a:gd name="T17" fmla="*/ 31 h 156"/>
              <a:gd name="T18" fmla="*/ 0 w 93"/>
              <a:gd name="T19" fmla="*/ 61 h 156"/>
              <a:gd name="T20" fmla="*/ 30 w 93"/>
              <a:gd name="T21" fmla="*/ 92 h 156"/>
              <a:gd name="T22" fmla="*/ 30 w 93"/>
              <a:gd name="T23" fmla="*/ 124 h 156"/>
              <a:gd name="T24" fmla="*/ 61 w 93"/>
              <a:gd name="T25" fmla="*/ 124 h 156"/>
              <a:gd name="T26" fmla="*/ 61 w 93"/>
              <a:gd name="T27" fmla="*/ 155 h 156"/>
              <a:gd name="T28" fmla="*/ 61 w 93"/>
              <a:gd name="T29" fmla="*/ 124 h 156"/>
              <a:gd name="T30" fmla="*/ 92 w 93"/>
              <a:gd name="T31" fmla="*/ 124 h 156"/>
              <a:gd name="T32" fmla="*/ 92 w 93"/>
              <a:gd name="T33" fmla="*/ 92 h 156"/>
              <a:gd name="T34" fmla="*/ 92 w 93"/>
              <a:gd name="T35" fmla="*/ 61 h 156"/>
              <a:gd name="T36" fmla="*/ 92 w 93"/>
              <a:gd name="T37" fmla="*/ 61 h 156"/>
              <a:gd name="T38" fmla="*/ 92 w 93"/>
              <a:gd name="T39" fmla="*/ 31 h 156"/>
              <a:gd name="T40" fmla="*/ 61 w 93"/>
              <a:gd name="T41" fmla="*/ 31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3" h="156">
                <a:moveTo>
                  <a:pt x="61" y="31"/>
                </a:moveTo>
                <a:lnTo>
                  <a:pt x="61" y="31"/>
                </a:lnTo>
                <a:lnTo>
                  <a:pt x="61" y="31"/>
                </a:lnTo>
                <a:lnTo>
                  <a:pt x="61" y="0"/>
                </a:lnTo>
                <a:lnTo>
                  <a:pt x="61" y="0"/>
                </a:lnTo>
                <a:lnTo>
                  <a:pt x="61" y="31"/>
                </a:ln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0" y="31"/>
                </a:cubicBezTo>
                <a:lnTo>
                  <a:pt x="0" y="31"/>
                </a:lnTo>
                <a:cubicBezTo>
                  <a:pt x="0" y="61"/>
                  <a:pt x="0" y="61"/>
                  <a:pt x="0" y="61"/>
                </a:cubicBezTo>
                <a:cubicBezTo>
                  <a:pt x="30" y="61"/>
                  <a:pt x="30" y="61"/>
                  <a:pt x="30" y="92"/>
                </a:cubicBezTo>
                <a:cubicBezTo>
                  <a:pt x="30" y="92"/>
                  <a:pt x="30" y="92"/>
                  <a:pt x="30" y="124"/>
                </a:cubicBezTo>
                <a:lnTo>
                  <a:pt x="61" y="124"/>
                </a:lnTo>
                <a:cubicBezTo>
                  <a:pt x="61" y="124"/>
                  <a:pt x="61" y="124"/>
                  <a:pt x="61" y="155"/>
                </a:cubicBezTo>
                <a:cubicBezTo>
                  <a:pt x="61" y="124"/>
                  <a:pt x="61" y="124"/>
                  <a:pt x="61" y="124"/>
                </a:cubicBezTo>
                <a:lnTo>
                  <a:pt x="92" y="124"/>
                </a:lnTo>
                <a:lnTo>
                  <a:pt x="92" y="92"/>
                </a:lnTo>
                <a:lnTo>
                  <a:pt x="92" y="61"/>
                </a:lnTo>
                <a:lnTo>
                  <a:pt x="92" y="61"/>
                </a:lnTo>
                <a:lnTo>
                  <a:pt x="92" y="31"/>
                </a:lnTo>
                <a:cubicBezTo>
                  <a:pt x="61" y="31"/>
                  <a:pt x="61" y="31"/>
                  <a:pt x="61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1" name="Freeform 108"/>
          <p:cNvSpPr>
            <a:spLocks noChangeArrowheads="1"/>
          </p:cNvSpPr>
          <p:nvPr/>
        </p:nvSpPr>
        <p:spPr bwMode="auto">
          <a:xfrm>
            <a:off x="6553145" y="2605805"/>
            <a:ext cx="650391" cy="273529"/>
          </a:xfrm>
          <a:custGeom>
            <a:avLst/>
            <a:gdLst>
              <a:gd name="T0" fmla="*/ 558 w 1706"/>
              <a:gd name="T1" fmla="*/ 124 h 621"/>
              <a:gd name="T2" fmla="*/ 496 w 1706"/>
              <a:gd name="T3" fmla="*/ 156 h 621"/>
              <a:gd name="T4" fmla="*/ 435 w 1706"/>
              <a:gd name="T5" fmla="*/ 156 h 621"/>
              <a:gd name="T6" fmla="*/ 372 w 1706"/>
              <a:gd name="T7" fmla="*/ 156 h 621"/>
              <a:gd name="T8" fmla="*/ 311 w 1706"/>
              <a:gd name="T9" fmla="*/ 94 h 621"/>
              <a:gd name="T10" fmla="*/ 248 w 1706"/>
              <a:gd name="T11" fmla="*/ 94 h 621"/>
              <a:gd name="T12" fmla="*/ 187 w 1706"/>
              <a:gd name="T13" fmla="*/ 94 h 621"/>
              <a:gd name="T14" fmla="*/ 94 w 1706"/>
              <a:gd name="T15" fmla="*/ 124 h 621"/>
              <a:gd name="T16" fmla="*/ 63 w 1706"/>
              <a:gd name="T17" fmla="*/ 187 h 621"/>
              <a:gd name="T18" fmla="*/ 0 w 1706"/>
              <a:gd name="T19" fmla="*/ 187 h 621"/>
              <a:gd name="T20" fmla="*/ 63 w 1706"/>
              <a:gd name="T21" fmla="*/ 218 h 621"/>
              <a:gd name="T22" fmla="*/ 124 w 1706"/>
              <a:gd name="T23" fmla="*/ 248 h 621"/>
              <a:gd name="T24" fmla="*/ 187 w 1706"/>
              <a:gd name="T25" fmla="*/ 311 h 621"/>
              <a:gd name="T26" fmla="*/ 155 w 1706"/>
              <a:gd name="T27" fmla="*/ 404 h 621"/>
              <a:gd name="T28" fmla="*/ 218 w 1706"/>
              <a:gd name="T29" fmla="*/ 404 h 621"/>
              <a:gd name="T30" fmla="*/ 279 w 1706"/>
              <a:gd name="T31" fmla="*/ 404 h 621"/>
              <a:gd name="T32" fmla="*/ 342 w 1706"/>
              <a:gd name="T33" fmla="*/ 404 h 621"/>
              <a:gd name="T34" fmla="*/ 403 w 1706"/>
              <a:gd name="T35" fmla="*/ 435 h 621"/>
              <a:gd name="T36" fmla="*/ 435 w 1706"/>
              <a:gd name="T37" fmla="*/ 496 h 621"/>
              <a:gd name="T38" fmla="*/ 466 w 1706"/>
              <a:gd name="T39" fmla="*/ 559 h 621"/>
              <a:gd name="T40" fmla="*/ 620 w 1706"/>
              <a:gd name="T41" fmla="*/ 559 h 621"/>
              <a:gd name="T42" fmla="*/ 713 w 1706"/>
              <a:gd name="T43" fmla="*/ 559 h 621"/>
              <a:gd name="T44" fmla="*/ 807 w 1706"/>
              <a:gd name="T45" fmla="*/ 589 h 621"/>
              <a:gd name="T46" fmla="*/ 837 w 1706"/>
              <a:gd name="T47" fmla="*/ 620 h 621"/>
              <a:gd name="T48" fmla="*/ 899 w 1706"/>
              <a:gd name="T49" fmla="*/ 589 h 621"/>
              <a:gd name="T50" fmla="*/ 992 w 1706"/>
              <a:gd name="T51" fmla="*/ 589 h 621"/>
              <a:gd name="T52" fmla="*/ 1147 w 1706"/>
              <a:gd name="T53" fmla="*/ 559 h 621"/>
              <a:gd name="T54" fmla="*/ 1209 w 1706"/>
              <a:gd name="T55" fmla="*/ 559 h 621"/>
              <a:gd name="T56" fmla="*/ 1271 w 1706"/>
              <a:gd name="T57" fmla="*/ 496 h 621"/>
              <a:gd name="T58" fmla="*/ 1271 w 1706"/>
              <a:gd name="T59" fmla="*/ 466 h 621"/>
              <a:gd name="T60" fmla="*/ 1364 w 1706"/>
              <a:gd name="T61" fmla="*/ 404 h 621"/>
              <a:gd name="T62" fmla="*/ 1427 w 1706"/>
              <a:gd name="T63" fmla="*/ 404 h 621"/>
              <a:gd name="T64" fmla="*/ 1488 w 1706"/>
              <a:gd name="T65" fmla="*/ 372 h 621"/>
              <a:gd name="T66" fmla="*/ 1519 w 1706"/>
              <a:gd name="T67" fmla="*/ 372 h 621"/>
              <a:gd name="T68" fmla="*/ 1551 w 1706"/>
              <a:gd name="T69" fmla="*/ 342 h 621"/>
              <a:gd name="T70" fmla="*/ 1612 w 1706"/>
              <a:gd name="T71" fmla="*/ 311 h 621"/>
              <a:gd name="T72" fmla="*/ 1675 w 1706"/>
              <a:gd name="T73" fmla="*/ 280 h 621"/>
              <a:gd name="T74" fmla="*/ 1705 w 1706"/>
              <a:gd name="T75" fmla="*/ 280 h 621"/>
              <a:gd name="T76" fmla="*/ 1643 w 1706"/>
              <a:gd name="T77" fmla="*/ 280 h 621"/>
              <a:gd name="T78" fmla="*/ 1581 w 1706"/>
              <a:gd name="T79" fmla="*/ 280 h 621"/>
              <a:gd name="T80" fmla="*/ 1551 w 1706"/>
              <a:gd name="T81" fmla="*/ 280 h 621"/>
              <a:gd name="T82" fmla="*/ 1551 w 1706"/>
              <a:gd name="T83" fmla="*/ 280 h 621"/>
              <a:gd name="T84" fmla="*/ 1488 w 1706"/>
              <a:gd name="T85" fmla="*/ 218 h 621"/>
              <a:gd name="T86" fmla="*/ 1519 w 1706"/>
              <a:gd name="T87" fmla="*/ 156 h 621"/>
              <a:gd name="T88" fmla="*/ 1457 w 1706"/>
              <a:gd name="T89" fmla="*/ 124 h 621"/>
              <a:gd name="T90" fmla="*/ 1364 w 1706"/>
              <a:gd name="T91" fmla="*/ 156 h 621"/>
              <a:gd name="T92" fmla="*/ 1271 w 1706"/>
              <a:gd name="T93" fmla="*/ 187 h 621"/>
              <a:gd name="T94" fmla="*/ 1209 w 1706"/>
              <a:gd name="T95" fmla="*/ 187 h 621"/>
              <a:gd name="T96" fmla="*/ 1085 w 1706"/>
              <a:gd name="T97" fmla="*/ 156 h 621"/>
              <a:gd name="T98" fmla="*/ 961 w 1706"/>
              <a:gd name="T99" fmla="*/ 124 h 621"/>
              <a:gd name="T100" fmla="*/ 868 w 1706"/>
              <a:gd name="T101" fmla="*/ 124 h 621"/>
              <a:gd name="T102" fmla="*/ 775 w 1706"/>
              <a:gd name="T103" fmla="*/ 124 h 621"/>
              <a:gd name="T104" fmla="*/ 744 w 1706"/>
              <a:gd name="T105" fmla="*/ 63 h 621"/>
              <a:gd name="T106" fmla="*/ 651 w 1706"/>
              <a:gd name="T107" fmla="*/ 32 h 621"/>
              <a:gd name="T108" fmla="*/ 558 w 1706"/>
              <a:gd name="T109" fmla="*/ 63 h 621"/>
              <a:gd name="T110" fmla="*/ 590 w 1706"/>
              <a:gd name="T111" fmla="*/ 94 h 6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706" h="621">
                <a:moveTo>
                  <a:pt x="558" y="124"/>
                </a:moveTo>
                <a:lnTo>
                  <a:pt x="558" y="124"/>
                </a:lnTo>
                <a:lnTo>
                  <a:pt x="558" y="124"/>
                </a:lnTo>
                <a:lnTo>
                  <a:pt x="558" y="124"/>
                </a:lnTo>
                <a:lnTo>
                  <a:pt x="558" y="124"/>
                </a:lnTo>
                <a:cubicBezTo>
                  <a:pt x="527" y="156"/>
                  <a:pt x="527" y="156"/>
                  <a:pt x="496" y="156"/>
                </a:cubicBezTo>
                <a:lnTo>
                  <a:pt x="496" y="156"/>
                </a:lnTo>
                <a:lnTo>
                  <a:pt x="496" y="156"/>
                </a:lnTo>
                <a:lnTo>
                  <a:pt x="466" y="156"/>
                </a:lnTo>
                <a:lnTo>
                  <a:pt x="466" y="156"/>
                </a:lnTo>
                <a:cubicBezTo>
                  <a:pt x="466" y="156"/>
                  <a:pt x="466" y="156"/>
                  <a:pt x="435" y="156"/>
                </a:cubicBezTo>
                <a:lnTo>
                  <a:pt x="435" y="156"/>
                </a:lnTo>
                <a:lnTo>
                  <a:pt x="403" y="156"/>
                </a:lnTo>
                <a:lnTo>
                  <a:pt x="403" y="156"/>
                </a:lnTo>
                <a:lnTo>
                  <a:pt x="372" y="156"/>
                </a:lnTo>
                <a:lnTo>
                  <a:pt x="372" y="156"/>
                </a:lnTo>
                <a:lnTo>
                  <a:pt x="372" y="156"/>
                </a:lnTo>
                <a:cubicBezTo>
                  <a:pt x="342" y="156"/>
                  <a:pt x="342" y="124"/>
                  <a:pt x="342" y="124"/>
                </a:cubicBezTo>
                <a:lnTo>
                  <a:pt x="342" y="124"/>
                </a:lnTo>
                <a:cubicBezTo>
                  <a:pt x="311" y="124"/>
                  <a:pt x="311" y="124"/>
                  <a:pt x="311" y="94"/>
                </a:cubicBezTo>
                <a:lnTo>
                  <a:pt x="311" y="94"/>
                </a:lnTo>
                <a:lnTo>
                  <a:pt x="311" y="94"/>
                </a:lnTo>
                <a:lnTo>
                  <a:pt x="311" y="94"/>
                </a:lnTo>
                <a:cubicBezTo>
                  <a:pt x="279" y="94"/>
                  <a:pt x="279" y="94"/>
                  <a:pt x="248" y="94"/>
                </a:cubicBezTo>
                <a:lnTo>
                  <a:pt x="248" y="94"/>
                </a:lnTo>
                <a:lnTo>
                  <a:pt x="248" y="94"/>
                </a:lnTo>
                <a:lnTo>
                  <a:pt x="218" y="94"/>
                </a:lnTo>
                <a:cubicBezTo>
                  <a:pt x="218" y="94"/>
                  <a:pt x="218" y="94"/>
                  <a:pt x="187" y="94"/>
                </a:cubicBezTo>
                <a:lnTo>
                  <a:pt x="187" y="94"/>
                </a:lnTo>
                <a:cubicBezTo>
                  <a:pt x="187" y="94"/>
                  <a:pt x="187" y="94"/>
                  <a:pt x="155" y="94"/>
                </a:cubicBezTo>
                <a:lnTo>
                  <a:pt x="155" y="124"/>
                </a:lnTo>
                <a:cubicBezTo>
                  <a:pt x="124" y="124"/>
                  <a:pt x="124" y="124"/>
                  <a:pt x="94" y="124"/>
                </a:cubicBezTo>
                <a:lnTo>
                  <a:pt x="94" y="156"/>
                </a:lnTo>
                <a:lnTo>
                  <a:pt x="94" y="156"/>
                </a:lnTo>
                <a:cubicBezTo>
                  <a:pt x="63" y="187"/>
                  <a:pt x="63" y="187"/>
                  <a:pt x="63" y="187"/>
                </a:cubicBezTo>
                <a:lnTo>
                  <a:pt x="63" y="187"/>
                </a:lnTo>
                <a:lnTo>
                  <a:pt x="63" y="187"/>
                </a:lnTo>
                <a:cubicBezTo>
                  <a:pt x="31" y="187"/>
                  <a:pt x="31" y="187"/>
                  <a:pt x="31" y="187"/>
                </a:cubicBezTo>
                <a:lnTo>
                  <a:pt x="0" y="187"/>
                </a:lnTo>
                <a:lnTo>
                  <a:pt x="0" y="187"/>
                </a:lnTo>
                <a:lnTo>
                  <a:pt x="0" y="187"/>
                </a:lnTo>
                <a:lnTo>
                  <a:pt x="0" y="187"/>
                </a:lnTo>
                <a:cubicBezTo>
                  <a:pt x="31" y="187"/>
                  <a:pt x="31" y="218"/>
                  <a:pt x="31" y="218"/>
                </a:cubicBezTo>
                <a:cubicBezTo>
                  <a:pt x="63" y="218"/>
                  <a:pt x="63" y="218"/>
                  <a:pt x="63" y="218"/>
                </a:cubicBezTo>
                <a:cubicBezTo>
                  <a:pt x="94" y="218"/>
                  <a:pt x="94" y="218"/>
                  <a:pt x="94" y="218"/>
                </a:cubicBezTo>
                <a:cubicBezTo>
                  <a:pt x="94" y="218"/>
                  <a:pt x="94" y="218"/>
                  <a:pt x="124" y="248"/>
                </a:cubicBezTo>
                <a:lnTo>
                  <a:pt x="124" y="248"/>
                </a:lnTo>
                <a:lnTo>
                  <a:pt x="124" y="248"/>
                </a:lnTo>
                <a:cubicBezTo>
                  <a:pt x="124" y="248"/>
                  <a:pt x="124" y="248"/>
                  <a:pt x="124" y="280"/>
                </a:cubicBezTo>
                <a:cubicBezTo>
                  <a:pt x="124" y="280"/>
                  <a:pt x="124" y="280"/>
                  <a:pt x="155" y="280"/>
                </a:cubicBezTo>
                <a:lnTo>
                  <a:pt x="155" y="280"/>
                </a:lnTo>
                <a:lnTo>
                  <a:pt x="187" y="311"/>
                </a:lnTo>
                <a:lnTo>
                  <a:pt x="187" y="342"/>
                </a:lnTo>
                <a:lnTo>
                  <a:pt x="187" y="342"/>
                </a:lnTo>
                <a:cubicBezTo>
                  <a:pt x="187" y="372"/>
                  <a:pt x="155" y="372"/>
                  <a:pt x="155" y="372"/>
                </a:cubicBezTo>
                <a:cubicBezTo>
                  <a:pt x="155" y="404"/>
                  <a:pt x="155" y="404"/>
                  <a:pt x="155" y="404"/>
                </a:cubicBezTo>
                <a:lnTo>
                  <a:pt x="155" y="404"/>
                </a:lnTo>
                <a:cubicBezTo>
                  <a:pt x="187" y="404"/>
                  <a:pt x="187" y="404"/>
                  <a:pt x="218" y="404"/>
                </a:cubicBezTo>
                <a:lnTo>
                  <a:pt x="218" y="404"/>
                </a:lnTo>
                <a:lnTo>
                  <a:pt x="218" y="404"/>
                </a:lnTo>
                <a:cubicBezTo>
                  <a:pt x="248" y="404"/>
                  <a:pt x="248" y="404"/>
                  <a:pt x="279" y="404"/>
                </a:cubicBezTo>
                <a:lnTo>
                  <a:pt x="279" y="404"/>
                </a:lnTo>
                <a:lnTo>
                  <a:pt x="279" y="404"/>
                </a:lnTo>
                <a:lnTo>
                  <a:pt x="279" y="404"/>
                </a:lnTo>
                <a:cubicBezTo>
                  <a:pt x="311" y="404"/>
                  <a:pt x="311" y="404"/>
                  <a:pt x="311" y="404"/>
                </a:cubicBezTo>
                <a:lnTo>
                  <a:pt x="311" y="404"/>
                </a:lnTo>
                <a:cubicBezTo>
                  <a:pt x="311" y="404"/>
                  <a:pt x="311" y="404"/>
                  <a:pt x="342" y="404"/>
                </a:cubicBezTo>
                <a:lnTo>
                  <a:pt x="342" y="404"/>
                </a:lnTo>
                <a:lnTo>
                  <a:pt x="342" y="435"/>
                </a:lnTo>
                <a:lnTo>
                  <a:pt x="342" y="435"/>
                </a:lnTo>
                <a:lnTo>
                  <a:pt x="372" y="435"/>
                </a:lnTo>
                <a:lnTo>
                  <a:pt x="403" y="435"/>
                </a:lnTo>
                <a:cubicBezTo>
                  <a:pt x="403" y="466"/>
                  <a:pt x="435" y="466"/>
                  <a:pt x="435" y="466"/>
                </a:cubicBezTo>
                <a:lnTo>
                  <a:pt x="435" y="466"/>
                </a:lnTo>
                <a:lnTo>
                  <a:pt x="435" y="496"/>
                </a:lnTo>
                <a:lnTo>
                  <a:pt x="435" y="496"/>
                </a:lnTo>
                <a:lnTo>
                  <a:pt x="435" y="496"/>
                </a:lnTo>
                <a:lnTo>
                  <a:pt x="435" y="528"/>
                </a:lnTo>
                <a:cubicBezTo>
                  <a:pt x="466" y="528"/>
                  <a:pt x="466" y="528"/>
                  <a:pt x="466" y="559"/>
                </a:cubicBezTo>
                <a:lnTo>
                  <a:pt x="466" y="559"/>
                </a:lnTo>
                <a:lnTo>
                  <a:pt x="466" y="559"/>
                </a:lnTo>
                <a:cubicBezTo>
                  <a:pt x="496" y="559"/>
                  <a:pt x="558" y="559"/>
                  <a:pt x="558" y="559"/>
                </a:cubicBezTo>
                <a:cubicBezTo>
                  <a:pt x="590" y="559"/>
                  <a:pt x="590" y="559"/>
                  <a:pt x="620" y="559"/>
                </a:cubicBezTo>
                <a:lnTo>
                  <a:pt x="620" y="559"/>
                </a:lnTo>
                <a:cubicBezTo>
                  <a:pt x="651" y="559"/>
                  <a:pt x="651" y="559"/>
                  <a:pt x="651" y="559"/>
                </a:cubicBezTo>
                <a:lnTo>
                  <a:pt x="683" y="559"/>
                </a:lnTo>
                <a:cubicBezTo>
                  <a:pt x="683" y="559"/>
                  <a:pt x="683" y="559"/>
                  <a:pt x="713" y="559"/>
                </a:cubicBezTo>
                <a:lnTo>
                  <a:pt x="713" y="559"/>
                </a:lnTo>
                <a:lnTo>
                  <a:pt x="744" y="559"/>
                </a:lnTo>
                <a:cubicBezTo>
                  <a:pt x="775" y="589"/>
                  <a:pt x="775" y="589"/>
                  <a:pt x="775" y="589"/>
                </a:cubicBezTo>
                <a:lnTo>
                  <a:pt x="775" y="589"/>
                </a:lnTo>
                <a:cubicBezTo>
                  <a:pt x="807" y="589"/>
                  <a:pt x="807" y="589"/>
                  <a:pt x="807" y="589"/>
                </a:cubicBezTo>
                <a:lnTo>
                  <a:pt x="807" y="589"/>
                </a:lnTo>
                <a:cubicBezTo>
                  <a:pt x="807" y="589"/>
                  <a:pt x="807" y="589"/>
                  <a:pt x="837" y="589"/>
                </a:cubicBezTo>
                <a:lnTo>
                  <a:pt x="837" y="620"/>
                </a:lnTo>
                <a:lnTo>
                  <a:pt x="837" y="620"/>
                </a:lnTo>
                <a:cubicBezTo>
                  <a:pt x="868" y="620"/>
                  <a:pt x="868" y="589"/>
                  <a:pt x="868" y="589"/>
                </a:cubicBezTo>
                <a:lnTo>
                  <a:pt x="868" y="589"/>
                </a:lnTo>
                <a:lnTo>
                  <a:pt x="868" y="589"/>
                </a:lnTo>
                <a:lnTo>
                  <a:pt x="899" y="589"/>
                </a:lnTo>
                <a:lnTo>
                  <a:pt x="899" y="589"/>
                </a:lnTo>
                <a:cubicBezTo>
                  <a:pt x="899" y="589"/>
                  <a:pt x="899" y="589"/>
                  <a:pt x="899" y="620"/>
                </a:cubicBezTo>
                <a:cubicBezTo>
                  <a:pt x="931" y="620"/>
                  <a:pt x="931" y="620"/>
                  <a:pt x="931" y="620"/>
                </a:cubicBezTo>
                <a:cubicBezTo>
                  <a:pt x="931" y="620"/>
                  <a:pt x="961" y="589"/>
                  <a:pt x="992" y="589"/>
                </a:cubicBezTo>
                <a:cubicBezTo>
                  <a:pt x="992" y="589"/>
                  <a:pt x="1023" y="559"/>
                  <a:pt x="1055" y="559"/>
                </a:cubicBezTo>
                <a:lnTo>
                  <a:pt x="1055" y="559"/>
                </a:lnTo>
                <a:lnTo>
                  <a:pt x="1085" y="559"/>
                </a:lnTo>
                <a:cubicBezTo>
                  <a:pt x="1116" y="559"/>
                  <a:pt x="1116" y="559"/>
                  <a:pt x="1147" y="559"/>
                </a:cubicBezTo>
                <a:lnTo>
                  <a:pt x="1147" y="559"/>
                </a:lnTo>
                <a:cubicBezTo>
                  <a:pt x="1179" y="559"/>
                  <a:pt x="1179" y="559"/>
                  <a:pt x="1209" y="559"/>
                </a:cubicBezTo>
                <a:lnTo>
                  <a:pt x="1209" y="559"/>
                </a:lnTo>
                <a:lnTo>
                  <a:pt x="1209" y="559"/>
                </a:lnTo>
                <a:cubicBezTo>
                  <a:pt x="1209" y="559"/>
                  <a:pt x="1209" y="528"/>
                  <a:pt x="1240" y="528"/>
                </a:cubicBezTo>
                <a:lnTo>
                  <a:pt x="1240" y="528"/>
                </a:lnTo>
                <a:cubicBezTo>
                  <a:pt x="1240" y="528"/>
                  <a:pt x="1240" y="528"/>
                  <a:pt x="1240" y="496"/>
                </a:cubicBezTo>
                <a:cubicBezTo>
                  <a:pt x="1271" y="496"/>
                  <a:pt x="1271" y="496"/>
                  <a:pt x="1271" y="496"/>
                </a:cubicBezTo>
                <a:lnTo>
                  <a:pt x="1271" y="496"/>
                </a:lnTo>
                <a:lnTo>
                  <a:pt x="1271" y="466"/>
                </a:lnTo>
                <a:lnTo>
                  <a:pt x="1271" y="466"/>
                </a:lnTo>
                <a:lnTo>
                  <a:pt x="1271" y="466"/>
                </a:lnTo>
                <a:cubicBezTo>
                  <a:pt x="1271" y="435"/>
                  <a:pt x="1271" y="435"/>
                  <a:pt x="1271" y="435"/>
                </a:cubicBezTo>
                <a:cubicBezTo>
                  <a:pt x="1271" y="404"/>
                  <a:pt x="1271" y="404"/>
                  <a:pt x="1303" y="404"/>
                </a:cubicBezTo>
                <a:lnTo>
                  <a:pt x="1303" y="404"/>
                </a:lnTo>
                <a:cubicBezTo>
                  <a:pt x="1333" y="404"/>
                  <a:pt x="1364" y="404"/>
                  <a:pt x="1364" y="404"/>
                </a:cubicBezTo>
                <a:cubicBezTo>
                  <a:pt x="1364" y="404"/>
                  <a:pt x="1364" y="404"/>
                  <a:pt x="1395" y="404"/>
                </a:cubicBezTo>
                <a:lnTo>
                  <a:pt x="1395" y="404"/>
                </a:lnTo>
                <a:lnTo>
                  <a:pt x="1395" y="404"/>
                </a:lnTo>
                <a:lnTo>
                  <a:pt x="1427" y="404"/>
                </a:lnTo>
                <a:lnTo>
                  <a:pt x="1427" y="404"/>
                </a:lnTo>
                <a:lnTo>
                  <a:pt x="1427" y="404"/>
                </a:lnTo>
                <a:lnTo>
                  <a:pt x="1427" y="404"/>
                </a:lnTo>
                <a:cubicBezTo>
                  <a:pt x="1427" y="404"/>
                  <a:pt x="1457" y="372"/>
                  <a:pt x="1488" y="372"/>
                </a:cubicBezTo>
                <a:lnTo>
                  <a:pt x="1488" y="372"/>
                </a:lnTo>
                <a:lnTo>
                  <a:pt x="1488" y="372"/>
                </a:lnTo>
                <a:cubicBezTo>
                  <a:pt x="1519" y="372"/>
                  <a:pt x="1519" y="372"/>
                  <a:pt x="1519" y="372"/>
                </a:cubicBezTo>
                <a:lnTo>
                  <a:pt x="1519" y="372"/>
                </a:lnTo>
                <a:lnTo>
                  <a:pt x="1519" y="372"/>
                </a:lnTo>
                <a:lnTo>
                  <a:pt x="1519" y="372"/>
                </a:lnTo>
                <a:lnTo>
                  <a:pt x="1551" y="372"/>
                </a:lnTo>
                <a:cubicBezTo>
                  <a:pt x="1551" y="342"/>
                  <a:pt x="1551" y="342"/>
                  <a:pt x="1551" y="342"/>
                </a:cubicBezTo>
                <a:cubicBezTo>
                  <a:pt x="1551" y="342"/>
                  <a:pt x="1551" y="311"/>
                  <a:pt x="1581" y="311"/>
                </a:cubicBezTo>
                <a:lnTo>
                  <a:pt x="1581" y="311"/>
                </a:lnTo>
                <a:cubicBezTo>
                  <a:pt x="1581" y="311"/>
                  <a:pt x="1581" y="311"/>
                  <a:pt x="1612" y="311"/>
                </a:cubicBezTo>
                <a:lnTo>
                  <a:pt x="1612" y="311"/>
                </a:lnTo>
                <a:lnTo>
                  <a:pt x="1612" y="311"/>
                </a:lnTo>
                <a:cubicBezTo>
                  <a:pt x="1643" y="280"/>
                  <a:pt x="1643" y="280"/>
                  <a:pt x="1643" y="280"/>
                </a:cubicBezTo>
                <a:lnTo>
                  <a:pt x="1675" y="280"/>
                </a:lnTo>
                <a:lnTo>
                  <a:pt x="1675" y="280"/>
                </a:lnTo>
                <a:lnTo>
                  <a:pt x="1675" y="280"/>
                </a:lnTo>
                <a:lnTo>
                  <a:pt x="1675" y="280"/>
                </a:lnTo>
                <a:lnTo>
                  <a:pt x="1705" y="280"/>
                </a:lnTo>
                <a:lnTo>
                  <a:pt x="1705" y="280"/>
                </a:lnTo>
                <a:lnTo>
                  <a:pt x="1675" y="280"/>
                </a:lnTo>
                <a:lnTo>
                  <a:pt x="1675" y="280"/>
                </a:lnTo>
                <a:lnTo>
                  <a:pt x="1675" y="280"/>
                </a:lnTo>
                <a:cubicBezTo>
                  <a:pt x="1643" y="280"/>
                  <a:pt x="1643" y="280"/>
                  <a:pt x="1643" y="280"/>
                </a:cubicBezTo>
                <a:lnTo>
                  <a:pt x="1643" y="280"/>
                </a:lnTo>
                <a:lnTo>
                  <a:pt x="1612" y="280"/>
                </a:lnTo>
                <a:lnTo>
                  <a:pt x="1612" y="280"/>
                </a:lnTo>
                <a:cubicBezTo>
                  <a:pt x="1612" y="280"/>
                  <a:pt x="1612" y="280"/>
                  <a:pt x="1581" y="280"/>
                </a:cubicBezTo>
                <a:lnTo>
                  <a:pt x="1581" y="280"/>
                </a:lnTo>
                <a:lnTo>
                  <a:pt x="1581" y="280"/>
                </a:lnTo>
                <a:cubicBezTo>
                  <a:pt x="1581" y="280"/>
                  <a:pt x="1581" y="280"/>
                  <a:pt x="1551" y="280"/>
                </a:cubicBezTo>
                <a:lnTo>
                  <a:pt x="1551" y="280"/>
                </a:lnTo>
                <a:lnTo>
                  <a:pt x="1551" y="280"/>
                </a:lnTo>
                <a:lnTo>
                  <a:pt x="1551" y="280"/>
                </a:lnTo>
                <a:lnTo>
                  <a:pt x="1551" y="280"/>
                </a:lnTo>
                <a:lnTo>
                  <a:pt x="1551" y="280"/>
                </a:lnTo>
                <a:cubicBezTo>
                  <a:pt x="1519" y="280"/>
                  <a:pt x="1488" y="280"/>
                  <a:pt x="1488" y="248"/>
                </a:cubicBezTo>
                <a:lnTo>
                  <a:pt x="1488" y="248"/>
                </a:lnTo>
                <a:lnTo>
                  <a:pt x="1488" y="248"/>
                </a:lnTo>
                <a:cubicBezTo>
                  <a:pt x="1488" y="218"/>
                  <a:pt x="1488" y="218"/>
                  <a:pt x="1488" y="218"/>
                </a:cubicBezTo>
                <a:lnTo>
                  <a:pt x="1488" y="218"/>
                </a:lnTo>
                <a:cubicBezTo>
                  <a:pt x="1488" y="187"/>
                  <a:pt x="1488" y="187"/>
                  <a:pt x="1488" y="187"/>
                </a:cubicBezTo>
                <a:lnTo>
                  <a:pt x="1519" y="187"/>
                </a:lnTo>
                <a:lnTo>
                  <a:pt x="1519" y="156"/>
                </a:lnTo>
                <a:lnTo>
                  <a:pt x="1519" y="156"/>
                </a:lnTo>
                <a:lnTo>
                  <a:pt x="1519" y="156"/>
                </a:lnTo>
                <a:cubicBezTo>
                  <a:pt x="1488" y="156"/>
                  <a:pt x="1488" y="124"/>
                  <a:pt x="1488" y="124"/>
                </a:cubicBezTo>
                <a:cubicBezTo>
                  <a:pt x="1488" y="124"/>
                  <a:pt x="1488" y="124"/>
                  <a:pt x="1457" y="124"/>
                </a:cubicBezTo>
                <a:lnTo>
                  <a:pt x="1457" y="124"/>
                </a:lnTo>
                <a:lnTo>
                  <a:pt x="1427" y="124"/>
                </a:lnTo>
                <a:lnTo>
                  <a:pt x="1395" y="124"/>
                </a:lnTo>
                <a:cubicBezTo>
                  <a:pt x="1395" y="156"/>
                  <a:pt x="1395" y="156"/>
                  <a:pt x="1364" y="156"/>
                </a:cubicBezTo>
                <a:cubicBezTo>
                  <a:pt x="1364" y="187"/>
                  <a:pt x="1364" y="187"/>
                  <a:pt x="1333" y="187"/>
                </a:cubicBezTo>
                <a:cubicBezTo>
                  <a:pt x="1333" y="187"/>
                  <a:pt x="1333" y="187"/>
                  <a:pt x="1303" y="187"/>
                </a:cubicBezTo>
                <a:lnTo>
                  <a:pt x="1303" y="187"/>
                </a:lnTo>
                <a:lnTo>
                  <a:pt x="1271" y="187"/>
                </a:lnTo>
                <a:lnTo>
                  <a:pt x="1240" y="187"/>
                </a:lnTo>
                <a:lnTo>
                  <a:pt x="1240" y="187"/>
                </a:lnTo>
                <a:lnTo>
                  <a:pt x="1209" y="187"/>
                </a:lnTo>
                <a:lnTo>
                  <a:pt x="1209" y="187"/>
                </a:lnTo>
                <a:cubicBezTo>
                  <a:pt x="1179" y="187"/>
                  <a:pt x="1179" y="187"/>
                  <a:pt x="1179" y="187"/>
                </a:cubicBezTo>
                <a:cubicBezTo>
                  <a:pt x="1147" y="187"/>
                  <a:pt x="1147" y="187"/>
                  <a:pt x="1147" y="187"/>
                </a:cubicBezTo>
                <a:cubicBezTo>
                  <a:pt x="1116" y="187"/>
                  <a:pt x="1085" y="156"/>
                  <a:pt x="1085" y="156"/>
                </a:cubicBezTo>
                <a:lnTo>
                  <a:pt x="1085" y="156"/>
                </a:lnTo>
                <a:cubicBezTo>
                  <a:pt x="1055" y="156"/>
                  <a:pt x="1055" y="156"/>
                  <a:pt x="1055" y="124"/>
                </a:cubicBezTo>
                <a:cubicBezTo>
                  <a:pt x="1023" y="124"/>
                  <a:pt x="992" y="124"/>
                  <a:pt x="961" y="124"/>
                </a:cubicBezTo>
                <a:lnTo>
                  <a:pt x="961" y="124"/>
                </a:lnTo>
                <a:lnTo>
                  <a:pt x="961" y="124"/>
                </a:lnTo>
                <a:lnTo>
                  <a:pt x="931" y="124"/>
                </a:lnTo>
                <a:lnTo>
                  <a:pt x="899" y="124"/>
                </a:lnTo>
                <a:lnTo>
                  <a:pt x="868" y="124"/>
                </a:lnTo>
                <a:lnTo>
                  <a:pt x="868" y="124"/>
                </a:lnTo>
                <a:lnTo>
                  <a:pt x="837" y="124"/>
                </a:lnTo>
                <a:lnTo>
                  <a:pt x="837" y="124"/>
                </a:lnTo>
                <a:cubicBezTo>
                  <a:pt x="807" y="124"/>
                  <a:pt x="807" y="124"/>
                  <a:pt x="807" y="124"/>
                </a:cubicBezTo>
                <a:cubicBezTo>
                  <a:pt x="775" y="124"/>
                  <a:pt x="775" y="124"/>
                  <a:pt x="775" y="124"/>
                </a:cubicBezTo>
                <a:lnTo>
                  <a:pt x="775" y="94"/>
                </a:lnTo>
                <a:lnTo>
                  <a:pt x="744" y="94"/>
                </a:lnTo>
                <a:lnTo>
                  <a:pt x="744" y="94"/>
                </a:lnTo>
                <a:lnTo>
                  <a:pt x="744" y="63"/>
                </a:lnTo>
                <a:lnTo>
                  <a:pt x="744" y="63"/>
                </a:lnTo>
                <a:lnTo>
                  <a:pt x="713" y="32"/>
                </a:lnTo>
                <a:cubicBezTo>
                  <a:pt x="683" y="32"/>
                  <a:pt x="683" y="32"/>
                  <a:pt x="651" y="32"/>
                </a:cubicBezTo>
                <a:lnTo>
                  <a:pt x="651" y="32"/>
                </a:lnTo>
                <a:cubicBezTo>
                  <a:pt x="620" y="32"/>
                  <a:pt x="620" y="32"/>
                  <a:pt x="590" y="0"/>
                </a:cubicBezTo>
                <a:cubicBezTo>
                  <a:pt x="590" y="32"/>
                  <a:pt x="590" y="32"/>
                  <a:pt x="558" y="32"/>
                </a:cubicBezTo>
                <a:cubicBezTo>
                  <a:pt x="558" y="32"/>
                  <a:pt x="558" y="32"/>
                  <a:pt x="558" y="63"/>
                </a:cubicBezTo>
                <a:lnTo>
                  <a:pt x="558" y="63"/>
                </a:lnTo>
                <a:lnTo>
                  <a:pt x="558" y="63"/>
                </a:lnTo>
                <a:lnTo>
                  <a:pt x="558" y="63"/>
                </a:lnTo>
                <a:lnTo>
                  <a:pt x="558" y="63"/>
                </a:lnTo>
                <a:cubicBezTo>
                  <a:pt x="558" y="63"/>
                  <a:pt x="590" y="63"/>
                  <a:pt x="590" y="94"/>
                </a:cubicBezTo>
                <a:lnTo>
                  <a:pt x="590" y="94"/>
                </a:lnTo>
                <a:lnTo>
                  <a:pt x="590" y="94"/>
                </a:lnTo>
                <a:cubicBezTo>
                  <a:pt x="590" y="94"/>
                  <a:pt x="590" y="94"/>
                  <a:pt x="558" y="1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2" name="Freeform 109"/>
          <p:cNvSpPr>
            <a:spLocks noChangeArrowheads="1"/>
          </p:cNvSpPr>
          <p:nvPr/>
        </p:nvSpPr>
        <p:spPr bwMode="auto">
          <a:xfrm>
            <a:off x="5171697" y="1800739"/>
            <a:ext cx="35293" cy="13579"/>
          </a:xfrm>
          <a:custGeom>
            <a:avLst/>
            <a:gdLst>
              <a:gd name="T0" fmla="*/ 31 w 93"/>
              <a:gd name="T1" fmla="*/ 31 h 32"/>
              <a:gd name="T2" fmla="*/ 31 w 93"/>
              <a:gd name="T3" fmla="*/ 31 h 32"/>
              <a:gd name="T4" fmla="*/ 62 w 93"/>
              <a:gd name="T5" fmla="*/ 31 h 32"/>
              <a:gd name="T6" fmla="*/ 92 w 93"/>
              <a:gd name="T7" fmla="*/ 0 h 32"/>
              <a:gd name="T8" fmla="*/ 92 w 93"/>
              <a:gd name="T9" fmla="*/ 0 h 32"/>
              <a:gd name="T10" fmla="*/ 62 w 93"/>
              <a:gd name="T11" fmla="*/ 31 h 32"/>
              <a:gd name="T12" fmla="*/ 31 w 93"/>
              <a:gd name="T13" fmla="*/ 31 h 32"/>
              <a:gd name="T14" fmla="*/ 31 w 93"/>
              <a:gd name="T15" fmla="*/ 31 h 32"/>
              <a:gd name="T16" fmla="*/ 0 w 93"/>
              <a:gd name="T17" fmla="*/ 31 h 32"/>
              <a:gd name="T18" fmla="*/ 0 w 93"/>
              <a:gd name="T19" fmla="*/ 31 h 32"/>
              <a:gd name="T20" fmla="*/ 0 w 93"/>
              <a:gd name="T21" fmla="*/ 31 h 32"/>
              <a:gd name="T22" fmla="*/ 31 w 93"/>
              <a:gd name="T23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" h="32">
                <a:moveTo>
                  <a:pt x="31" y="31"/>
                </a:moveTo>
                <a:lnTo>
                  <a:pt x="31" y="31"/>
                </a:lnTo>
                <a:lnTo>
                  <a:pt x="62" y="31"/>
                </a:lnTo>
                <a:cubicBezTo>
                  <a:pt x="62" y="31"/>
                  <a:pt x="92" y="31"/>
                  <a:pt x="92" y="0"/>
                </a:cubicBezTo>
                <a:lnTo>
                  <a:pt x="92" y="0"/>
                </a:lnTo>
                <a:cubicBezTo>
                  <a:pt x="62" y="31"/>
                  <a:pt x="62" y="31"/>
                  <a:pt x="62" y="31"/>
                </a:cubicBezTo>
                <a:lnTo>
                  <a:pt x="31" y="31"/>
                </a:lnTo>
                <a:lnTo>
                  <a:pt x="31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cubicBezTo>
                  <a:pt x="31" y="31"/>
                  <a:pt x="31" y="31"/>
                  <a:pt x="31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3" name="Freeform 110"/>
          <p:cNvSpPr>
            <a:spLocks noChangeArrowheads="1"/>
          </p:cNvSpPr>
          <p:nvPr/>
        </p:nvSpPr>
        <p:spPr bwMode="auto">
          <a:xfrm>
            <a:off x="4817092" y="2277959"/>
            <a:ext cx="129405" cy="137734"/>
          </a:xfrm>
          <a:custGeom>
            <a:avLst/>
            <a:gdLst>
              <a:gd name="T0" fmla="*/ 340 w 341"/>
              <a:gd name="T1" fmla="*/ 187 h 312"/>
              <a:gd name="T2" fmla="*/ 340 w 341"/>
              <a:gd name="T3" fmla="*/ 187 h 312"/>
              <a:gd name="T4" fmla="*/ 340 w 341"/>
              <a:gd name="T5" fmla="*/ 187 h 312"/>
              <a:gd name="T6" fmla="*/ 309 w 341"/>
              <a:gd name="T7" fmla="*/ 156 h 312"/>
              <a:gd name="T8" fmla="*/ 309 w 341"/>
              <a:gd name="T9" fmla="*/ 156 h 312"/>
              <a:gd name="T10" fmla="*/ 340 w 341"/>
              <a:gd name="T11" fmla="*/ 94 h 312"/>
              <a:gd name="T12" fmla="*/ 340 w 341"/>
              <a:gd name="T13" fmla="*/ 94 h 312"/>
              <a:gd name="T14" fmla="*/ 309 w 341"/>
              <a:gd name="T15" fmla="*/ 63 h 312"/>
              <a:gd name="T16" fmla="*/ 309 w 341"/>
              <a:gd name="T17" fmla="*/ 32 h 312"/>
              <a:gd name="T18" fmla="*/ 309 w 341"/>
              <a:gd name="T19" fmla="*/ 0 h 312"/>
              <a:gd name="T20" fmla="*/ 309 w 341"/>
              <a:gd name="T21" fmla="*/ 0 h 312"/>
              <a:gd name="T22" fmla="*/ 248 w 341"/>
              <a:gd name="T23" fmla="*/ 32 h 312"/>
              <a:gd name="T24" fmla="*/ 217 w 341"/>
              <a:gd name="T25" fmla="*/ 0 h 312"/>
              <a:gd name="T26" fmla="*/ 156 w 341"/>
              <a:gd name="T27" fmla="*/ 32 h 312"/>
              <a:gd name="T28" fmla="*/ 124 w 341"/>
              <a:gd name="T29" fmla="*/ 32 h 312"/>
              <a:gd name="T30" fmla="*/ 93 w 341"/>
              <a:gd name="T31" fmla="*/ 63 h 312"/>
              <a:gd name="T32" fmla="*/ 62 w 341"/>
              <a:gd name="T33" fmla="*/ 63 h 312"/>
              <a:gd name="T34" fmla="*/ 32 w 341"/>
              <a:gd name="T35" fmla="*/ 94 h 312"/>
              <a:gd name="T36" fmla="*/ 62 w 341"/>
              <a:gd name="T37" fmla="*/ 94 h 312"/>
              <a:gd name="T38" fmla="*/ 93 w 341"/>
              <a:gd name="T39" fmla="*/ 94 h 312"/>
              <a:gd name="T40" fmla="*/ 93 w 341"/>
              <a:gd name="T41" fmla="*/ 156 h 312"/>
              <a:gd name="T42" fmla="*/ 124 w 341"/>
              <a:gd name="T43" fmla="*/ 156 h 312"/>
              <a:gd name="T44" fmla="*/ 32 w 341"/>
              <a:gd name="T45" fmla="*/ 248 h 312"/>
              <a:gd name="T46" fmla="*/ 0 w 341"/>
              <a:gd name="T47" fmla="*/ 248 h 312"/>
              <a:gd name="T48" fmla="*/ 0 w 341"/>
              <a:gd name="T49" fmla="*/ 280 h 312"/>
              <a:gd name="T50" fmla="*/ 62 w 341"/>
              <a:gd name="T51" fmla="*/ 311 h 312"/>
              <a:gd name="T52" fmla="*/ 93 w 341"/>
              <a:gd name="T53" fmla="*/ 311 h 312"/>
              <a:gd name="T54" fmla="*/ 156 w 341"/>
              <a:gd name="T55" fmla="*/ 280 h 312"/>
              <a:gd name="T56" fmla="*/ 217 w 341"/>
              <a:gd name="T57" fmla="*/ 248 h 312"/>
              <a:gd name="T58" fmla="*/ 248 w 341"/>
              <a:gd name="T59" fmla="*/ 218 h 312"/>
              <a:gd name="T60" fmla="*/ 280 w 341"/>
              <a:gd name="T61" fmla="*/ 218 h 312"/>
              <a:gd name="T62" fmla="*/ 309 w 341"/>
              <a:gd name="T63" fmla="*/ 218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41" h="312">
                <a:moveTo>
                  <a:pt x="340" y="187"/>
                </a:moveTo>
                <a:lnTo>
                  <a:pt x="340" y="187"/>
                </a:lnTo>
                <a:lnTo>
                  <a:pt x="340" y="187"/>
                </a:lnTo>
                <a:lnTo>
                  <a:pt x="340" y="187"/>
                </a:lnTo>
                <a:lnTo>
                  <a:pt x="340" y="187"/>
                </a:lnTo>
                <a:lnTo>
                  <a:pt x="340" y="187"/>
                </a:lnTo>
                <a:cubicBezTo>
                  <a:pt x="340" y="187"/>
                  <a:pt x="309" y="187"/>
                  <a:pt x="309" y="156"/>
                </a:cubicBezTo>
                <a:lnTo>
                  <a:pt x="309" y="156"/>
                </a:lnTo>
                <a:lnTo>
                  <a:pt x="309" y="156"/>
                </a:lnTo>
                <a:lnTo>
                  <a:pt x="309" y="156"/>
                </a:lnTo>
                <a:cubicBezTo>
                  <a:pt x="340" y="124"/>
                  <a:pt x="340" y="124"/>
                  <a:pt x="340" y="124"/>
                </a:cubicBezTo>
                <a:cubicBezTo>
                  <a:pt x="340" y="124"/>
                  <a:pt x="309" y="124"/>
                  <a:pt x="340" y="94"/>
                </a:cubicBezTo>
                <a:lnTo>
                  <a:pt x="340" y="94"/>
                </a:lnTo>
                <a:lnTo>
                  <a:pt x="340" y="94"/>
                </a:lnTo>
                <a:cubicBezTo>
                  <a:pt x="309" y="63"/>
                  <a:pt x="309" y="63"/>
                  <a:pt x="309" y="63"/>
                </a:cubicBezTo>
                <a:lnTo>
                  <a:pt x="309" y="63"/>
                </a:lnTo>
                <a:lnTo>
                  <a:pt x="309" y="63"/>
                </a:lnTo>
                <a:cubicBezTo>
                  <a:pt x="309" y="32"/>
                  <a:pt x="309" y="32"/>
                  <a:pt x="309" y="32"/>
                </a:cubicBezTo>
                <a:lnTo>
                  <a:pt x="309" y="32"/>
                </a:lnTo>
                <a:lnTo>
                  <a:pt x="309" y="0"/>
                </a:lnTo>
                <a:lnTo>
                  <a:pt x="309" y="0"/>
                </a:lnTo>
                <a:lnTo>
                  <a:pt x="309" y="0"/>
                </a:lnTo>
                <a:cubicBezTo>
                  <a:pt x="309" y="0"/>
                  <a:pt x="309" y="0"/>
                  <a:pt x="280" y="32"/>
                </a:cubicBezTo>
                <a:lnTo>
                  <a:pt x="248" y="32"/>
                </a:lnTo>
                <a:cubicBezTo>
                  <a:pt x="248" y="32"/>
                  <a:pt x="217" y="32"/>
                  <a:pt x="217" y="0"/>
                </a:cubicBezTo>
                <a:lnTo>
                  <a:pt x="217" y="0"/>
                </a:lnTo>
                <a:cubicBezTo>
                  <a:pt x="186" y="0"/>
                  <a:pt x="186" y="0"/>
                  <a:pt x="186" y="0"/>
                </a:cubicBezTo>
                <a:cubicBezTo>
                  <a:pt x="186" y="0"/>
                  <a:pt x="186" y="32"/>
                  <a:pt x="156" y="32"/>
                </a:cubicBezTo>
                <a:lnTo>
                  <a:pt x="156" y="32"/>
                </a:lnTo>
                <a:lnTo>
                  <a:pt x="124" y="32"/>
                </a:lnTo>
                <a:lnTo>
                  <a:pt x="124" y="32"/>
                </a:lnTo>
                <a:cubicBezTo>
                  <a:pt x="124" y="32"/>
                  <a:pt x="124" y="63"/>
                  <a:pt x="93" y="63"/>
                </a:cubicBezTo>
                <a:lnTo>
                  <a:pt x="62" y="63"/>
                </a:lnTo>
                <a:lnTo>
                  <a:pt x="62" y="63"/>
                </a:lnTo>
                <a:cubicBezTo>
                  <a:pt x="62" y="94"/>
                  <a:pt x="32" y="94"/>
                  <a:pt x="32" y="94"/>
                </a:cubicBezTo>
                <a:lnTo>
                  <a:pt x="32" y="94"/>
                </a:lnTo>
                <a:cubicBezTo>
                  <a:pt x="62" y="94"/>
                  <a:pt x="62" y="94"/>
                  <a:pt x="62" y="94"/>
                </a:cubicBezTo>
                <a:lnTo>
                  <a:pt x="62" y="94"/>
                </a:lnTo>
                <a:lnTo>
                  <a:pt x="62" y="94"/>
                </a:lnTo>
                <a:lnTo>
                  <a:pt x="93" y="94"/>
                </a:lnTo>
                <a:cubicBezTo>
                  <a:pt x="93" y="94"/>
                  <a:pt x="93" y="94"/>
                  <a:pt x="93" y="124"/>
                </a:cubicBezTo>
                <a:cubicBezTo>
                  <a:pt x="124" y="124"/>
                  <a:pt x="93" y="156"/>
                  <a:pt x="93" y="156"/>
                </a:cubicBezTo>
                <a:cubicBezTo>
                  <a:pt x="93" y="156"/>
                  <a:pt x="93" y="156"/>
                  <a:pt x="62" y="156"/>
                </a:cubicBezTo>
                <a:cubicBezTo>
                  <a:pt x="124" y="156"/>
                  <a:pt x="124" y="156"/>
                  <a:pt x="124" y="156"/>
                </a:cubicBezTo>
                <a:cubicBezTo>
                  <a:pt x="62" y="218"/>
                  <a:pt x="62" y="218"/>
                  <a:pt x="62" y="218"/>
                </a:cubicBezTo>
                <a:cubicBezTo>
                  <a:pt x="62" y="218"/>
                  <a:pt x="62" y="218"/>
                  <a:pt x="32" y="248"/>
                </a:cubicBezTo>
                <a:lnTo>
                  <a:pt x="0" y="248"/>
                </a:lnTo>
                <a:lnTo>
                  <a:pt x="0" y="248"/>
                </a:lnTo>
                <a:lnTo>
                  <a:pt x="0" y="280"/>
                </a:lnTo>
                <a:lnTo>
                  <a:pt x="0" y="280"/>
                </a:lnTo>
                <a:cubicBezTo>
                  <a:pt x="0" y="280"/>
                  <a:pt x="32" y="280"/>
                  <a:pt x="32" y="311"/>
                </a:cubicBezTo>
                <a:cubicBezTo>
                  <a:pt x="32" y="311"/>
                  <a:pt x="32" y="311"/>
                  <a:pt x="62" y="311"/>
                </a:cubicBezTo>
                <a:lnTo>
                  <a:pt x="62" y="311"/>
                </a:lnTo>
                <a:lnTo>
                  <a:pt x="93" y="311"/>
                </a:lnTo>
                <a:cubicBezTo>
                  <a:pt x="124" y="311"/>
                  <a:pt x="124" y="311"/>
                  <a:pt x="156" y="280"/>
                </a:cubicBezTo>
                <a:lnTo>
                  <a:pt x="156" y="280"/>
                </a:lnTo>
                <a:cubicBezTo>
                  <a:pt x="186" y="248"/>
                  <a:pt x="186" y="248"/>
                  <a:pt x="217" y="248"/>
                </a:cubicBezTo>
                <a:lnTo>
                  <a:pt x="217" y="248"/>
                </a:lnTo>
                <a:lnTo>
                  <a:pt x="217" y="248"/>
                </a:lnTo>
                <a:cubicBezTo>
                  <a:pt x="217" y="248"/>
                  <a:pt x="217" y="218"/>
                  <a:pt x="248" y="218"/>
                </a:cubicBezTo>
                <a:cubicBezTo>
                  <a:pt x="248" y="187"/>
                  <a:pt x="248" y="187"/>
                  <a:pt x="248" y="187"/>
                </a:cubicBezTo>
                <a:cubicBezTo>
                  <a:pt x="280" y="187"/>
                  <a:pt x="280" y="187"/>
                  <a:pt x="280" y="218"/>
                </a:cubicBezTo>
                <a:cubicBezTo>
                  <a:pt x="309" y="218"/>
                  <a:pt x="309" y="218"/>
                  <a:pt x="309" y="218"/>
                </a:cubicBezTo>
                <a:lnTo>
                  <a:pt x="309" y="218"/>
                </a:lnTo>
                <a:cubicBezTo>
                  <a:pt x="309" y="187"/>
                  <a:pt x="309" y="187"/>
                  <a:pt x="340" y="187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4" name="Freeform 111"/>
          <p:cNvSpPr>
            <a:spLocks noChangeArrowheads="1"/>
          </p:cNvSpPr>
          <p:nvPr/>
        </p:nvSpPr>
        <p:spPr bwMode="auto">
          <a:xfrm>
            <a:off x="5148169" y="2087847"/>
            <a:ext cx="82350" cy="27159"/>
          </a:xfrm>
          <a:custGeom>
            <a:avLst/>
            <a:gdLst>
              <a:gd name="T0" fmla="*/ 31 w 218"/>
              <a:gd name="T1" fmla="*/ 31 h 63"/>
              <a:gd name="T2" fmla="*/ 31 w 218"/>
              <a:gd name="T3" fmla="*/ 31 h 63"/>
              <a:gd name="T4" fmla="*/ 62 w 218"/>
              <a:gd name="T5" fmla="*/ 62 h 63"/>
              <a:gd name="T6" fmla="*/ 93 w 218"/>
              <a:gd name="T7" fmla="*/ 62 h 63"/>
              <a:gd name="T8" fmla="*/ 124 w 218"/>
              <a:gd name="T9" fmla="*/ 62 h 63"/>
              <a:gd name="T10" fmla="*/ 124 w 218"/>
              <a:gd name="T11" fmla="*/ 62 h 63"/>
              <a:gd name="T12" fmla="*/ 186 w 218"/>
              <a:gd name="T13" fmla="*/ 62 h 63"/>
              <a:gd name="T14" fmla="*/ 186 w 218"/>
              <a:gd name="T15" fmla="*/ 62 h 63"/>
              <a:gd name="T16" fmla="*/ 186 w 218"/>
              <a:gd name="T17" fmla="*/ 62 h 63"/>
              <a:gd name="T18" fmla="*/ 186 w 218"/>
              <a:gd name="T19" fmla="*/ 62 h 63"/>
              <a:gd name="T20" fmla="*/ 217 w 218"/>
              <a:gd name="T21" fmla="*/ 62 h 63"/>
              <a:gd name="T22" fmla="*/ 217 w 218"/>
              <a:gd name="T23" fmla="*/ 62 h 63"/>
              <a:gd name="T24" fmla="*/ 217 w 218"/>
              <a:gd name="T25" fmla="*/ 31 h 63"/>
              <a:gd name="T26" fmla="*/ 217 w 218"/>
              <a:gd name="T27" fmla="*/ 0 h 63"/>
              <a:gd name="T28" fmla="*/ 217 w 218"/>
              <a:gd name="T29" fmla="*/ 0 h 63"/>
              <a:gd name="T30" fmla="*/ 217 w 218"/>
              <a:gd name="T31" fmla="*/ 31 h 63"/>
              <a:gd name="T32" fmla="*/ 186 w 218"/>
              <a:gd name="T33" fmla="*/ 0 h 63"/>
              <a:gd name="T34" fmla="*/ 186 w 218"/>
              <a:gd name="T35" fmla="*/ 0 h 63"/>
              <a:gd name="T36" fmla="*/ 124 w 218"/>
              <a:gd name="T37" fmla="*/ 0 h 63"/>
              <a:gd name="T38" fmla="*/ 124 w 218"/>
              <a:gd name="T39" fmla="*/ 0 h 63"/>
              <a:gd name="T40" fmla="*/ 93 w 218"/>
              <a:gd name="T41" fmla="*/ 0 h 63"/>
              <a:gd name="T42" fmla="*/ 93 w 218"/>
              <a:gd name="T43" fmla="*/ 0 h 63"/>
              <a:gd name="T44" fmla="*/ 62 w 218"/>
              <a:gd name="T45" fmla="*/ 0 h 63"/>
              <a:gd name="T46" fmla="*/ 31 w 218"/>
              <a:gd name="T47" fmla="*/ 0 h 63"/>
              <a:gd name="T48" fmla="*/ 0 w 218"/>
              <a:gd name="T49" fmla="*/ 0 h 63"/>
              <a:gd name="T50" fmla="*/ 0 w 218"/>
              <a:gd name="T51" fmla="*/ 31 h 63"/>
              <a:gd name="T52" fmla="*/ 0 w 218"/>
              <a:gd name="T53" fmla="*/ 31 h 63"/>
              <a:gd name="T54" fmla="*/ 0 w 218"/>
              <a:gd name="T55" fmla="*/ 31 h 63"/>
              <a:gd name="T56" fmla="*/ 31 w 218"/>
              <a:gd name="T57" fmla="*/ 31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18" h="63">
                <a:moveTo>
                  <a:pt x="31" y="31"/>
                </a:moveTo>
                <a:lnTo>
                  <a:pt x="31" y="31"/>
                </a:lnTo>
                <a:lnTo>
                  <a:pt x="62" y="62"/>
                </a:lnTo>
                <a:lnTo>
                  <a:pt x="93" y="62"/>
                </a:lnTo>
                <a:cubicBezTo>
                  <a:pt x="93" y="62"/>
                  <a:pt x="93" y="62"/>
                  <a:pt x="124" y="62"/>
                </a:cubicBezTo>
                <a:lnTo>
                  <a:pt x="124" y="62"/>
                </a:lnTo>
                <a:cubicBezTo>
                  <a:pt x="154" y="62"/>
                  <a:pt x="154" y="62"/>
                  <a:pt x="186" y="62"/>
                </a:cubicBezTo>
                <a:lnTo>
                  <a:pt x="186" y="62"/>
                </a:lnTo>
                <a:lnTo>
                  <a:pt x="186" y="62"/>
                </a:lnTo>
                <a:lnTo>
                  <a:pt x="186" y="62"/>
                </a:lnTo>
                <a:cubicBezTo>
                  <a:pt x="186" y="62"/>
                  <a:pt x="186" y="62"/>
                  <a:pt x="217" y="62"/>
                </a:cubicBezTo>
                <a:lnTo>
                  <a:pt x="217" y="62"/>
                </a:lnTo>
                <a:cubicBezTo>
                  <a:pt x="217" y="31"/>
                  <a:pt x="217" y="31"/>
                  <a:pt x="217" y="31"/>
                </a:cubicBezTo>
                <a:lnTo>
                  <a:pt x="217" y="0"/>
                </a:lnTo>
                <a:lnTo>
                  <a:pt x="217" y="0"/>
                </a:lnTo>
                <a:lnTo>
                  <a:pt x="217" y="31"/>
                </a:lnTo>
                <a:cubicBezTo>
                  <a:pt x="186" y="31"/>
                  <a:pt x="186" y="0"/>
                  <a:pt x="186" y="0"/>
                </a:cubicBezTo>
                <a:lnTo>
                  <a:pt x="186" y="0"/>
                </a:lnTo>
                <a:cubicBezTo>
                  <a:pt x="154" y="0"/>
                  <a:pt x="154" y="0"/>
                  <a:pt x="124" y="0"/>
                </a:cubicBezTo>
                <a:lnTo>
                  <a:pt x="124" y="0"/>
                </a:lnTo>
                <a:lnTo>
                  <a:pt x="93" y="0"/>
                </a:lnTo>
                <a:lnTo>
                  <a:pt x="93" y="0"/>
                </a:lnTo>
                <a:lnTo>
                  <a:pt x="62" y="0"/>
                </a:lnTo>
                <a:cubicBezTo>
                  <a:pt x="31" y="0"/>
                  <a:pt x="31" y="0"/>
                  <a:pt x="31" y="0"/>
                </a:cubicBezTo>
                <a:lnTo>
                  <a:pt x="0" y="0"/>
                </a:lnTo>
                <a:cubicBezTo>
                  <a:pt x="0" y="0"/>
                  <a:pt x="0" y="0"/>
                  <a:pt x="0" y="31"/>
                </a:cubicBezTo>
                <a:lnTo>
                  <a:pt x="0" y="31"/>
                </a:lnTo>
                <a:lnTo>
                  <a:pt x="0" y="31"/>
                </a:lnTo>
                <a:lnTo>
                  <a:pt x="31" y="3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5" name="Freeform 112"/>
          <p:cNvSpPr>
            <a:spLocks noChangeArrowheads="1"/>
          </p:cNvSpPr>
          <p:nvPr/>
        </p:nvSpPr>
        <p:spPr bwMode="auto">
          <a:xfrm>
            <a:off x="5254046" y="2074267"/>
            <a:ext cx="82349" cy="27159"/>
          </a:xfrm>
          <a:custGeom>
            <a:avLst/>
            <a:gdLst>
              <a:gd name="T0" fmla="*/ 31 w 218"/>
              <a:gd name="T1" fmla="*/ 31 h 63"/>
              <a:gd name="T2" fmla="*/ 31 w 218"/>
              <a:gd name="T3" fmla="*/ 31 h 63"/>
              <a:gd name="T4" fmla="*/ 31 w 218"/>
              <a:gd name="T5" fmla="*/ 31 h 63"/>
              <a:gd name="T6" fmla="*/ 62 w 218"/>
              <a:gd name="T7" fmla="*/ 0 h 63"/>
              <a:gd name="T8" fmla="*/ 62 w 218"/>
              <a:gd name="T9" fmla="*/ 0 h 63"/>
              <a:gd name="T10" fmla="*/ 93 w 218"/>
              <a:gd name="T11" fmla="*/ 0 h 63"/>
              <a:gd name="T12" fmla="*/ 124 w 218"/>
              <a:gd name="T13" fmla="*/ 31 h 63"/>
              <a:gd name="T14" fmla="*/ 155 w 218"/>
              <a:gd name="T15" fmla="*/ 31 h 63"/>
              <a:gd name="T16" fmla="*/ 155 w 218"/>
              <a:gd name="T17" fmla="*/ 31 h 63"/>
              <a:gd name="T18" fmla="*/ 155 w 218"/>
              <a:gd name="T19" fmla="*/ 62 h 63"/>
              <a:gd name="T20" fmla="*/ 186 w 218"/>
              <a:gd name="T21" fmla="*/ 31 h 63"/>
              <a:gd name="T22" fmla="*/ 186 w 218"/>
              <a:gd name="T23" fmla="*/ 31 h 63"/>
              <a:gd name="T24" fmla="*/ 217 w 218"/>
              <a:gd name="T25" fmla="*/ 31 h 63"/>
              <a:gd name="T26" fmla="*/ 217 w 218"/>
              <a:gd name="T27" fmla="*/ 31 h 63"/>
              <a:gd name="T28" fmla="*/ 217 w 218"/>
              <a:gd name="T29" fmla="*/ 31 h 63"/>
              <a:gd name="T30" fmla="*/ 217 w 218"/>
              <a:gd name="T31" fmla="*/ 31 h 63"/>
              <a:gd name="T32" fmla="*/ 186 w 218"/>
              <a:gd name="T33" fmla="*/ 31 h 63"/>
              <a:gd name="T34" fmla="*/ 155 w 218"/>
              <a:gd name="T35" fmla="*/ 0 h 63"/>
              <a:gd name="T36" fmla="*/ 62 w 218"/>
              <a:gd name="T37" fmla="*/ 0 h 63"/>
              <a:gd name="T38" fmla="*/ 62 w 218"/>
              <a:gd name="T39" fmla="*/ 0 h 63"/>
              <a:gd name="T40" fmla="*/ 31 w 218"/>
              <a:gd name="T41" fmla="*/ 0 h 63"/>
              <a:gd name="T42" fmla="*/ 0 w 218"/>
              <a:gd name="T43" fmla="*/ 0 h 63"/>
              <a:gd name="T44" fmla="*/ 31 w 218"/>
              <a:gd name="T45" fmla="*/ 0 h 63"/>
              <a:gd name="T46" fmla="*/ 31 w 218"/>
              <a:gd name="T47" fmla="*/ 31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18" h="63">
                <a:moveTo>
                  <a:pt x="31" y="31"/>
                </a:moveTo>
                <a:lnTo>
                  <a:pt x="31" y="31"/>
                </a:lnTo>
                <a:lnTo>
                  <a:pt x="31" y="31"/>
                </a:lnTo>
                <a:lnTo>
                  <a:pt x="62" y="0"/>
                </a:lnTo>
                <a:lnTo>
                  <a:pt x="62" y="0"/>
                </a:lnTo>
                <a:cubicBezTo>
                  <a:pt x="62" y="0"/>
                  <a:pt x="62" y="0"/>
                  <a:pt x="93" y="0"/>
                </a:cubicBezTo>
                <a:cubicBezTo>
                  <a:pt x="93" y="0"/>
                  <a:pt x="124" y="0"/>
                  <a:pt x="124" y="31"/>
                </a:cubicBezTo>
                <a:cubicBezTo>
                  <a:pt x="124" y="31"/>
                  <a:pt x="124" y="31"/>
                  <a:pt x="155" y="31"/>
                </a:cubicBezTo>
                <a:lnTo>
                  <a:pt x="155" y="31"/>
                </a:lnTo>
                <a:cubicBezTo>
                  <a:pt x="155" y="31"/>
                  <a:pt x="155" y="31"/>
                  <a:pt x="155" y="62"/>
                </a:cubicBezTo>
                <a:cubicBezTo>
                  <a:pt x="155" y="31"/>
                  <a:pt x="186" y="31"/>
                  <a:pt x="186" y="31"/>
                </a:cubicBezTo>
                <a:lnTo>
                  <a:pt x="186" y="31"/>
                </a:lnTo>
                <a:cubicBezTo>
                  <a:pt x="217" y="31"/>
                  <a:pt x="217" y="31"/>
                  <a:pt x="217" y="31"/>
                </a:cubicBezTo>
                <a:lnTo>
                  <a:pt x="217" y="31"/>
                </a:lnTo>
                <a:lnTo>
                  <a:pt x="217" y="31"/>
                </a:lnTo>
                <a:lnTo>
                  <a:pt x="217" y="31"/>
                </a:lnTo>
                <a:cubicBezTo>
                  <a:pt x="217" y="31"/>
                  <a:pt x="217" y="31"/>
                  <a:pt x="186" y="31"/>
                </a:cubicBezTo>
                <a:lnTo>
                  <a:pt x="155" y="0"/>
                </a:lnTo>
                <a:cubicBezTo>
                  <a:pt x="124" y="0"/>
                  <a:pt x="93" y="0"/>
                  <a:pt x="62" y="0"/>
                </a:cubicBezTo>
                <a:lnTo>
                  <a:pt x="62" y="0"/>
                </a:lnTo>
                <a:cubicBezTo>
                  <a:pt x="31" y="0"/>
                  <a:pt x="31" y="0"/>
                  <a:pt x="31" y="0"/>
                </a:cubicBezTo>
                <a:lnTo>
                  <a:pt x="0" y="0"/>
                </a:lnTo>
                <a:lnTo>
                  <a:pt x="31" y="0"/>
                </a:lnTo>
                <a:cubicBezTo>
                  <a:pt x="31" y="0"/>
                  <a:pt x="31" y="0"/>
                  <a:pt x="31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6" name="Freeform 113"/>
          <p:cNvSpPr>
            <a:spLocks noChangeArrowheads="1"/>
          </p:cNvSpPr>
          <p:nvPr/>
        </p:nvSpPr>
        <p:spPr bwMode="auto">
          <a:xfrm>
            <a:off x="4934734" y="2182903"/>
            <a:ext cx="82349" cy="81477"/>
          </a:xfrm>
          <a:custGeom>
            <a:avLst/>
            <a:gdLst>
              <a:gd name="T0" fmla="*/ 31 w 218"/>
              <a:gd name="T1" fmla="*/ 186 h 187"/>
              <a:gd name="T2" fmla="*/ 31 w 218"/>
              <a:gd name="T3" fmla="*/ 186 h 187"/>
              <a:gd name="T4" fmla="*/ 62 w 218"/>
              <a:gd name="T5" fmla="*/ 155 h 187"/>
              <a:gd name="T6" fmla="*/ 62 w 218"/>
              <a:gd name="T7" fmla="*/ 155 h 187"/>
              <a:gd name="T8" fmla="*/ 62 w 218"/>
              <a:gd name="T9" fmla="*/ 155 h 187"/>
              <a:gd name="T10" fmla="*/ 93 w 218"/>
              <a:gd name="T11" fmla="*/ 155 h 187"/>
              <a:gd name="T12" fmla="*/ 93 w 218"/>
              <a:gd name="T13" fmla="*/ 155 h 187"/>
              <a:gd name="T14" fmla="*/ 93 w 218"/>
              <a:gd name="T15" fmla="*/ 155 h 187"/>
              <a:gd name="T16" fmla="*/ 93 w 218"/>
              <a:gd name="T17" fmla="*/ 124 h 187"/>
              <a:gd name="T18" fmla="*/ 93 w 218"/>
              <a:gd name="T19" fmla="*/ 124 h 187"/>
              <a:gd name="T20" fmla="*/ 124 w 218"/>
              <a:gd name="T21" fmla="*/ 93 h 187"/>
              <a:gd name="T22" fmla="*/ 124 w 218"/>
              <a:gd name="T23" fmla="*/ 93 h 187"/>
              <a:gd name="T24" fmla="*/ 124 w 218"/>
              <a:gd name="T25" fmla="*/ 93 h 187"/>
              <a:gd name="T26" fmla="*/ 124 w 218"/>
              <a:gd name="T27" fmla="*/ 93 h 187"/>
              <a:gd name="T28" fmla="*/ 124 w 218"/>
              <a:gd name="T29" fmla="*/ 93 h 187"/>
              <a:gd name="T30" fmla="*/ 155 w 218"/>
              <a:gd name="T31" fmla="*/ 62 h 187"/>
              <a:gd name="T32" fmla="*/ 155 w 218"/>
              <a:gd name="T33" fmla="*/ 62 h 187"/>
              <a:gd name="T34" fmla="*/ 155 w 218"/>
              <a:gd name="T35" fmla="*/ 31 h 187"/>
              <a:gd name="T36" fmla="*/ 186 w 218"/>
              <a:gd name="T37" fmla="*/ 0 h 187"/>
              <a:gd name="T38" fmla="*/ 186 w 218"/>
              <a:gd name="T39" fmla="*/ 0 h 187"/>
              <a:gd name="T40" fmla="*/ 186 w 218"/>
              <a:gd name="T41" fmla="*/ 0 h 187"/>
              <a:gd name="T42" fmla="*/ 186 w 218"/>
              <a:gd name="T43" fmla="*/ 0 h 187"/>
              <a:gd name="T44" fmla="*/ 186 w 218"/>
              <a:gd name="T45" fmla="*/ 0 h 187"/>
              <a:gd name="T46" fmla="*/ 217 w 218"/>
              <a:gd name="T47" fmla="*/ 0 h 187"/>
              <a:gd name="T48" fmla="*/ 217 w 218"/>
              <a:gd name="T49" fmla="*/ 0 h 187"/>
              <a:gd name="T50" fmla="*/ 217 w 218"/>
              <a:gd name="T51" fmla="*/ 0 h 187"/>
              <a:gd name="T52" fmla="*/ 186 w 218"/>
              <a:gd name="T53" fmla="*/ 0 h 187"/>
              <a:gd name="T54" fmla="*/ 186 w 218"/>
              <a:gd name="T55" fmla="*/ 0 h 187"/>
              <a:gd name="T56" fmla="*/ 186 w 218"/>
              <a:gd name="T57" fmla="*/ 0 h 187"/>
              <a:gd name="T58" fmla="*/ 155 w 218"/>
              <a:gd name="T59" fmla="*/ 0 h 187"/>
              <a:gd name="T60" fmla="*/ 155 w 218"/>
              <a:gd name="T61" fmla="*/ 0 h 187"/>
              <a:gd name="T62" fmla="*/ 155 w 218"/>
              <a:gd name="T63" fmla="*/ 0 h 187"/>
              <a:gd name="T64" fmla="*/ 124 w 218"/>
              <a:gd name="T65" fmla="*/ 0 h 187"/>
              <a:gd name="T66" fmla="*/ 124 w 218"/>
              <a:gd name="T67" fmla="*/ 31 h 187"/>
              <a:gd name="T68" fmla="*/ 93 w 218"/>
              <a:gd name="T69" fmla="*/ 93 h 187"/>
              <a:gd name="T70" fmla="*/ 62 w 218"/>
              <a:gd name="T71" fmla="*/ 93 h 187"/>
              <a:gd name="T72" fmla="*/ 62 w 218"/>
              <a:gd name="T73" fmla="*/ 93 h 187"/>
              <a:gd name="T74" fmla="*/ 62 w 218"/>
              <a:gd name="T75" fmla="*/ 93 h 187"/>
              <a:gd name="T76" fmla="*/ 31 w 218"/>
              <a:gd name="T77" fmla="*/ 124 h 187"/>
              <a:gd name="T78" fmla="*/ 0 w 218"/>
              <a:gd name="T79" fmla="*/ 155 h 187"/>
              <a:gd name="T80" fmla="*/ 31 w 218"/>
              <a:gd name="T81" fmla="*/ 186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18" h="187">
                <a:moveTo>
                  <a:pt x="31" y="186"/>
                </a:moveTo>
                <a:lnTo>
                  <a:pt x="31" y="186"/>
                </a:lnTo>
                <a:cubicBezTo>
                  <a:pt x="31" y="155"/>
                  <a:pt x="62" y="155"/>
                  <a:pt x="62" y="155"/>
                </a:cubicBezTo>
                <a:lnTo>
                  <a:pt x="62" y="155"/>
                </a:lnTo>
                <a:lnTo>
                  <a:pt x="62" y="155"/>
                </a:lnTo>
                <a:cubicBezTo>
                  <a:pt x="93" y="155"/>
                  <a:pt x="93" y="155"/>
                  <a:pt x="93" y="155"/>
                </a:cubicBezTo>
                <a:lnTo>
                  <a:pt x="93" y="155"/>
                </a:lnTo>
                <a:lnTo>
                  <a:pt x="93" y="155"/>
                </a:lnTo>
                <a:cubicBezTo>
                  <a:pt x="93" y="124"/>
                  <a:pt x="93" y="124"/>
                  <a:pt x="93" y="124"/>
                </a:cubicBezTo>
                <a:lnTo>
                  <a:pt x="93" y="124"/>
                </a:lnTo>
                <a:lnTo>
                  <a:pt x="124" y="93"/>
                </a:lnTo>
                <a:lnTo>
                  <a:pt x="124" y="93"/>
                </a:lnTo>
                <a:lnTo>
                  <a:pt x="124" y="93"/>
                </a:lnTo>
                <a:lnTo>
                  <a:pt x="124" y="93"/>
                </a:lnTo>
                <a:lnTo>
                  <a:pt x="124" y="93"/>
                </a:lnTo>
                <a:lnTo>
                  <a:pt x="155" y="62"/>
                </a:lnTo>
                <a:lnTo>
                  <a:pt x="155" y="62"/>
                </a:lnTo>
                <a:lnTo>
                  <a:pt x="155" y="31"/>
                </a:lnTo>
                <a:cubicBezTo>
                  <a:pt x="155" y="31"/>
                  <a:pt x="155" y="0"/>
                  <a:pt x="186" y="0"/>
                </a:cubicBezTo>
                <a:lnTo>
                  <a:pt x="186" y="0"/>
                </a:lnTo>
                <a:lnTo>
                  <a:pt x="186" y="0"/>
                </a:lnTo>
                <a:lnTo>
                  <a:pt x="186" y="0"/>
                </a:lnTo>
                <a:lnTo>
                  <a:pt x="186" y="0"/>
                </a:lnTo>
                <a:lnTo>
                  <a:pt x="217" y="0"/>
                </a:lnTo>
                <a:lnTo>
                  <a:pt x="217" y="0"/>
                </a:lnTo>
                <a:lnTo>
                  <a:pt x="217" y="0"/>
                </a:lnTo>
                <a:lnTo>
                  <a:pt x="186" y="0"/>
                </a:lnTo>
                <a:lnTo>
                  <a:pt x="186" y="0"/>
                </a:lnTo>
                <a:lnTo>
                  <a:pt x="186" y="0"/>
                </a:lnTo>
                <a:cubicBezTo>
                  <a:pt x="155" y="0"/>
                  <a:pt x="155" y="0"/>
                  <a:pt x="155" y="0"/>
                </a:cubicBezTo>
                <a:lnTo>
                  <a:pt x="155" y="0"/>
                </a:lnTo>
                <a:lnTo>
                  <a:pt x="155" y="0"/>
                </a:lnTo>
                <a:cubicBezTo>
                  <a:pt x="124" y="0"/>
                  <a:pt x="124" y="0"/>
                  <a:pt x="124" y="0"/>
                </a:cubicBezTo>
                <a:lnTo>
                  <a:pt x="124" y="31"/>
                </a:lnTo>
                <a:cubicBezTo>
                  <a:pt x="124" y="62"/>
                  <a:pt x="93" y="93"/>
                  <a:pt x="93" y="93"/>
                </a:cubicBezTo>
                <a:cubicBezTo>
                  <a:pt x="93" y="93"/>
                  <a:pt x="93" y="93"/>
                  <a:pt x="62" y="93"/>
                </a:cubicBezTo>
                <a:lnTo>
                  <a:pt x="62" y="93"/>
                </a:lnTo>
                <a:lnTo>
                  <a:pt x="62" y="93"/>
                </a:lnTo>
                <a:cubicBezTo>
                  <a:pt x="62" y="124"/>
                  <a:pt x="62" y="124"/>
                  <a:pt x="31" y="124"/>
                </a:cubicBezTo>
                <a:cubicBezTo>
                  <a:pt x="31" y="155"/>
                  <a:pt x="31" y="155"/>
                  <a:pt x="0" y="155"/>
                </a:cubicBezTo>
                <a:cubicBezTo>
                  <a:pt x="0" y="155"/>
                  <a:pt x="31" y="155"/>
                  <a:pt x="31" y="18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7" name="Freeform 114"/>
          <p:cNvSpPr>
            <a:spLocks noChangeArrowheads="1"/>
          </p:cNvSpPr>
          <p:nvPr/>
        </p:nvSpPr>
        <p:spPr bwMode="auto">
          <a:xfrm>
            <a:off x="5077584" y="2087847"/>
            <a:ext cx="47057" cy="40738"/>
          </a:xfrm>
          <a:custGeom>
            <a:avLst/>
            <a:gdLst>
              <a:gd name="T0" fmla="*/ 31 w 125"/>
              <a:gd name="T1" fmla="*/ 62 h 94"/>
              <a:gd name="T2" fmla="*/ 31 w 125"/>
              <a:gd name="T3" fmla="*/ 62 h 94"/>
              <a:gd name="T4" fmla="*/ 62 w 125"/>
              <a:gd name="T5" fmla="*/ 62 h 94"/>
              <a:gd name="T6" fmla="*/ 93 w 125"/>
              <a:gd name="T7" fmla="*/ 93 h 94"/>
              <a:gd name="T8" fmla="*/ 93 w 125"/>
              <a:gd name="T9" fmla="*/ 93 h 94"/>
              <a:gd name="T10" fmla="*/ 93 w 125"/>
              <a:gd name="T11" fmla="*/ 93 h 94"/>
              <a:gd name="T12" fmla="*/ 93 w 125"/>
              <a:gd name="T13" fmla="*/ 93 h 94"/>
              <a:gd name="T14" fmla="*/ 124 w 125"/>
              <a:gd name="T15" fmla="*/ 62 h 94"/>
              <a:gd name="T16" fmla="*/ 124 w 125"/>
              <a:gd name="T17" fmla="*/ 62 h 94"/>
              <a:gd name="T18" fmla="*/ 93 w 125"/>
              <a:gd name="T19" fmla="*/ 31 h 94"/>
              <a:gd name="T20" fmla="*/ 93 w 125"/>
              <a:gd name="T21" fmla="*/ 31 h 94"/>
              <a:gd name="T22" fmla="*/ 93 w 125"/>
              <a:gd name="T23" fmla="*/ 31 h 94"/>
              <a:gd name="T24" fmla="*/ 93 w 125"/>
              <a:gd name="T25" fmla="*/ 0 h 94"/>
              <a:gd name="T26" fmla="*/ 93 w 125"/>
              <a:gd name="T27" fmla="*/ 0 h 94"/>
              <a:gd name="T28" fmla="*/ 62 w 125"/>
              <a:gd name="T29" fmla="*/ 31 h 94"/>
              <a:gd name="T30" fmla="*/ 62 w 125"/>
              <a:gd name="T31" fmla="*/ 31 h 94"/>
              <a:gd name="T32" fmla="*/ 31 w 125"/>
              <a:gd name="T33" fmla="*/ 62 h 94"/>
              <a:gd name="T34" fmla="*/ 0 w 125"/>
              <a:gd name="T35" fmla="*/ 62 h 94"/>
              <a:gd name="T36" fmla="*/ 0 w 125"/>
              <a:gd name="T37" fmla="*/ 62 h 94"/>
              <a:gd name="T38" fmla="*/ 0 w 125"/>
              <a:gd name="T39" fmla="*/ 62 h 94"/>
              <a:gd name="T40" fmla="*/ 0 w 125"/>
              <a:gd name="T41" fmla="*/ 62 h 94"/>
              <a:gd name="T42" fmla="*/ 31 w 125"/>
              <a:gd name="T43" fmla="*/ 62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25" h="94">
                <a:moveTo>
                  <a:pt x="31" y="62"/>
                </a:moveTo>
                <a:lnTo>
                  <a:pt x="31" y="62"/>
                </a:lnTo>
                <a:cubicBezTo>
                  <a:pt x="31" y="62"/>
                  <a:pt x="31" y="62"/>
                  <a:pt x="62" y="62"/>
                </a:cubicBezTo>
                <a:cubicBezTo>
                  <a:pt x="62" y="62"/>
                  <a:pt x="62" y="93"/>
                  <a:pt x="93" y="93"/>
                </a:cubicBez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cubicBezTo>
                  <a:pt x="124" y="62"/>
                  <a:pt x="124" y="62"/>
                  <a:pt x="124" y="62"/>
                </a:cubicBezTo>
                <a:lnTo>
                  <a:pt x="124" y="62"/>
                </a:lnTo>
                <a:cubicBezTo>
                  <a:pt x="93" y="62"/>
                  <a:pt x="93" y="62"/>
                  <a:pt x="93" y="31"/>
                </a:cubicBezTo>
                <a:lnTo>
                  <a:pt x="93" y="31"/>
                </a:lnTo>
                <a:lnTo>
                  <a:pt x="93" y="31"/>
                </a:lnTo>
                <a:cubicBezTo>
                  <a:pt x="93" y="0"/>
                  <a:pt x="93" y="0"/>
                  <a:pt x="93" y="0"/>
                </a:cubicBezTo>
                <a:lnTo>
                  <a:pt x="93" y="0"/>
                </a:lnTo>
                <a:cubicBezTo>
                  <a:pt x="62" y="31"/>
                  <a:pt x="62" y="31"/>
                  <a:pt x="62" y="31"/>
                </a:cubicBezTo>
                <a:lnTo>
                  <a:pt x="62" y="31"/>
                </a:lnTo>
                <a:cubicBezTo>
                  <a:pt x="62" y="31"/>
                  <a:pt x="62" y="31"/>
                  <a:pt x="31" y="62"/>
                </a:cubicBezTo>
                <a:cubicBezTo>
                  <a:pt x="31" y="62"/>
                  <a:pt x="31" y="62"/>
                  <a:pt x="0" y="62"/>
                </a:cubicBez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31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8" name="Freeform 115"/>
          <p:cNvSpPr>
            <a:spLocks noChangeArrowheads="1"/>
          </p:cNvSpPr>
          <p:nvPr/>
        </p:nvSpPr>
        <p:spPr bwMode="auto">
          <a:xfrm>
            <a:off x="6660703" y="1787159"/>
            <a:ext cx="119323" cy="54318"/>
          </a:xfrm>
          <a:custGeom>
            <a:avLst/>
            <a:gdLst>
              <a:gd name="T0" fmla="*/ 279 w 312"/>
              <a:gd name="T1" fmla="*/ 62 h 125"/>
              <a:gd name="T2" fmla="*/ 279 w 312"/>
              <a:gd name="T3" fmla="*/ 62 h 125"/>
              <a:gd name="T4" fmla="*/ 279 w 312"/>
              <a:gd name="T5" fmla="*/ 62 h 125"/>
              <a:gd name="T6" fmla="*/ 279 w 312"/>
              <a:gd name="T7" fmla="*/ 93 h 125"/>
              <a:gd name="T8" fmla="*/ 248 w 312"/>
              <a:gd name="T9" fmla="*/ 93 h 125"/>
              <a:gd name="T10" fmla="*/ 217 w 312"/>
              <a:gd name="T11" fmla="*/ 62 h 125"/>
              <a:gd name="T12" fmla="*/ 217 w 312"/>
              <a:gd name="T13" fmla="*/ 31 h 125"/>
              <a:gd name="T14" fmla="*/ 217 w 312"/>
              <a:gd name="T15" fmla="*/ 0 h 125"/>
              <a:gd name="T16" fmla="*/ 217 w 312"/>
              <a:gd name="T17" fmla="*/ 0 h 125"/>
              <a:gd name="T18" fmla="*/ 156 w 312"/>
              <a:gd name="T19" fmla="*/ 0 h 125"/>
              <a:gd name="T20" fmla="*/ 124 w 312"/>
              <a:gd name="T21" fmla="*/ 0 h 125"/>
              <a:gd name="T22" fmla="*/ 124 w 312"/>
              <a:gd name="T23" fmla="*/ 0 h 125"/>
              <a:gd name="T24" fmla="*/ 93 w 312"/>
              <a:gd name="T25" fmla="*/ 0 h 125"/>
              <a:gd name="T26" fmla="*/ 93 w 312"/>
              <a:gd name="T27" fmla="*/ 0 h 125"/>
              <a:gd name="T28" fmla="*/ 32 w 312"/>
              <a:gd name="T29" fmla="*/ 0 h 125"/>
              <a:gd name="T30" fmla="*/ 32 w 312"/>
              <a:gd name="T31" fmla="*/ 0 h 125"/>
              <a:gd name="T32" fmla="*/ 0 w 312"/>
              <a:gd name="T33" fmla="*/ 0 h 125"/>
              <a:gd name="T34" fmla="*/ 0 w 312"/>
              <a:gd name="T35" fmla="*/ 0 h 125"/>
              <a:gd name="T36" fmla="*/ 0 w 312"/>
              <a:gd name="T37" fmla="*/ 31 h 125"/>
              <a:gd name="T38" fmla="*/ 0 w 312"/>
              <a:gd name="T39" fmla="*/ 31 h 125"/>
              <a:gd name="T40" fmla="*/ 32 w 312"/>
              <a:gd name="T41" fmla="*/ 31 h 125"/>
              <a:gd name="T42" fmla="*/ 32 w 312"/>
              <a:gd name="T43" fmla="*/ 31 h 125"/>
              <a:gd name="T44" fmla="*/ 32 w 312"/>
              <a:gd name="T45" fmla="*/ 31 h 125"/>
              <a:gd name="T46" fmla="*/ 63 w 312"/>
              <a:gd name="T47" fmla="*/ 31 h 125"/>
              <a:gd name="T48" fmla="*/ 93 w 312"/>
              <a:gd name="T49" fmla="*/ 0 h 125"/>
              <a:gd name="T50" fmla="*/ 93 w 312"/>
              <a:gd name="T51" fmla="*/ 0 h 125"/>
              <a:gd name="T52" fmla="*/ 124 w 312"/>
              <a:gd name="T53" fmla="*/ 31 h 125"/>
              <a:gd name="T54" fmla="*/ 93 w 312"/>
              <a:gd name="T55" fmla="*/ 93 h 125"/>
              <a:gd name="T56" fmla="*/ 156 w 312"/>
              <a:gd name="T57" fmla="*/ 93 h 125"/>
              <a:gd name="T58" fmla="*/ 156 w 312"/>
              <a:gd name="T59" fmla="*/ 93 h 125"/>
              <a:gd name="T60" fmla="*/ 156 w 312"/>
              <a:gd name="T61" fmla="*/ 93 h 125"/>
              <a:gd name="T62" fmla="*/ 217 w 312"/>
              <a:gd name="T63" fmla="*/ 93 h 125"/>
              <a:gd name="T64" fmla="*/ 248 w 312"/>
              <a:gd name="T65" fmla="*/ 93 h 125"/>
              <a:gd name="T66" fmla="*/ 248 w 312"/>
              <a:gd name="T67" fmla="*/ 93 h 125"/>
              <a:gd name="T68" fmla="*/ 248 w 312"/>
              <a:gd name="T69" fmla="*/ 93 h 125"/>
              <a:gd name="T70" fmla="*/ 279 w 312"/>
              <a:gd name="T71" fmla="*/ 93 h 125"/>
              <a:gd name="T72" fmla="*/ 279 w 312"/>
              <a:gd name="T73" fmla="*/ 93 h 125"/>
              <a:gd name="T74" fmla="*/ 279 w 312"/>
              <a:gd name="T75" fmla="*/ 124 h 125"/>
              <a:gd name="T76" fmla="*/ 311 w 312"/>
              <a:gd name="T77" fmla="*/ 93 h 125"/>
              <a:gd name="T78" fmla="*/ 311 w 312"/>
              <a:gd name="T79" fmla="*/ 93 h 125"/>
              <a:gd name="T80" fmla="*/ 279 w 312"/>
              <a:gd name="T81" fmla="*/ 62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12" h="125">
                <a:moveTo>
                  <a:pt x="279" y="62"/>
                </a:moveTo>
                <a:lnTo>
                  <a:pt x="279" y="62"/>
                </a:lnTo>
                <a:lnTo>
                  <a:pt x="279" y="62"/>
                </a:lnTo>
                <a:cubicBezTo>
                  <a:pt x="279" y="62"/>
                  <a:pt x="279" y="62"/>
                  <a:pt x="279" y="93"/>
                </a:cubicBezTo>
                <a:cubicBezTo>
                  <a:pt x="248" y="93"/>
                  <a:pt x="248" y="93"/>
                  <a:pt x="248" y="93"/>
                </a:cubicBezTo>
                <a:lnTo>
                  <a:pt x="217" y="62"/>
                </a:lnTo>
                <a:lnTo>
                  <a:pt x="217" y="31"/>
                </a:lnTo>
                <a:lnTo>
                  <a:pt x="217" y="0"/>
                </a:lnTo>
                <a:lnTo>
                  <a:pt x="217" y="0"/>
                </a:lnTo>
                <a:cubicBezTo>
                  <a:pt x="187" y="0"/>
                  <a:pt x="187" y="0"/>
                  <a:pt x="156" y="0"/>
                </a:cubicBezTo>
                <a:cubicBezTo>
                  <a:pt x="156" y="0"/>
                  <a:pt x="156" y="0"/>
                  <a:pt x="124" y="0"/>
                </a:cubicBezTo>
                <a:lnTo>
                  <a:pt x="124" y="0"/>
                </a:lnTo>
                <a:cubicBezTo>
                  <a:pt x="124" y="0"/>
                  <a:pt x="124" y="0"/>
                  <a:pt x="93" y="0"/>
                </a:cubicBezTo>
                <a:lnTo>
                  <a:pt x="93" y="0"/>
                </a:lnTo>
                <a:cubicBezTo>
                  <a:pt x="93" y="0"/>
                  <a:pt x="63" y="0"/>
                  <a:pt x="32" y="0"/>
                </a:cubicBezTo>
                <a:lnTo>
                  <a:pt x="32" y="0"/>
                </a:lnTo>
                <a:lnTo>
                  <a:pt x="0" y="0"/>
                </a:lnTo>
                <a:lnTo>
                  <a:pt x="0" y="0"/>
                </a:lnTo>
                <a:lnTo>
                  <a:pt x="0" y="31"/>
                </a:lnTo>
                <a:lnTo>
                  <a:pt x="0" y="31"/>
                </a:lnTo>
                <a:cubicBezTo>
                  <a:pt x="32" y="31"/>
                  <a:pt x="32" y="31"/>
                  <a:pt x="32" y="31"/>
                </a:cubicBezTo>
                <a:lnTo>
                  <a:pt x="32" y="31"/>
                </a:lnTo>
                <a:lnTo>
                  <a:pt x="32" y="31"/>
                </a:lnTo>
                <a:lnTo>
                  <a:pt x="63" y="31"/>
                </a:lnTo>
                <a:cubicBezTo>
                  <a:pt x="63" y="0"/>
                  <a:pt x="63" y="0"/>
                  <a:pt x="93" y="0"/>
                </a:cubicBezTo>
                <a:lnTo>
                  <a:pt x="93" y="0"/>
                </a:lnTo>
                <a:lnTo>
                  <a:pt x="124" y="31"/>
                </a:lnTo>
                <a:cubicBezTo>
                  <a:pt x="124" y="62"/>
                  <a:pt x="93" y="62"/>
                  <a:pt x="93" y="93"/>
                </a:cubicBezTo>
                <a:cubicBezTo>
                  <a:pt x="93" y="93"/>
                  <a:pt x="124" y="93"/>
                  <a:pt x="156" y="93"/>
                </a:cubicBezTo>
                <a:lnTo>
                  <a:pt x="156" y="93"/>
                </a:lnTo>
                <a:lnTo>
                  <a:pt x="156" y="93"/>
                </a:lnTo>
                <a:cubicBezTo>
                  <a:pt x="187" y="93"/>
                  <a:pt x="217" y="93"/>
                  <a:pt x="217" y="93"/>
                </a:cubicBezTo>
                <a:lnTo>
                  <a:pt x="248" y="93"/>
                </a:lnTo>
                <a:lnTo>
                  <a:pt x="248" y="93"/>
                </a:lnTo>
                <a:lnTo>
                  <a:pt x="248" y="93"/>
                </a:lnTo>
                <a:cubicBezTo>
                  <a:pt x="279" y="93"/>
                  <a:pt x="279" y="93"/>
                  <a:pt x="279" y="93"/>
                </a:cubicBezTo>
                <a:lnTo>
                  <a:pt x="279" y="93"/>
                </a:lnTo>
                <a:lnTo>
                  <a:pt x="279" y="124"/>
                </a:lnTo>
                <a:cubicBezTo>
                  <a:pt x="279" y="93"/>
                  <a:pt x="279" y="93"/>
                  <a:pt x="311" y="93"/>
                </a:cubicBezTo>
                <a:lnTo>
                  <a:pt x="311" y="93"/>
                </a:lnTo>
                <a:lnTo>
                  <a:pt x="279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19" name="Freeform 116"/>
          <p:cNvSpPr>
            <a:spLocks noChangeArrowheads="1"/>
          </p:cNvSpPr>
          <p:nvPr/>
        </p:nvSpPr>
        <p:spPr bwMode="auto">
          <a:xfrm>
            <a:off x="7593433" y="1922954"/>
            <a:ext cx="142850" cy="27159"/>
          </a:xfrm>
          <a:custGeom>
            <a:avLst/>
            <a:gdLst>
              <a:gd name="T0" fmla="*/ 217 w 373"/>
              <a:gd name="T1" fmla="*/ 31 h 63"/>
              <a:gd name="T2" fmla="*/ 217 w 373"/>
              <a:gd name="T3" fmla="*/ 31 h 63"/>
              <a:gd name="T4" fmla="*/ 217 w 373"/>
              <a:gd name="T5" fmla="*/ 31 h 63"/>
              <a:gd name="T6" fmla="*/ 248 w 373"/>
              <a:gd name="T7" fmla="*/ 31 h 63"/>
              <a:gd name="T8" fmla="*/ 248 w 373"/>
              <a:gd name="T9" fmla="*/ 31 h 63"/>
              <a:gd name="T10" fmla="*/ 279 w 373"/>
              <a:gd name="T11" fmla="*/ 31 h 63"/>
              <a:gd name="T12" fmla="*/ 279 w 373"/>
              <a:gd name="T13" fmla="*/ 31 h 63"/>
              <a:gd name="T14" fmla="*/ 310 w 373"/>
              <a:gd name="T15" fmla="*/ 31 h 63"/>
              <a:gd name="T16" fmla="*/ 372 w 373"/>
              <a:gd name="T17" fmla="*/ 31 h 63"/>
              <a:gd name="T18" fmla="*/ 372 w 373"/>
              <a:gd name="T19" fmla="*/ 31 h 63"/>
              <a:gd name="T20" fmla="*/ 341 w 373"/>
              <a:gd name="T21" fmla="*/ 31 h 63"/>
              <a:gd name="T22" fmla="*/ 310 w 373"/>
              <a:gd name="T23" fmla="*/ 31 h 63"/>
              <a:gd name="T24" fmla="*/ 310 w 373"/>
              <a:gd name="T25" fmla="*/ 31 h 63"/>
              <a:gd name="T26" fmla="*/ 279 w 373"/>
              <a:gd name="T27" fmla="*/ 31 h 63"/>
              <a:gd name="T28" fmla="*/ 248 w 373"/>
              <a:gd name="T29" fmla="*/ 31 h 63"/>
              <a:gd name="T30" fmla="*/ 217 w 373"/>
              <a:gd name="T31" fmla="*/ 0 h 63"/>
              <a:gd name="T32" fmla="*/ 217 w 373"/>
              <a:gd name="T33" fmla="*/ 0 h 63"/>
              <a:gd name="T34" fmla="*/ 217 w 373"/>
              <a:gd name="T35" fmla="*/ 31 h 63"/>
              <a:gd name="T36" fmla="*/ 155 w 373"/>
              <a:gd name="T37" fmla="*/ 31 h 63"/>
              <a:gd name="T38" fmla="*/ 124 w 373"/>
              <a:gd name="T39" fmla="*/ 31 h 63"/>
              <a:gd name="T40" fmla="*/ 93 w 373"/>
              <a:gd name="T41" fmla="*/ 31 h 63"/>
              <a:gd name="T42" fmla="*/ 93 w 373"/>
              <a:gd name="T43" fmla="*/ 0 h 63"/>
              <a:gd name="T44" fmla="*/ 62 w 373"/>
              <a:gd name="T45" fmla="*/ 0 h 63"/>
              <a:gd name="T46" fmla="*/ 31 w 373"/>
              <a:gd name="T47" fmla="*/ 0 h 63"/>
              <a:gd name="T48" fmla="*/ 0 w 373"/>
              <a:gd name="T49" fmla="*/ 31 h 63"/>
              <a:gd name="T50" fmla="*/ 0 w 373"/>
              <a:gd name="T51" fmla="*/ 31 h 63"/>
              <a:gd name="T52" fmla="*/ 0 w 373"/>
              <a:gd name="T53" fmla="*/ 31 h 63"/>
              <a:gd name="T54" fmla="*/ 31 w 373"/>
              <a:gd name="T55" fmla="*/ 62 h 63"/>
              <a:gd name="T56" fmla="*/ 31 w 373"/>
              <a:gd name="T57" fmla="*/ 31 h 63"/>
              <a:gd name="T58" fmla="*/ 62 w 373"/>
              <a:gd name="T59" fmla="*/ 31 h 63"/>
              <a:gd name="T60" fmla="*/ 62 w 373"/>
              <a:gd name="T61" fmla="*/ 31 h 63"/>
              <a:gd name="T62" fmla="*/ 62 w 373"/>
              <a:gd name="T63" fmla="*/ 31 h 63"/>
              <a:gd name="T64" fmla="*/ 62 w 373"/>
              <a:gd name="T65" fmla="*/ 31 h 63"/>
              <a:gd name="T66" fmla="*/ 93 w 373"/>
              <a:gd name="T67" fmla="*/ 31 h 63"/>
              <a:gd name="T68" fmla="*/ 124 w 373"/>
              <a:gd name="T69" fmla="*/ 31 h 63"/>
              <a:gd name="T70" fmla="*/ 124 w 373"/>
              <a:gd name="T71" fmla="*/ 31 h 63"/>
              <a:gd name="T72" fmla="*/ 186 w 373"/>
              <a:gd name="T73" fmla="*/ 31 h 63"/>
              <a:gd name="T74" fmla="*/ 217 w 373"/>
              <a:gd name="T75" fmla="*/ 31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73" h="63">
                <a:moveTo>
                  <a:pt x="217" y="31"/>
                </a:moveTo>
                <a:lnTo>
                  <a:pt x="217" y="31"/>
                </a:lnTo>
                <a:lnTo>
                  <a:pt x="217" y="31"/>
                </a:lnTo>
                <a:cubicBezTo>
                  <a:pt x="248" y="31"/>
                  <a:pt x="248" y="31"/>
                  <a:pt x="248" y="31"/>
                </a:cubicBezTo>
                <a:lnTo>
                  <a:pt x="248" y="31"/>
                </a:lnTo>
                <a:lnTo>
                  <a:pt x="279" y="31"/>
                </a:lnTo>
                <a:lnTo>
                  <a:pt x="279" y="31"/>
                </a:lnTo>
                <a:cubicBezTo>
                  <a:pt x="310" y="31"/>
                  <a:pt x="310" y="31"/>
                  <a:pt x="310" y="31"/>
                </a:cubicBezTo>
                <a:cubicBezTo>
                  <a:pt x="341" y="31"/>
                  <a:pt x="341" y="31"/>
                  <a:pt x="372" y="31"/>
                </a:cubicBezTo>
                <a:lnTo>
                  <a:pt x="372" y="31"/>
                </a:lnTo>
                <a:cubicBezTo>
                  <a:pt x="341" y="31"/>
                  <a:pt x="341" y="31"/>
                  <a:pt x="341" y="31"/>
                </a:cubicBezTo>
                <a:lnTo>
                  <a:pt x="310" y="31"/>
                </a:lnTo>
                <a:lnTo>
                  <a:pt x="310" y="31"/>
                </a:lnTo>
                <a:lnTo>
                  <a:pt x="279" y="31"/>
                </a:lnTo>
                <a:lnTo>
                  <a:pt x="248" y="31"/>
                </a:lnTo>
                <a:lnTo>
                  <a:pt x="217" y="0"/>
                </a:lnTo>
                <a:lnTo>
                  <a:pt x="217" y="0"/>
                </a:lnTo>
                <a:lnTo>
                  <a:pt x="217" y="31"/>
                </a:lnTo>
                <a:cubicBezTo>
                  <a:pt x="186" y="31"/>
                  <a:pt x="186" y="31"/>
                  <a:pt x="155" y="31"/>
                </a:cubicBezTo>
                <a:cubicBezTo>
                  <a:pt x="155" y="31"/>
                  <a:pt x="155" y="31"/>
                  <a:pt x="124" y="31"/>
                </a:cubicBezTo>
                <a:cubicBezTo>
                  <a:pt x="124" y="31"/>
                  <a:pt x="124" y="31"/>
                  <a:pt x="93" y="31"/>
                </a:cubicBezTo>
                <a:cubicBezTo>
                  <a:pt x="93" y="0"/>
                  <a:pt x="93" y="0"/>
                  <a:pt x="93" y="0"/>
                </a:cubicBezTo>
                <a:lnTo>
                  <a:pt x="62" y="0"/>
                </a:lnTo>
                <a:cubicBezTo>
                  <a:pt x="62" y="0"/>
                  <a:pt x="62" y="0"/>
                  <a:pt x="31" y="0"/>
                </a:cubicBezTo>
                <a:cubicBezTo>
                  <a:pt x="31" y="0"/>
                  <a:pt x="31" y="0"/>
                  <a:pt x="0" y="31"/>
                </a:cubicBezTo>
                <a:lnTo>
                  <a:pt x="0" y="31"/>
                </a:lnTo>
                <a:lnTo>
                  <a:pt x="0" y="31"/>
                </a:lnTo>
                <a:cubicBezTo>
                  <a:pt x="0" y="31"/>
                  <a:pt x="31" y="31"/>
                  <a:pt x="31" y="62"/>
                </a:cubicBezTo>
                <a:lnTo>
                  <a:pt x="31" y="31"/>
                </a:lnTo>
                <a:cubicBezTo>
                  <a:pt x="31" y="31"/>
                  <a:pt x="31" y="31"/>
                  <a:pt x="62" y="31"/>
                </a:cubicBezTo>
                <a:lnTo>
                  <a:pt x="62" y="31"/>
                </a:lnTo>
                <a:lnTo>
                  <a:pt x="62" y="31"/>
                </a:lnTo>
                <a:lnTo>
                  <a:pt x="62" y="31"/>
                </a:lnTo>
                <a:cubicBezTo>
                  <a:pt x="93" y="31"/>
                  <a:pt x="93" y="31"/>
                  <a:pt x="93" y="31"/>
                </a:cubicBezTo>
                <a:lnTo>
                  <a:pt x="124" y="31"/>
                </a:lnTo>
                <a:lnTo>
                  <a:pt x="124" y="31"/>
                </a:lnTo>
                <a:cubicBezTo>
                  <a:pt x="155" y="31"/>
                  <a:pt x="186" y="31"/>
                  <a:pt x="186" y="31"/>
                </a:cubicBezTo>
                <a:cubicBezTo>
                  <a:pt x="186" y="31"/>
                  <a:pt x="186" y="31"/>
                  <a:pt x="217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0" name="Freeform 117"/>
          <p:cNvSpPr>
            <a:spLocks noChangeArrowheads="1"/>
          </p:cNvSpPr>
          <p:nvPr/>
        </p:nvSpPr>
        <p:spPr bwMode="auto">
          <a:xfrm>
            <a:off x="5892672" y="1936534"/>
            <a:ext cx="70585" cy="40738"/>
          </a:xfrm>
          <a:custGeom>
            <a:avLst/>
            <a:gdLst>
              <a:gd name="T0" fmla="*/ 30 w 187"/>
              <a:gd name="T1" fmla="*/ 93 h 94"/>
              <a:gd name="T2" fmla="*/ 30 w 187"/>
              <a:gd name="T3" fmla="*/ 93 h 94"/>
              <a:gd name="T4" fmla="*/ 30 w 187"/>
              <a:gd name="T5" fmla="*/ 93 h 94"/>
              <a:gd name="T6" fmla="*/ 62 w 187"/>
              <a:gd name="T7" fmla="*/ 62 h 94"/>
              <a:gd name="T8" fmla="*/ 62 w 187"/>
              <a:gd name="T9" fmla="*/ 62 h 94"/>
              <a:gd name="T10" fmla="*/ 93 w 187"/>
              <a:gd name="T11" fmla="*/ 31 h 94"/>
              <a:gd name="T12" fmla="*/ 93 w 187"/>
              <a:gd name="T13" fmla="*/ 31 h 94"/>
              <a:gd name="T14" fmla="*/ 93 w 187"/>
              <a:gd name="T15" fmla="*/ 31 h 94"/>
              <a:gd name="T16" fmla="*/ 124 w 187"/>
              <a:gd name="T17" fmla="*/ 31 h 94"/>
              <a:gd name="T18" fmla="*/ 154 w 187"/>
              <a:gd name="T19" fmla="*/ 31 h 94"/>
              <a:gd name="T20" fmla="*/ 154 w 187"/>
              <a:gd name="T21" fmla="*/ 31 h 94"/>
              <a:gd name="T22" fmla="*/ 186 w 187"/>
              <a:gd name="T23" fmla="*/ 0 h 94"/>
              <a:gd name="T24" fmla="*/ 186 w 187"/>
              <a:gd name="T25" fmla="*/ 0 h 94"/>
              <a:gd name="T26" fmla="*/ 154 w 187"/>
              <a:gd name="T27" fmla="*/ 0 h 94"/>
              <a:gd name="T28" fmla="*/ 154 w 187"/>
              <a:gd name="T29" fmla="*/ 0 h 94"/>
              <a:gd name="T30" fmla="*/ 154 w 187"/>
              <a:gd name="T31" fmla="*/ 0 h 94"/>
              <a:gd name="T32" fmla="*/ 124 w 187"/>
              <a:gd name="T33" fmla="*/ 0 h 94"/>
              <a:gd name="T34" fmla="*/ 124 w 187"/>
              <a:gd name="T35" fmla="*/ 0 h 94"/>
              <a:gd name="T36" fmla="*/ 93 w 187"/>
              <a:gd name="T37" fmla="*/ 0 h 94"/>
              <a:gd name="T38" fmla="*/ 93 w 187"/>
              <a:gd name="T39" fmla="*/ 0 h 94"/>
              <a:gd name="T40" fmla="*/ 62 w 187"/>
              <a:gd name="T41" fmla="*/ 0 h 94"/>
              <a:gd name="T42" fmla="*/ 62 w 187"/>
              <a:gd name="T43" fmla="*/ 0 h 94"/>
              <a:gd name="T44" fmla="*/ 30 w 187"/>
              <a:gd name="T45" fmla="*/ 31 h 94"/>
              <a:gd name="T46" fmla="*/ 30 w 187"/>
              <a:gd name="T47" fmla="*/ 31 h 94"/>
              <a:gd name="T48" fmla="*/ 0 w 187"/>
              <a:gd name="T49" fmla="*/ 62 h 94"/>
              <a:gd name="T50" fmla="*/ 0 w 187"/>
              <a:gd name="T51" fmla="*/ 62 h 94"/>
              <a:gd name="T52" fmla="*/ 0 w 187"/>
              <a:gd name="T53" fmla="*/ 62 h 94"/>
              <a:gd name="T54" fmla="*/ 0 w 187"/>
              <a:gd name="T55" fmla="*/ 62 h 94"/>
              <a:gd name="T56" fmla="*/ 30 w 187"/>
              <a:gd name="T57" fmla="*/ 9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87" h="94">
                <a:moveTo>
                  <a:pt x="30" y="93"/>
                </a:moveTo>
                <a:lnTo>
                  <a:pt x="30" y="93"/>
                </a:lnTo>
                <a:lnTo>
                  <a:pt x="30" y="93"/>
                </a:lnTo>
                <a:cubicBezTo>
                  <a:pt x="30" y="62"/>
                  <a:pt x="30" y="62"/>
                  <a:pt x="62" y="62"/>
                </a:cubicBezTo>
                <a:lnTo>
                  <a:pt x="62" y="62"/>
                </a:lnTo>
                <a:cubicBezTo>
                  <a:pt x="62" y="62"/>
                  <a:pt x="62" y="31"/>
                  <a:pt x="93" y="31"/>
                </a:cubicBezTo>
                <a:lnTo>
                  <a:pt x="93" y="31"/>
                </a:lnTo>
                <a:lnTo>
                  <a:pt x="93" y="31"/>
                </a:lnTo>
                <a:cubicBezTo>
                  <a:pt x="93" y="31"/>
                  <a:pt x="93" y="31"/>
                  <a:pt x="124" y="31"/>
                </a:cubicBezTo>
                <a:cubicBezTo>
                  <a:pt x="124" y="0"/>
                  <a:pt x="154" y="31"/>
                  <a:pt x="154" y="31"/>
                </a:cubicBezTo>
                <a:lnTo>
                  <a:pt x="154" y="31"/>
                </a:lnTo>
                <a:cubicBezTo>
                  <a:pt x="154" y="31"/>
                  <a:pt x="154" y="0"/>
                  <a:pt x="186" y="0"/>
                </a:cubicBezTo>
                <a:lnTo>
                  <a:pt x="186" y="0"/>
                </a:lnTo>
                <a:cubicBezTo>
                  <a:pt x="154" y="0"/>
                  <a:pt x="154" y="0"/>
                  <a:pt x="154" y="0"/>
                </a:cubicBezTo>
                <a:lnTo>
                  <a:pt x="154" y="0"/>
                </a:lnTo>
                <a:lnTo>
                  <a:pt x="154" y="0"/>
                </a:lnTo>
                <a:lnTo>
                  <a:pt x="124" y="0"/>
                </a:lnTo>
                <a:lnTo>
                  <a:pt x="124" y="0"/>
                </a:lnTo>
                <a:cubicBezTo>
                  <a:pt x="124" y="0"/>
                  <a:pt x="124" y="0"/>
                  <a:pt x="93" y="0"/>
                </a:cubicBezTo>
                <a:lnTo>
                  <a:pt x="93" y="0"/>
                </a:lnTo>
                <a:lnTo>
                  <a:pt x="62" y="0"/>
                </a:lnTo>
                <a:lnTo>
                  <a:pt x="62" y="0"/>
                </a:lnTo>
                <a:cubicBezTo>
                  <a:pt x="62" y="31"/>
                  <a:pt x="62" y="31"/>
                  <a:pt x="30" y="31"/>
                </a:cubicBezTo>
                <a:lnTo>
                  <a:pt x="30" y="31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30" y="9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1" name="Freeform 118"/>
          <p:cNvSpPr>
            <a:spLocks noChangeArrowheads="1"/>
          </p:cNvSpPr>
          <p:nvPr/>
        </p:nvSpPr>
        <p:spPr bwMode="auto">
          <a:xfrm>
            <a:off x="5808642" y="2004430"/>
            <a:ext cx="60502" cy="54318"/>
          </a:xfrm>
          <a:custGeom>
            <a:avLst/>
            <a:gdLst>
              <a:gd name="T0" fmla="*/ 63 w 157"/>
              <a:gd name="T1" fmla="*/ 93 h 125"/>
              <a:gd name="T2" fmla="*/ 63 w 157"/>
              <a:gd name="T3" fmla="*/ 93 h 125"/>
              <a:gd name="T4" fmla="*/ 63 w 157"/>
              <a:gd name="T5" fmla="*/ 124 h 125"/>
              <a:gd name="T6" fmla="*/ 63 w 157"/>
              <a:gd name="T7" fmla="*/ 124 h 125"/>
              <a:gd name="T8" fmla="*/ 63 w 157"/>
              <a:gd name="T9" fmla="*/ 124 h 125"/>
              <a:gd name="T10" fmla="*/ 63 w 157"/>
              <a:gd name="T11" fmla="*/ 124 h 125"/>
              <a:gd name="T12" fmla="*/ 94 w 157"/>
              <a:gd name="T13" fmla="*/ 124 h 125"/>
              <a:gd name="T14" fmla="*/ 156 w 157"/>
              <a:gd name="T15" fmla="*/ 124 h 125"/>
              <a:gd name="T16" fmla="*/ 156 w 157"/>
              <a:gd name="T17" fmla="*/ 124 h 125"/>
              <a:gd name="T18" fmla="*/ 156 w 157"/>
              <a:gd name="T19" fmla="*/ 124 h 125"/>
              <a:gd name="T20" fmla="*/ 156 w 157"/>
              <a:gd name="T21" fmla="*/ 124 h 125"/>
              <a:gd name="T22" fmla="*/ 94 w 157"/>
              <a:gd name="T23" fmla="*/ 62 h 125"/>
              <a:gd name="T24" fmla="*/ 94 w 157"/>
              <a:gd name="T25" fmla="*/ 31 h 125"/>
              <a:gd name="T26" fmla="*/ 94 w 157"/>
              <a:gd name="T27" fmla="*/ 31 h 125"/>
              <a:gd name="T28" fmla="*/ 94 w 157"/>
              <a:gd name="T29" fmla="*/ 0 h 125"/>
              <a:gd name="T30" fmla="*/ 94 w 157"/>
              <a:gd name="T31" fmla="*/ 0 h 125"/>
              <a:gd name="T32" fmla="*/ 63 w 157"/>
              <a:gd name="T33" fmla="*/ 0 h 125"/>
              <a:gd name="T34" fmla="*/ 63 w 157"/>
              <a:gd name="T35" fmla="*/ 0 h 125"/>
              <a:gd name="T36" fmla="*/ 63 w 157"/>
              <a:gd name="T37" fmla="*/ 0 h 125"/>
              <a:gd name="T38" fmla="*/ 32 w 157"/>
              <a:gd name="T39" fmla="*/ 31 h 125"/>
              <a:gd name="T40" fmla="*/ 0 w 157"/>
              <a:gd name="T41" fmla="*/ 62 h 125"/>
              <a:gd name="T42" fmla="*/ 0 w 157"/>
              <a:gd name="T43" fmla="*/ 62 h 125"/>
              <a:gd name="T44" fmla="*/ 63 w 157"/>
              <a:gd name="T45" fmla="*/ 93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57" h="125">
                <a:moveTo>
                  <a:pt x="63" y="93"/>
                </a:moveTo>
                <a:lnTo>
                  <a:pt x="63" y="93"/>
                </a:lnTo>
                <a:lnTo>
                  <a:pt x="63" y="124"/>
                </a:lnTo>
                <a:lnTo>
                  <a:pt x="63" y="124"/>
                </a:lnTo>
                <a:lnTo>
                  <a:pt x="63" y="124"/>
                </a:lnTo>
                <a:lnTo>
                  <a:pt x="63" y="124"/>
                </a:lnTo>
                <a:cubicBezTo>
                  <a:pt x="94" y="124"/>
                  <a:pt x="94" y="124"/>
                  <a:pt x="94" y="124"/>
                </a:cubicBezTo>
                <a:cubicBezTo>
                  <a:pt x="124" y="124"/>
                  <a:pt x="124" y="124"/>
                  <a:pt x="156" y="124"/>
                </a:cubicBezTo>
                <a:lnTo>
                  <a:pt x="156" y="124"/>
                </a:lnTo>
                <a:lnTo>
                  <a:pt x="156" y="124"/>
                </a:lnTo>
                <a:lnTo>
                  <a:pt x="156" y="124"/>
                </a:lnTo>
                <a:cubicBezTo>
                  <a:pt x="124" y="124"/>
                  <a:pt x="124" y="93"/>
                  <a:pt x="94" y="62"/>
                </a:cubicBezTo>
                <a:lnTo>
                  <a:pt x="94" y="31"/>
                </a:lnTo>
                <a:lnTo>
                  <a:pt x="94" y="31"/>
                </a:lnTo>
                <a:lnTo>
                  <a:pt x="94" y="0"/>
                </a:lnTo>
                <a:lnTo>
                  <a:pt x="94" y="0"/>
                </a:lnTo>
                <a:cubicBezTo>
                  <a:pt x="94" y="0"/>
                  <a:pt x="94" y="0"/>
                  <a:pt x="63" y="0"/>
                </a:cubicBezTo>
                <a:lnTo>
                  <a:pt x="63" y="0"/>
                </a:lnTo>
                <a:lnTo>
                  <a:pt x="63" y="0"/>
                </a:lnTo>
                <a:lnTo>
                  <a:pt x="32" y="31"/>
                </a:lnTo>
                <a:cubicBezTo>
                  <a:pt x="32" y="31"/>
                  <a:pt x="32" y="62"/>
                  <a:pt x="0" y="62"/>
                </a:cubicBezTo>
                <a:lnTo>
                  <a:pt x="0" y="62"/>
                </a:lnTo>
                <a:cubicBezTo>
                  <a:pt x="32" y="62"/>
                  <a:pt x="32" y="62"/>
                  <a:pt x="63" y="9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2" name="Freeform 119"/>
          <p:cNvSpPr>
            <a:spLocks noChangeArrowheads="1"/>
          </p:cNvSpPr>
          <p:nvPr/>
        </p:nvSpPr>
        <p:spPr bwMode="auto">
          <a:xfrm>
            <a:off x="7356469" y="3001548"/>
            <a:ext cx="58822" cy="81477"/>
          </a:xfrm>
          <a:custGeom>
            <a:avLst/>
            <a:gdLst>
              <a:gd name="T0" fmla="*/ 93 w 156"/>
              <a:gd name="T1" fmla="*/ 0 h 186"/>
              <a:gd name="T2" fmla="*/ 93 w 156"/>
              <a:gd name="T3" fmla="*/ 0 h 186"/>
              <a:gd name="T4" fmla="*/ 93 w 156"/>
              <a:gd name="T5" fmla="*/ 0 h 186"/>
              <a:gd name="T6" fmla="*/ 93 w 156"/>
              <a:gd name="T7" fmla="*/ 0 h 186"/>
              <a:gd name="T8" fmla="*/ 62 w 156"/>
              <a:gd name="T9" fmla="*/ 0 h 186"/>
              <a:gd name="T10" fmla="*/ 62 w 156"/>
              <a:gd name="T11" fmla="*/ 0 h 186"/>
              <a:gd name="T12" fmla="*/ 62 w 156"/>
              <a:gd name="T13" fmla="*/ 0 h 186"/>
              <a:gd name="T14" fmla="*/ 62 w 156"/>
              <a:gd name="T15" fmla="*/ 0 h 186"/>
              <a:gd name="T16" fmla="*/ 31 w 156"/>
              <a:gd name="T17" fmla="*/ 0 h 186"/>
              <a:gd name="T18" fmla="*/ 62 w 156"/>
              <a:gd name="T19" fmla="*/ 31 h 186"/>
              <a:gd name="T20" fmla="*/ 62 w 156"/>
              <a:gd name="T21" fmla="*/ 92 h 186"/>
              <a:gd name="T22" fmla="*/ 31 w 156"/>
              <a:gd name="T23" fmla="*/ 92 h 186"/>
              <a:gd name="T24" fmla="*/ 31 w 156"/>
              <a:gd name="T25" fmla="*/ 155 h 186"/>
              <a:gd name="T26" fmla="*/ 0 w 156"/>
              <a:gd name="T27" fmla="*/ 185 h 186"/>
              <a:gd name="T28" fmla="*/ 31 w 156"/>
              <a:gd name="T29" fmla="*/ 185 h 186"/>
              <a:gd name="T30" fmla="*/ 62 w 156"/>
              <a:gd name="T31" fmla="*/ 155 h 186"/>
              <a:gd name="T32" fmla="*/ 62 w 156"/>
              <a:gd name="T33" fmla="*/ 155 h 186"/>
              <a:gd name="T34" fmla="*/ 93 w 156"/>
              <a:gd name="T35" fmla="*/ 124 h 186"/>
              <a:gd name="T36" fmla="*/ 93 w 156"/>
              <a:gd name="T37" fmla="*/ 124 h 186"/>
              <a:gd name="T38" fmla="*/ 124 w 156"/>
              <a:gd name="T39" fmla="*/ 124 h 186"/>
              <a:gd name="T40" fmla="*/ 155 w 156"/>
              <a:gd name="T41" fmla="*/ 124 h 186"/>
              <a:gd name="T42" fmla="*/ 155 w 156"/>
              <a:gd name="T43" fmla="*/ 124 h 186"/>
              <a:gd name="T44" fmla="*/ 155 w 156"/>
              <a:gd name="T45" fmla="*/ 61 h 186"/>
              <a:gd name="T46" fmla="*/ 124 w 156"/>
              <a:gd name="T47" fmla="*/ 0 h 186"/>
              <a:gd name="T48" fmla="*/ 93 w 156"/>
              <a:gd name="T49" fmla="*/ 0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6" h="186">
                <a:moveTo>
                  <a:pt x="93" y="0"/>
                </a:move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cubicBezTo>
                  <a:pt x="93" y="0"/>
                  <a:pt x="93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lnTo>
                  <a:pt x="31" y="0"/>
                </a:lnTo>
                <a:cubicBezTo>
                  <a:pt x="62" y="0"/>
                  <a:pt x="62" y="31"/>
                  <a:pt x="62" y="31"/>
                </a:cubicBezTo>
                <a:cubicBezTo>
                  <a:pt x="62" y="61"/>
                  <a:pt x="62" y="61"/>
                  <a:pt x="62" y="92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124"/>
                  <a:pt x="31" y="124"/>
                  <a:pt x="31" y="155"/>
                </a:cubicBezTo>
                <a:cubicBezTo>
                  <a:pt x="31" y="155"/>
                  <a:pt x="31" y="185"/>
                  <a:pt x="0" y="185"/>
                </a:cubicBezTo>
                <a:cubicBezTo>
                  <a:pt x="31" y="185"/>
                  <a:pt x="31" y="185"/>
                  <a:pt x="31" y="185"/>
                </a:cubicBezTo>
                <a:cubicBezTo>
                  <a:pt x="62" y="155"/>
                  <a:pt x="62" y="155"/>
                  <a:pt x="62" y="155"/>
                </a:cubicBezTo>
                <a:lnTo>
                  <a:pt x="62" y="155"/>
                </a:lnTo>
                <a:lnTo>
                  <a:pt x="93" y="124"/>
                </a:lnTo>
                <a:lnTo>
                  <a:pt x="93" y="124"/>
                </a:lnTo>
                <a:cubicBezTo>
                  <a:pt x="124" y="124"/>
                  <a:pt x="124" y="124"/>
                  <a:pt x="124" y="124"/>
                </a:cubicBezTo>
                <a:cubicBezTo>
                  <a:pt x="124" y="124"/>
                  <a:pt x="124" y="124"/>
                  <a:pt x="155" y="124"/>
                </a:cubicBezTo>
                <a:lnTo>
                  <a:pt x="155" y="124"/>
                </a:lnTo>
                <a:cubicBezTo>
                  <a:pt x="155" y="124"/>
                  <a:pt x="155" y="92"/>
                  <a:pt x="155" y="61"/>
                </a:cubicBezTo>
                <a:cubicBezTo>
                  <a:pt x="155" y="31"/>
                  <a:pt x="124" y="31"/>
                  <a:pt x="124" y="0"/>
                </a:cubicBezTo>
                <a:cubicBezTo>
                  <a:pt x="124" y="0"/>
                  <a:pt x="124" y="0"/>
                  <a:pt x="93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3" name="Freeform 120"/>
          <p:cNvSpPr>
            <a:spLocks noChangeArrowheads="1"/>
          </p:cNvSpPr>
          <p:nvPr/>
        </p:nvSpPr>
        <p:spPr bwMode="auto">
          <a:xfrm>
            <a:off x="7309412" y="3804674"/>
            <a:ext cx="35293" cy="81477"/>
          </a:xfrm>
          <a:custGeom>
            <a:avLst/>
            <a:gdLst>
              <a:gd name="T0" fmla="*/ 93 w 94"/>
              <a:gd name="T1" fmla="*/ 32 h 187"/>
              <a:gd name="T2" fmla="*/ 93 w 94"/>
              <a:gd name="T3" fmla="*/ 32 h 187"/>
              <a:gd name="T4" fmla="*/ 63 w 94"/>
              <a:gd name="T5" fmla="*/ 32 h 187"/>
              <a:gd name="T6" fmla="*/ 31 w 94"/>
              <a:gd name="T7" fmla="*/ 62 h 187"/>
              <a:gd name="T8" fmla="*/ 31 w 94"/>
              <a:gd name="T9" fmla="*/ 62 h 187"/>
              <a:gd name="T10" fmla="*/ 0 w 94"/>
              <a:gd name="T11" fmla="*/ 93 h 187"/>
              <a:gd name="T12" fmla="*/ 0 w 94"/>
              <a:gd name="T13" fmla="*/ 93 h 187"/>
              <a:gd name="T14" fmla="*/ 0 w 94"/>
              <a:gd name="T15" fmla="*/ 93 h 187"/>
              <a:gd name="T16" fmla="*/ 0 w 94"/>
              <a:gd name="T17" fmla="*/ 156 h 187"/>
              <a:gd name="T18" fmla="*/ 0 w 94"/>
              <a:gd name="T19" fmla="*/ 156 h 187"/>
              <a:gd name="T20" fmla="*/ 0 w 94"/>
              <a:gd name="T21" fmla="*/ 156 h 187"/>
              <a:gd name="T22" fmla="*/ 0 w 94"/>
              <a:gd name="T23" fmla="*/ 186 h 187"/>
              <a:gd name="T24" fmla="*/ 0 w 94"/>
              <a:gd name="T25" fmla="*/ 186 h 187"/>
              <a:gd name="T26" fmla="*/ 0 w 94"/>
              <a:gd name="T27" fmla="*/ 186 h 187"/>
              <a:gd name="T28" fmla="*/ 31 w 94"/>
              <a:gd name="T29" fmla="*/ 186 h 187"/>
              <a:gd name="T30" fmla="*/ 63 w 94"/>
              <a:gd name="T31" fmla="*/ 186 h 187"/>
              <a:gd name="T32" fmla="*/ 63 w 94"/>
              <a:gd name="T33" fmla="*/ 186 h 187"/>
              <a:gd name="T34" fmla="*/ 31 w 94"/>
              <a:gd name="T35" fmla="*/ 156 h 187"/>
              <a:gd name="T36" fmla="*/ 63 w 94"/>
              <a:gd name="T37" fmla="*/ 124 h 187"/>
              <a:gd name="T38" fmla="*/ 93 w 94"/>
              <a:gd name="T39" fmla="*/ 124 h 187"/>
              <a:gd name="T40" fmla="*/ 93 w 94"/>
              <a:gd name="T41" fmla="*/ 124 h 187"/>
              <a:gd name="T42" fmla="*/ 93 w 94"/>
              <a:gd name="T43" fmla="*/ 124 h 187"/>
              <a:gd name="T44" fmla="*/ 93 w 94"/>
              <a:gd name="T45" fmla="*/ 124 h 187"/>
              <a:gd name="T46" fmla="*/ 93 w 94"/>
              <a:gd name="T47" fmla="*/ 124 h 187"/>
              <a:gd name="T48" fmla="*/ 93 w 94"/>
              <a:gd name="T49" fmla="*/ 93 h 187"/>
              <a:gd name="T50" fmla="*/ 93 w 94"/>
              <a:gd name="T51" fmla="*/ 62 h 187"/>
              <a:gd name="T52" fmla="*/ 93 w 94"/>
              <a:gd name="T53" fmla="*/ 32 h 187"/>
              <a:gd name="T54" fmla="*/ 93 w 94"/>
              <a:gd name="T55" fmla="*/ 32 h 187"/>
              <a:gd name="T56" fmla="*/ 93 w 94"/>
              <a:gd name="T57" fmla="*/ 32 h 187"/>
              <a:gd name="T58" fmla="*/ 93 w 94"/>
              <a:gd name="T59" fmla="*/ 32 h 187"/>
              <a:gd name="T60" fmla="*/ 93 w 94"/>
              <a:gd name="T61" fmla="*/ 32 h 187"/>
              <a:gd name="T62" fmla="*/ 93 w 94"/>
              <a:gd name="T63" fmla="*/ 0 h 187"/>
              <a:gd name="T64" fmla="*/ 93 w 94"/>
              <a:gd name="T65" fmla="*/ 32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4" h="187">
                <a:moveTo>
                  <a:pt x="93" y="32"/>
                </a:moveTo>
                <a:lnTo>
                  <a:pt x="93" y="32"/>
                </a:lnTo>
                <a:cubicBezTo>
                  <a:pt x="63" y="32"/>
                  <a:pt x="63" y="32"/>
                  <a:pt x="63" y="32"/>
                </a:cubicBezTo>
                <a:cubicBezTo>
                  <a:pt x="63" y="32"/>
                  <a:pt x="63" y="32"/>
                  <a:pt x="31" y="62"/>
                </a:cubicBezTo>
                <a:lnTo>
                  <a:pt x="31" y="62"/>
                </a:lnTo>
                <a:cubicBezTo>
                  <a:pt x="31" y="93"/>
                  <a:pt x="0" y="93"/>
                  <a:pt x="0" y="93"/>
                </a:cubicBezTo>
                <a:lnTo>
                  <a:pt x="0" y="93"/>
                </a:lnTo>
                <a:lnTo>
                  <a:pt x="0" y="93"/>
                </a:lnTo>
                <a:cubicBezTo>
                  <a:pt x="31" y="124"/>
                  <a:pt x="31" y="124"/>
                  <a:pt x="0" y="156"/>
                </a:cubicBezTo>
                <a:lnTo>
                  <a:pt x="0" y="156"/>
                </a:lnTo>
                <a:lnTo>
                  <a:pt x="0" y="156"/>
                </a:lnTo>
                <a:lnTo>
                  <a:pt x="0" y="186"/>
                </a:lnTo>
                <a:lnTo>
                  <a:pt x="0" y="186"/>
                </a:lnTo>
                <a:lnTo>
                  <a:pt x="0" y="186"/>
                </a:lnTo>
                <a:lnTo>
                  <a:pt x="31" y="186"/>
                </a:lnTo>
                <a:lnTo>
                  <a:pt x="63" y="186"/>
                </a:lnTo>
                <a:lnTo>
                  <a:pt x="63" y="186"/>
                </a:lnTo>
                <a:cubicBezTo>
                  <a:pt x="31" y="186"/>
                  <a:pt x="31" y="156"/>
                  <a:pt x="31" y="156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93" y="124"/>
                </a:cubicBezTo>
                <a:lnTo>
                  <a:pt x="93" y="124"/>
                </a:lnTo>
                <a:lnTo>
                  <a:pt x="93" y="124"/>
                </a:lnTo>
                <a:lnTo>
                  <a:pt x="93" y="124"/>
                </a:lnTo>
                <a:lnTo>
                  <a:pt x="93" y="124"/>
                </a:lnTo>
                <a:cubicBezTo>
                  <a:pt x="93" y="93"/>
                  <a:pt x="93" y="93"/>
                  <a:pt x="93" y="93"/>
                </a:cubicBezTo>
                <a:lnTo>
                  <a:pt x="93" y="62"/>
                </a:lnTo>
                <a:cubicBezTo>
                  <a:pt x="93" y="62"/>
                  <a:pt x="93" y="62"/>
                  <a:pt x="93" y="32"/>
                </a:cubicBezTo>
                <a:lnTo>
                  <a:pt x="93" y="32"/>
                </a:lnTo>
                <a:lnTo>
                  <a:pt x="93" y="32"/>
                </a:lnTo>
                <a:lnTo>
                  <a:pt x="93" y="32"/>
                </a:lnTo>
                <a:lnTo>
                  <a:pt x="93" y="32"/>
                </a:lnTo>
                <a:lnTo>
                  <a:pt x="93" y="0"/>
                </a:lnTo>
                <a:lnTo>
                  <a:pt x="93" y="3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4" name="Freeform 121"/>
          <p:cNvSpPr>
            <a:spLocks noChangeArrowheads="1"/>
          </p:cNvSpPr>
          <p:nvPr/>
        </p:nvSpPr>
        <p:spPr bwMode="auto">
          <a:xfrm>
            <a:off x="7203535" y="4105362"/>
            <a:ext cx="36973" cy="67897"/>
          </a:xfrm>
          <a:custGeom>
            <a:avLst/>
            <a:gdLst>
              <a:gd name="T0" fmla="*/ 62 w 95"/>
              <a:gd name="T1" fmla="*/ 0 h 156"/>
              <a:gd name="T2" fmla="*/ 62 w 95"/>
              <a:gd name="T3" fmla="*/ 0 h 156"/>
              <a:gd name="T4" fmla="*/ 31 w 95"/>
              <a:gd name="T5" fmla="*/ 0 h 156"/>
              <a:gd name="T6" fmla="*/ 31 w 95"/>
              <a:gd name="T7" fmla="*/ 0 h 156"/>
              <a:gd name="T8" fmla="*/ 31 w 95"/>
              <a:gd name="T9" fmla="*/ 0 h 156"/>
              <a:gd name="T10" fmla="*/ 31 w 95"/>
              <a:gd name="T11" fmla="*/ 31 h 156"/>
              <a:gd name="T12" fmla="*/ 31 w 95"/>
              <a:gd name="T13" fmla="*/ 31 h 156"/>
              <a:gd name="T14" fmla="*/ 31 w 95"/>
              <a:gd name="T15" fmla="*/ 62 h 156"/>
              <a:gd name="T16" fmla="*/ 31 w 95"/>
              <a:gd name="T17" fmla="*/ 93 h 156"/>
              <a:gd name="T18" fmla="*/ 0 w 95"/>
              <a:gd name="T19" fmla="*/ 93 h 156"/>
              <a:gd name="T20" fmla="*/ 0 w 95"/>
              <a:gd name="T21" fmla="*/ 93 h 156"/>
              <a:gd name="T22" fmla="*/ 0 w 95"/>
              <a:gd name="T23" fmla="*/ 93 h 156"/>
              <a:gd name="T24" fmla="*/ 31 w 95"/>
              <a:gd name="T25" fmla="*/ 124 h 156"/>
              <a:gd name="T26" fmla="*/ 31 w 95"/>
              <a:gd name="T27" fmla="*/ 155 h 156"/>
              <a:gd name="T28" fmla="*/ 31 w 95"/>
              <a:gd name="T29" fmla="*/ 155 h 156"/>
              <a:gd name="T30" fmla="*/ 31 w 95"/>
              <a:gd name="T31" fmla="*/ 155 h 156"/>
              <a:gd name="T32" fmla="*/ 31 w 95"/>
              <a:gd name="T33" fmla="*/ 155 h 156"/>
              <a:gd name="T34" fmla="*/ 31 w 95"/>
              <a:gd name="T35" fmla="*/ 124 h 156"/>
              <a:gd name="T36" fmla="*/ 31 w 95"/>
              <a:gd name="T37" fmla="*/ 124 h 156"/>
              <a:gd name="T38" fmla="*/ 31 w 95"/>
              <a:gd name="T39" fmla="*/ 93 h 156"/>
              <a:gd name="T40" fmla="*/ 62 w 95"/>
              <a:gd name="T41" fmla="*/ 62 h 156"/>
              <a:gd name="T42" fmla="*/ 62 w 95"/>
              <a:gd name="T43" fmla="*/ 62 h 156"/>
              <a:gd name="T44" fmla="*/ 94 w 95"/>
              <a:gd name="T45" fmla="*/ 62 h 156"/>
              <a:gd name="T46" fmla="*/ 94 w 95"/>
              <a:gd name="T47" fmla="*/ 62 h 156"/>
              <a:gd name="T48" fmla="*/ 94 w 95"/>
              <a:gd name="T49" fmla="*/ 31 h 156"/>
              <a:gd name="T50" fmla="*/ 94 w 95"/>
              <a:gd name="T51" fmla="*/ 31 h 156"/>
              <a:gd name="T52" fmla="*/ 94 w 95"/>
              <a:gd name="T53" fmla="*/ 31 h 156"/>
              <a:gd name="T54" fmla="*/ 62 w 95"/>
              <a:gd name="T55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5" h="156">
                <a:moveTo>
                  <a:pt x="62" y="0"/>
                </a:moveTo>
                <a:lnTo>
                  <a:pt x="62" y="0"/>
                </a:lnTo>
                <a:cubicBezTo>
                  <a:pt x="31" y="0"/>
                  <a:pt x="31" y="0"/>
                  <a:pt x="31" y="0"/>
                </a:cubicBezTo>
                <a:lnTo>
                  <a:pt x="31" y="0"/>
                </a:lnTo>
                <a:lnTo>
                  <a:pt x="31" y="0"/>
                </a:lnTo>
                <a:lnTo>
                  <a:pt x="31" y="31"/>
                </a:lnTo>
                <a:lnTo>
                  <a:pt x="31" y="31"/>
                </a:lnTo>
                <a:cubicBezTo>
                  <a:pt x="31" y="62"/>
                  <a:pt x="31" y="62"/>
                  <a:pt x="31" y="62"/>
                </a:cubicBezTo>
                <a:cubicBezTo>
                  <a:pt x="31" y="62"/>
                  <a:pt x="31" y="62"/>
                  <a:pt x="31" y="93"/>
                </a:cubicBezTo>
                <a:lnTo>
                  <a:pt x="0" y="93"/>
                </a:lnTo>
                <a:lnTo>
                  <a:pt x="0" y="93"/>
                </a:lnTo>
                <a:lnTo>
                  <a:pt x="0" y="93"/>
                </a:lnTo>
                <a:cubicBezTo>
                  <a:pt x="31" y="93"/>
                  <a:pt x="31" y="124"/>
                  <a:pt x="31" y="124"/>
                </a:cubicBezTo>
                <a:cubicBezTo>
                  <a:pt x="31" y="124"/>
                  <a:pt x="31" y="124"/>
                  <a:pt x="31" y="155"/>
                </a:cubicBezTo>
                <a:lnTo>
                  <a:pt x="31" y="155"/>
                </a:lnTo>
                <a:lnTo>
                  <a:pt x="31" y="155"/>
                </a:lnTo>
                <a:lnTo>
                  <a:pt x="31" y="155"/>
                </a:lnTo>
                <a:cubicBezTo>
                  <a:pt x="31" y="155"/>
                  <a:pt x="31" y="155"/>
                  <a:pt x="31" y="124"/>
                </a:cubicBezTo>
                <a:lnTo>
                  <a:pt x="31" y="124"/>
                </a:lnTo>
                <a:cubicBezTo>
                  <a:pt x="31" y="124"/>
                  <a:pt x="31" y="124"/>
                  <a:pt x="31" y="93"/>
                </a:cubicBezTo>
                <a:lnTo>
                  <a:pt x="62" y="62"/>
                </a:lnTo>
                <a:lnTo>
                  <a:pt x="62" y="62"/>
                </a:lnTo>
                <a:lnTo>
                  <a:pt x="94" y="62"/>
                </a:lnTo>
                <a:lnTo>
                  <a:pt x="94" y="62"/>
                </a:lnTo>
                <a:cubicBezTo>
                  <a:pt x="94" y="31"/>
                  <a:pt x="94" y="31"/>
                  <a:pt x="94" y="31"/>
                </a:cubicBezTo>
                <a:lnTo>
                  <a:pt x="94" y="31"/>
                </a:lnTo>
                <a:lnTo>
                  <a:pt x="94" y="31"/>
                </a:lnTo>
                <a:cubicBezTo>
                  <a:pt x="62" y="31"/>
                  <a:pt x="62" y="31"/>
                  <a:pt x="6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5" name="Freeform 122"/>
          <p:cNvSpPr>
            <a:spLocks noChangeArrowheads="1"/>
          </p:cNvSpPr>
          <p:nvPr/>
        </p:nvSpPr>
        <p:spPr bwMode="auto">
          <a:xfrm>
            <a:off x="7464027" y="4091782"/>
            <a:ext cx="47057" cy="27159"/>
          </a:xfrm>
          <a:custGeom>
            <a:avLst/>
            <a:gdLst>
              <a:gd name="T0" fmla="*/ 31 w 125"/>
              <a:gd name="T1" fmla="*/ 62 h 63"/>
              <a:gd name="T2" fmla="*/ 31 w 125"/>
              <a:gd name="T3" fmla="*/ 62 h 63"/>
              <a:gd name="T4" fmla="*/ 31 w 125"/>
              <a:gd name="T5" fmla="*/ 62 h 63"/>
              <a:gd name="T6" fmla="*/ 31 w 125"/>
              <a:gd name="T7" fmla="*/ 62 h 63"/>
              <a:gd name="T8" fmla="*/ 62 w 125"/>
              <a:gd name="T9" fmla="*/ 62 h 63"/>
              <a:gd name="T10" fmla="*/ 62 w 125"/>
              <a:gd name="T11" fmla="*/ 62 h 63"/>
              <a:gd name="T12" fmla="*/ 62 w 125"/>
              <a:gd name="T13" fmla="*/ 62 h 63"/>
              <a:gd name="T14" fmla="*/ 124 w 125"/>
              <a:gd name="T15" fmla="*/ 62 h 63"/>
              <a:gd name="T16" fmla="*/ 124 w 125"/>
              <a:gd name="T17" fmla="*/ 62 h 63"/>
              <a:gd name="T18" fmla="*/ 124 w 125"/>
              <a:gd name="T19" fmla="*/ 31 h 63"/>
              <a:gd name="T20" fmla="*/ 124 w 125"/>
              <a:gd name="T21" fmla="*/ 31 h 63"/>
              <a:gd name="T22" fmla="*/ 124 w 125"/>
              <a:gd name="T23" fmla="*/ 31 h 63"/>
              <a:gd name="T24" fmla="*/ 124 w 125"/>
              <a:gd name="T25" fmla="*/ 0 h 63"/>
              <a:gd name="T26" fmla="*/ 124 w 125"/>
              <a:gd name="T27" fmla="*/ 0 h 63"/>
              <a:gd name="T28" fmla="*/ 124 w 125"/>
              <a:gd name="T29" fmla="*/ 0 h 63"/>
              <a:gd name="T30" fmla="*/ 62 w 125"/>
              <a:gd name="T31" fmla="*/ 0 h 63"/>
              <a:gd name="T32" fmla="*/ 62 w 125"/>
              <a:gd name="T33" fmla="*/ 0 h 63"/>
              <a:gd name="T34" fmla="*/ 62 w 125"/>
              <a:gd name="T35" fmla="*/ 0 h 63"/>
              <a:gd name="T36" fmla="*/ 62 w 125"/>
              <a:gd name="T37" fmla="*/ 0 h 63"/>
              <a:gd name="T38" fmla="*/ 31 w 125"/>
              <a:gd name="T39" fmla="*/ 0 h 63"/>
              <a:gd name="T40" fmla="*/ 0 w 125"/>
              <a:gd name="T41" fmla="*/ 0 h 63"/>
              <a:gd name="T42" fmla="*/ 0 w 125"/>
              <a:gd name="T43" fmla="*/ 0 h 63"/>
              <a:gd name="T44" fmla="*/ 31 w 125"/>
              <a:gd name="T45" fmla="*/ 6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5" h="63">
                <a:moveTo>
                  <a:pt x="31" y="62"/>
                </a:moveTo>
                <a:lnTo>
                  <a:pt x="31" y="62"/>
                </a:lnTo>
                <a:lnTo>
                  <a:pt x="31" y="62"/>
                </a:lnTo>
                <a:lnTo>
                  <a:pt x="31" y="62"/>
                </a:lnTo>
                <a:lnTo>
                  <a:pt x="62" y="62"/>
                </a:lnTo>
                <a:lnTo>
                  <a:pt x="62" y="62"/>
                </a:lnTo>
                <a:lnTo>
                  <a:pt x="62" y="62"/>
                </a:lnTo>
                <a:cubicBezTo>
                  <a:pt x="93" y="62"/>
                  <a:pt x="93" y="62"/>
                  <a:pt x="124" y="62"/>
                </a:cubicBezTo>
                <a:lnTo>
                  <a:pt x="124" y="62"/>
                </a:lnTo>
                <a:cubicBezTo>
                  <a:pt x="124" y="62"/>
                  <a:pt x="124" y="62"/>
                  <a:pt x="124" y="31"/>
                </a:cubicBezTo>
                <a:lnTo>
                  <a:pt x="124" y="31"/>
                </a:lnTo>
                <a:lnTo>
                  <a:pt x="124" y="31"/>
                </a:ln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cubicBezTo>
                  <a:pt x="93" y="0"/>
                  <a:pt x="93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cubicBezTo>
                  <a:pt x="31" y="0"/>
                  <a:pt x="31" y="0"/>
                  <a:pt x="31" y="0"/>
                </a:cubicBezTo>
                <a:lnTo>
                  <a:pt x="0" y="0"/>
                </a:lnTo>
                <a:lnTo>
                  <a:pt x="0" y="0"/>
                </a:lnTo>
                <a:cubicBezTo>
                  <a:pt x="31" y="31"/>
                  <a:pt x="31" y="31"/>
                  <a:pt x="31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6" name="Freeform 123"/>
          <p:cNvSpPr>
            <a:spLocks noChangeArrowheads="1"/>
          </p:cNvSpPr>
          <p:nvPr/>
        </p:nvSpPr>
        <p:spPr bwMode="auto">
          <a:xfrm>
            <a:off x="7499320" y="4118941"/>
            <a:ext cx="154615" cy="178473"/>
          </a:xfrm>
          <a:custGeom>
            <a:avLst/>
            <a:gdLst>
              <a:gd name="T0" fmla="*/ 31 w 404"/>
              <a:gd name="T1" fmla="*/ 62 h 404"/>
              <a:gd name="T2" fmla="*/ 0 w 404"/>
              <a:gd name="T3" fmla="*/ 62 h 404"/>
              <a:gd name="T4" fmla="*/ 0 w 404"/>
              <a:gd name="T5" fmla="*/ 124 h 404"/>
              <a:gd name="T6" fmla="*/ 31 w 404"/>
              <a:gd name="T7" fmla="*/ 93 h 404"/>
              <a:gd name="T8" fmla="*/ 62 w 404"/>
              <a:gd name="T9" fmla="*/ 124 h 404"/>
              <a:gd name="T10" fmla="*/ 62 w 404"/>
              <a:gd name="T11" fmla="*/ 124 h 404"/>
              <a:gd name="T12" fmla="*/ 93 w 404"/>
              <a:gd name="T13" fmla="*/ 124 h 404"/>
              <a:gd name="T14" fmla="*/ 124 w 404"/>
              <a:gd name="T15" fmla="*/ 155 h 404"/>
              <a:gd name="T16" fmla="*/ 155 w 404"/>
              <a:gd name="T17" fmla="*/ 155 h 404"/>
              <a:gd name="T18" fmla="*/ 186 w 404"/>
              <a:gd name="T19" fmla="*/ 155 h 404"/>
              <a:gd name="T20" fmla="*/ 248 w 404"/>
              <a:gd name="T21" fmla="*/ 186 h 404"/>
              <a:gd name="T22" fmla="*/ 279 w 404"/>
              <a:gd name="T23" fmla="*/ 217 h 404"/>
              <a:gd name="T24" fmla="*/ 279 w 404"/>
              <a:gd name="T25" fmla="*/ 248 h 404"/>
              <a:gd name="T26" fmla="*/ 310 w 404"/>
              <a:gd name="T27" fmla="*/ 310 h 404"/>
              <a:gd name="T28" fmla="*/ 310 w 404"/>
              <a:gd name="T29" fmla="*/ 341 h 404"/>
              <a:gd name="T30" fmla="*/ 279 w 404"/>
              <a:gd name="T31" fmla="*/ 372 h 404"/>
              <a:gd name="T32" fmla="*/ 279 w 404"/>
              <a:gd name="T33" fmla="*/ 403 h 404"/>
              <a:gd name="T34" fmla="*/ 310 w 404"/>
              <a:gd name="T35" fmla="*/ 403 h 404"/>
              <a:gd name="T36" fmla="*/ 310 w 404"/>
              <a:gd name="T37" fmla="*/ 403 h 404"/>
              <a:gd name="T38" fmla="*/ 341 w 404"/>
              <a:gd name="T39" fmla="*/ 372 h 404"/>
              <a:gd name="T40" fmla="*/ 403 w 404"/>
              <a:gd name="T41" fmla="*/ 403 h 404"/>
              <a:gd name="T42" fmla="*/ 403 w 404"/>
              <a:gd name="T43" fmla="*/ 341 h 404"/>
              <a:gd name="T44" fmla="*/ 403 w 404"/>
              <a:gd name="T45" fmla="*/ 310 h 404"/>
              <a:gd name="T46" fmla="*/ 403 w 404"/>
              <a:gd name="T47" fmla="*/ 310 h 404"/>
              <a:gd name="T48" fmla="*/ 403 w 404"/>
              <a:gd name="T49" fmla="*/ 279 h 404"/>
              <a:gd name="T50" fmla="*/ 403 w 404"/>
              <a:gd name="T51" fmla="*/ 279 h 404"/>
              <a:gd name="T52" fmla="*/ 372 w 404"/>
              <a:gd name="T53" fmla="*/ 62 h 404"/>
              <a:gd name="T54" fmla="*/ 372 w 404"/>
              <a:gd name="T55" fmla="*/ 62 h 404"/>
              <a:gd name="T56" fmla="*/ 341 w 404"/>
              <a:gd name="T57" fmla="*/ 62 h 404"/>
              <a:gd name="T58" fmla="*/ 310 w 404"/>
              <a:gd name="T59" fmla="*/ 31 h 404"/>
              <a:gd name="T60" fmla="*/ 248 w 404"/>
              <a:gd name="T61" fmla="*/ 0 h 404"/>
              <a:gd name="T62" fmla="*/ 217 w 404"/>
              <a:gd name="T63" fmla="*/ 62 h 404"/>
              <a:gd name="T64" fmla="*/ 186 w 404"/>
              <a:gd name="T65" fmla="*/ 62 h 404"/>
              <a:gd name="T66" fmla="*/ 186 w 404"/>
              <a:gd name="T67" fmla="*/ 93 h 404"/>
              <a:gd name="T68" fmla="*/ 93 w 404"/>
              <a:gd name="T69" fmla="*/ 124 h 404"/>
              <a:gd name="T70" fmla="*/ 62 w 404"/>
              <a:gd name="T71" fmla="*/ 93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4" h="404">
                <a:moveTo>
                  <a:pt x="31" y="62"/>
                </a:moveTo>
                <a:lnTo>
                  <a:pt x="31" y="62"/>
                </a:lnTo>
                <a:cubicBezTo>
                  <a:pt x="0" y="62"/>
                  <a:pt x="0" y="62"/>
                  <a:pt x="0" y="62"/>
                </a:cubicBezTo>
                <a:lnTo>
                  <a:pt x="0" y="62"/>
                </a:lnTo>
                <a:cubicBezTo>
                  <a:pt x="0" y="62"/>
                  <a:pt x="0" y="62"/>
                  <a:pt x="0" y="93"/>
                </a:cubicBezTo>
                <a:cubicBezTo>
                  <a:pt x="0" y="93"/>
                  <a:pt x="0" y="93"/>
                  <a:pt x="0" y="124"/>
                </a:cubicBezTo>
                <a:lnTo>
                  <a:pt x="0" y="124"/>
                </a:lnTo>
                <a:cubicBezTo>
                  <a:pt x="0" y="93"/>
                  <a:pt x="31" y="93"/>
                  <a:pt x="31" y="93"/>
                </a:cubicBezTo>
                <a:lnTo>
                  <a:pt x="31" y="93"/>
                </a:lnTo>
                <a:cubicBezTo>
                  <a:pt x="31" y="93"/>
                  <a:pt x="62" y="93"/>
                  <a:pt x="62" y="124"/>
                </a:cubicBezTo>
                <a:lnTo>
                  <a:pt x="62" y="124"/>
                </a:lnTo>
                <a:lnTo>
                  <a:pt x="62" y="124"/>
                </a:lnTo>
                <a:lnTo>
                  <a:pt x="62" y="124"/>
                </a:lnTo>
                <a:cubicBezTo>
                  <a:pt x="93" y="124"/>
                  <a:pt x="93" y="124"/>
                  <a:pt x="93" y="124"/>
                </a:cubicBezTo>
                <a:lnTo>
                  <a:pt x="124" y="124"/>
                </a:lnTo>
                <a:cubicBezTo>
                  <a:pt x="124" y="155"/>
                  <a:pt x="124" y="155"/>
                  <a:pt x="124" y="155"/>
                </a:cubicBezTo>
                <a:lnTo>
                  <a:pt x="124" y="155"/>
                </a:lnTo>
                <a:cubicBezTo>
                  <a:pt x="124" y="155"/>
                  <a:pt x="124" y="155"/>
                  <a:pt x="155" y="155"/>
                </a:cubicBezTo>
                <a:lnTo>
                  <a:pt x="186" y="155"/>
                </a:lnTo>
                <a:lnTo>
                  <a:pt x="186" y="155"/>
                </a:lnTo>
                <a:cubicBezTo>
                  <a:pt x="186" y="155"/>
                  <a:pt x="186" y="155"/>
                  <a:pt x="217" y="155"/>
                </a:cubicBezTo>
                <a:cubicBezTo>
                  <a:pt x="217" y="155"/>
                  <a:pt x="217" y="155"/>
                  <a:pt x="248" y="186"/>
                </a:cubicBezTo>
                <a:cubicBezTo>
                  <a:pt x="248" y="217"/>
                  <a:pt x="248" y="217"/>
                  <a:pt x="248" y="217"/>
                </a:cubicBezTo>
                <a:cubicBezTo>
                  <a:pt x="279" y="217"/>
                  <a:pt x="279" y="217"/>
                  <a:pt x="279" y="217"/>
                </a:cubicBezTo>
                <a:cubicBezTo>
                  <a:pt x="279" y="248"/>
                  <a:pt x="279" y="248"/>
                  <a:pt x="279" y="248"/>
                </a:cubicBezTo>
                <a:lnTo>
                  <a:pt x="279" y="248"/>
                </a:lnTo>
                <a:cubicBezTo>
                  <a:pt x="310" y="248"/>
                  <a:pt x="310" y="248"/>
                  <a:pt x="310" y="279"/>
                </a:cubicBezTo>
                <a:cubicBezTo>
                  <a:pt x="310" y="279"/>
                  <a:pt x="310" y="279"/>
                  <a:pt x="310" y="310"/>
                </a:cubicBezTo>
                <a:lnTo>
                  <a:pt x="310" y="310"/>
                </a:lnTo>
                <a:cubicBezTo>
                  <a:pt x="341" y="341"/>
                  <a:pt x="341" y="341"/>
                  <a:pt x="310" y="341"/>
                </a:cubicBezTo>
                <a:cubicBezTo>
                  <a:pt x="310" y="372"/>
                  <a:pt x="310" y="372"/>
                  <a:pt x="279" y="372"/>
                </a:cubicBezTo>
                <a:lnTo>
                  <a:pt x="279" y="372"/>
                </a:lnTo>
                <a:cubicBezTo>
                  <a:pt x="279" y="403"/>
                  <a:pt x="279" y="403"/>
                  <a:pt x="279" y="403"/>
                </a:cubicBezTo>
                <a:lnTo>
                  <a:pt x="279" y="403"/>
                </a:lnTo>
                <a:cubicBezTo>
                  <a:pt x="279" y="403"/>
                  <a:pt x="279" y="403"/>
                  <a:pt x="310" y="403"/>
                </a:cubicBez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cubicBezTo>
                  <a:pt x="310" y="372"/>
                  <a:pt x="310" y="372"/>
                  <a:pt x="341" y="372"/>
                </a:cubicBezTo>
                <a:lnTo>
                  <a:pt x="341" y="372"/>
                </a:lnTo>
                <a:lnTo>
                  <a:pt x="372" y="372"/>
                </a:lnTo>
                <a:cubicBezTo>
                  <a:pt x="372" y="372"/>
                  <a:pt x="403" y="372"/>
                  <a:pt x="403" y="403"/>
                </a:cubicBezTo>
                <a:lnTo>
                  <a:pt x="403" y="403"/>
                </a:lnTo>
                <a:cubicBezTo>
                  <a:pt x="403" y="341"/>
                  <a:pt x="403" y="341"/>
                  <a:pt x="403" y="341"/>
                </a:cubicBezTo>
                <a:lnTo>
                  <a:pt x="403" y="341"/>
                </a:lnTo>
                <a:cubicBezTo>
                  <a:pt x="403" y="341"/>
                  <a:pt x="403" y="341"/>
                  <a:pt x="403" y="310"/>
                </a:cubicBezTo>
                <a:lnTo>
                  <a:pt x="403" y="310"/>
                </a:lnTo>
                <a:lnTo>
                  <a:pt x="403" y="310"/>
                </a:lnTo>
                <a:lnTo>
                  <a:pt x="403" y="279"/>
                </a:lnTo>
                <a:lnTo>
                  <a:pt x="403" y="279"/>
                </a:lnTo>
                <a:lnTo>
                  <a:pt x="403" y="279"/>
                </a:lnTo>
                <a:lnTo>
                  <a:pt x="403" y="279"/>
                </a:lnTo>
                <a:cubicBezTo>
                  <a:pt x="403" y="62"/>
                  <a:pt x="403" y="62"/>
                  <a:pt x="403" y="62"/>
                </a:cubicBezTo>
                <a:cubicBezTo>
                  <a:pt x="403" y="62"/>
                  <a:pt x="403" y="62"/>
                  <a:pt x="372" y="62"/>
                </a:cubicBezTo>
                <a:lnTo>
                  <a:pt x="372" y="62"/>
                </a:lnTo>
                <a:lnTo>
                  <a:pt x="372" y="62"/>
                </a:lnTo>
                <a:cubicBezTo>
                  <a:pt x="341" y="62"/>
                  <a:pt x="341" y="62"/>
                  <a:pt x="341" y="62"/>
                </a:cubicBezTo>
                <a:lnTo>
                  <a:pt x="341" y="62"/>
                </a:lnTo>
                <a:cubicBezTo>
                  <a:pt x="310" y="62"/>
                  <a:pt x="310" y="31"/>
                  <a:pt x="310" y="31"/>
                </a:cubicBezTo>
                <a:lnTo>
                  <a:pt x="310" y="31"/>
                </a:lnTo>
                <a:cubicBezTo>
                  <a:pt x="279" y="0"/>
                  <a:pt x="279" y="0"/>
                  <a:pt x="279" y="0"/>
                </a:cubicBezTo>
                <a:lnTo>
                  <a:pt x="248" y="0"/>
                </a:lnTo>
                <a:lnTo>
                  <a:pt x="248" y="0"/>
                </a:lnTo>
                <a:cubicBezTo>
                  <a:pt x="248" y="31"/>
                  <a:pt x="217" y="62"/>
                  <a:pt x="217" y="62"/>
                </a:cubicBezTo>
                <a:lnTo>
                  <a:pt x="186" y="62"/>
                </a:lnTo>
                <a:lnTo>
                  <a:pt x="186" y="62"/>
                </a:lnTo>
                <a:lnTo>
                  <a:pt x="186" y="62"/>
                </a:lnTo>
                <a:cubicBezTo>
                  <a:pt x="186" y="62"/>
                  <a:pt x="186" y="62"/>
                  <a:pt x="186" y="93"/>
                </a:cubicBezTo>
                <a:cubicBezTo>
                  <a:pt x="155" y="93"/>
                  <a:pt x="124" y="124"/>
                  <a:pt x="124" y="124"/>
                </a:cubicBezTo>
                <a:lnTo>
                  <a:pt x="93" y="124"/>
                </a:lnTo>
                <a:lnTo>
                  <a:pt x="62" y="93"/>
                </a:lnTo>
                <a:lnTo>
                  <a:pt x="62" y="93"/>
                </a:lnTo>
                <a:lnTo>
                  <a:pt x="31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7" name="Freeform 124"/>
          <p:cNvSpPr>
            <a:spLocks noChangeArrowheads="1"/>
          </p:cNvSpPr>
          <p:nvPr/>
        </p:nvSpPr>
        <p:spPr bwMode="auto">
          <a:xfrm>
            <a:off x="6754816" y="3503988"/>
            <a:ext cx="154615" cy="205632"/>
          </a:xfrm>
          <a:custGeom>
            <a:avLst/>
            <a:gdLst>
              <a:gd name="T0" fmla="*/ 310 w 405"/>
              <a:gd name="T1" fmla="*/ 309 h 466"/>
              <a:gd name="T2" fmla="*/ 341 w 405"/>
              <a:gd name="T3" fmla="*/ 341 h 466"/>
              <a:gd name="T4" fmla="*/ 404 w 405"/>
              <a:gd name="T5" fmla="*/ 341 h 466"/>
              <a:gd name="T6" fmla="*/ 404 w 405"/>
              <a:gd name="T7" fmla="*/ 309 h 466"/>
              <a:gd name="T8" fmla="*/ 404 w 405"/>
              <a:gd name="T9" fmla="*/ 279 h 466"/>
              <a:gd name="T10" fmla="*/ 404 w 405"/>
              <a:gd name="T11" fmla="*/ 248 h 466"/>
              <a:gd name="T12" fmla="*/ 372 w 405"/>
              <a:gd name="T13" fmla="*/ 218 h 466"/>
              <a:gd name="T14" fmla="*/ 372 w 405"/>
              <a:gd name="T15" fmla="*/ 186 h 466"/>
              <a:gd name="T16" fmla="*/ 341 w 405"/>
              <a:gd name="T17" fmla="*/ 155 h 466"/>
              <a:gd name="T18" fmla="*/ 310 w 405"/>
              <a:gd name="T19" fmla="*/ 124 h 466"/>
              <a:gd name="T20" fmla="*/ 310 w 405"/>
              <a:gd name="T21" fmla="*/ 124 h 466"/>
              <a:gd name="T22" fmla="*/ 280 w 405"/>
              <a:gd name="T23" fmla="*/ 155 h 466"/>
              <a:gd name="T24" fmla="*/ 280 w 405"/>
              <a:gd name="T25" fmla="*/ 155 h 466"/>
              <a:gd name="T26" fmla="*/ 248 w 405"/>
              <a:gd name="T27" fmla="*/ 124 h 466"/>
              <a:gd name="T28" fmla="*/ 217 w 405"/>
              <a:gd name="T29" fmla="*/ 155 h 466"/>
              <a:gd name="T30" fmla="*/ 186 w 405"/>
              <a:gd name="T31" fmla="*/ 186 h 466"/>
              <a:gd name="T32" fmla="*/ 186 w 405"/>
              <a:gd name="T33" fmla="*/ 186 h 466"/>
              <a:gd name="T34" fmla="*/ 156 w 405"/>
              <a:gd name="T35" fmla="*/ 155 h 466"/>
              <a:gd name="T36" fmla="*/ 156 w 405"/>
              <a:gd name="T37" fmla="*/ 94 h 466"/>
              <a:gd name="T38" fmla="*/ 156 w 405"/>
              <a:gd name="T39" fmla="*/ 94 h 466"/>
              <a:gd name="T40" fmla="*/ 156 w 405"/>
              <a:gd name="T41" fmla="*/ 62 h 466"/>
              <a:gd name="T42" fmla="*/ 156 w 405"/>
              <a:gd name="T43" fmla="*/ 62 h 466"/>
              <a:gd name="T44" fmla="*/ 156 w 405"/>
              <a:gd name="T45" fmla="*/ 31 h 466"/>
              <a:gd name="T46" fmla="*/ 124 w 405"/>
              <a:gd name="T47" fmla="*/ 0 h 466"/>
              <a:gd name="T48" fmla="*/ 124 w 405"/>
              <a:gd name="T49" fmla="*/ 0 h 466"/>
              <a:gd name="T50" fmla="*/ 124 w 405"/>
              <a:gd name="T51" fmla="*/ 0 h 466"/>
              <a:gd name="T52" fmla="*/ 93 w 405"/>
              <a:gd name="T53" fmla="*/ 0 h 466"/>
              <a:gd name="T54" fmla="*/ 31 w 405"/>
              <a:gd name="T55" fmla="*/ 31 h 466"/>
              <a:gd name="T56" fmla="*/ 31 w 405"/>
              <a:gd name="T57" fmla="*/ 31 h 466"/>
              <a:gd name="T58" fmla="*/ 31 w 405"/>
              <a:gd name="T59" fmla="*/ 31 h 466"/>
              <a:gd name="T60" fmla="*/ 31 w 405"/>
              <a:gd name="T61" fmla="*/ 62 h 466"/>
              <a:gd name="T62" fmla="*/ 0 w 405"/>
              <a:gd name="T63" fmla="*/ 124 h 466"/>
              <a:gd name="T64" fmla="*/ 31 w 405"/>
              <a:gd name="T65" fmla="*/ 124 h 466"/>
              <a:gd name="T66" fmla="*/ 31 w 405"/>
              <a:gd name="T67" fmla="*/ 155 h 466"/>
              <a:gd name="T68" fmla="*/ 63 w 405"/>
              <a:gd name="T69" fmla="*/ 186 h 466"/>
              <a:gd name="T70" fmla="*/ 93 w 405"/>
              <a:gd name="T71" fmla="*/ 248 h 466"/>
              <a:gd name="T72" fmla="*/ 63 w 405"/>
              <a:gd name="T73" fmla="*/ 248 h 466"/>
              <a:gd name="T74" fmla="*/ 63 w 405"/>
              <a:gd name="T75" fmla="*/ 309 h 466"/>
              <a:gd name="T76" fmla="*/ 63 w 405"/>
              <a:gd name="T77" fmla="*/ 341 h 466"/>
              <a:gd name="T78" fmla="*/ 93 w 405"/>
              <a:gd name="T79" fmla="*/ 433 h 466"/>
              <a:gd name="T80" fmla="*/ 93 w 405"/>
              <a:gd name="T81" fmla="*/ 433 h 466"/>
              <a:gd name="T82" fmla="*/ 124 w 405"/>
              <a:gd name="T83" fmla="*/ 465 h 466"/>
              <a:gd name="T84" fmla="*/ 93 w 405"/>
              <a:gd name="T85" fmla="*/ 433 h 466"/>
              <a:gd name="T86" fmla="*/ 186 w 405"/>
              <a:gd name="T87" fmla="*/ 402 h 466"/>
              <a:gd name="T88" fmla="*/ 186 w 405"/>
              <a:gd name="T89" fmla="*/ 433 h 466"/>
              <a:gd name="T90" fmla="*/ 248 w 405"/>
              <a:gd name="T91" fmla="*/ 433 h 466"/>
              <a:gd name="T92" fmla="*/ 248 w 405"/>
              <a:gd name="T93" fmla="*/ 402 h 466"/>
              <a:gd name="T94" fmla="*/ 310 w 405"/>
              <a:gd name="T95" fmla="*/ 309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05" h="466">
                <a:moveTo>
                  <a:pt x="310" y="309"/>
                </a:moveTo>
                <a:lnTo>
                  <a:pt x="310" y="309"/>
                </a:lnTo>
                <a:lnTo>
                  <a:pt x="341" y="309"/>
                </a:lnTo>
                <a:cubicBezTo>
                  <a:pt x="341" y="341"/>
                  <a:pt x="341" y="341"/>
                  <a:pt x="341" y="341"/>
                </a:cubicBezTo>
                <a:cubicBezTo>
                  <a:pt x="372" y="309"/>
                  <a:pt x="372" y="309"/>
                  <a:pt x="372" y="309"/>
                </a:cubicBezTo>
                <a:cubicBezTo>
                  <a:pt x="372" y="309"/>
                  <a:pt x="404" y="309"/>
                  <a:pt x="404" y="341"/>
                </a:cubicBezTo>
                <a:cubicBezTo>
                  <a:pt x="404" y="309"/>
                  <a:pt x="404" y="309"/>
                  <a:pt x="404" y="309"/>
                </a:cubicBezTo>
                <a:lnTo>
                  <a:pt x="404" y="309"/>
                </a:lnTo>
                <a:lnTo>
                  <a:pt x="404" y="279"/>
                </a:lnTo>
                <a:lnTo>
                  <a:pt x="404" y="279"/>
                </a:lnTo>
                <a:cubicBezTo>
                  <a:pt x="404" y="279"/>
                  <a:pt x="404" y="279"/>
                  <a:pt x="404" y="248"/>
                </a:cubicBezTo>
                <a:lnTo>
                  <a:pt x="404" y="248"/>
                </a:lnTo>
                <a:lnTo>
                  <a:pt x="404" y="248"/>
                </a:lnTo>
                <a:cubicBezTo>
                  <a:pt x="372" y="248"/>
                  <a:pt x="372" y="218"/>
                  <a:pt x="372" y="218"/>
                </a:cubicBezTo>
                <a:lnTo>
                  <a:pt x="372" y="186"/>
                </a:lnTo>
                <a:lnTo>
                  <a:pt x="372" y="186"/>
                </a:lnTo>
                <a:lnTo>
                  <a:pt x="372" y="155"/>
                </a:lnTo>
                <a:lnTo>
                  <a:pt x="341" y="155"/>
                </a:lnTo>
                <a:lnTo>
                  <a:pt x="341" y="124"/>
                </a:lnTo>
                <a:cubicBezTo>
                  <a:pt x="341" y="124"/>
                  <a:pt x="341" y="124"/>
                  <a:pt x="310" y="124"/>
                </a:cubicBezTo>
                <a:lnTo>
                  <a:pt x="310" y="124"/>
                </a:lnTo>
                <a:lnTo>
                  <a:pt x="310" y="124"/>
                </a:lnTo>
                <a:lnTo>
                  <a:pt x="310" y="124"/>
                </a:lnTo>
                <a:lnTo>
                  <a:pt x="280" y="155"/>
                </a:lnTo>
                <a:lnTo>
                  <a:pt x="280" y="155"/>
                </a:lnTo>
                <a:lnTo>
                  <a:pt x="280" y="155"/>
                </a:lnTo>
                <a:lnTo>
                  <a:pt x="280" y="155"/>
                </a:lnTo>
                <a:cubicBezTo>
                  <a:pt x="248" y="155"/>
                  <a:pt x="248" y="155"/>
                  <a:pt x="248" y="124"/>
                </a:cubicBezTo>
                <a:cubicBezTo>
                  <a:pt x="248" y="124"/>
                  <a:pt x="248" y="124"/>
                  <a:pt x="217" y="124"/>
                </a:cubicBezTo>
                <a:lnTo>
                  <a:pt x="217" y="155"/>
                </a:lnTo>
                <a:lnTo>
                  <a:pt x="217" y="155"/>
                </a:lnTo>
                <a:cubicBezTo>
                  <a:pt x="217" y="155"/>
                  <a:pt x="217" y="186"/>
                  <a:pt x="186" y="186"/>
                </a:cubicBezTo>
                <a:lnTo>
                  <a:pt x="186" y="186"/>
                </a:lnTo>
                <a:lnTo>
                  <a:pt x="186" y="186"/>
                </a:lnTo>
                <a:lnTo>
                  <a:pt x="186" y="186"/>
                </a:lnTo>
                <a:cubicBezTo>
                  <a:pt x="156" y="186"/>
                  <a:pt x="156" y="155"/>
                  <a:pt x="156" y="155"/>
                </a:cubicBezTo>
                <a:cubicBezTo>
                  <a:pt x="156" y="124"/>
                  <a:pt x="156" y="124"/>
                  <a:pt x="156" y="124"/>
                </a:cubicBezTo>
                <a:cubicBezTo>
                  <a:pt x="156" y="124"/>
                  <a:pt x="156" y="124"/>
                  <a:pt x="156" y="94"/>
                </a:cubicBezTo>
                <a:lnTo>
                  <a:pt x="156" y="94"/>
                </a:lnTo>
                <a:lnTo>
                  <a:pt x="156" y="94"/>
                </a:lnTo>
                <a:cubicBezTo>
                  <a:pt x="156" y="94"/>
                  <a:pt x="156" y="94"/>
                  <a:pt x="156" y="62"/>
                </a:cubicBezTo>
                <a:lnTo>
                  <a:pt x="156" y="62"/>
                </a:lnTo>
                <a:lnTo>
                  <a:pt x="156" y="62"/>
                </a:lnTo>
                <a:lnTo>
                  <a:pt x="156" y="62"/>
                </a:lnTo>
                <a:lnTo>
                  <a:pt x="156" y="62"/>
                </a:lnTo>
                <a:cubicBezTo>
                  <a:pt x="156" y="62"/>
                  <a:pt x="156" y="62"/>
                  <a:pt x="156" y="31"/>
                </a:cubicBezTo>
                <a:cubicBezTo>
                  <a:pt x="124" y="31"/>
                  <a:pt x="124" y="31"/>
                  <a:pt x="124" y="31"/>
                </a:cubicBezTo>
                <a:cubicBezTo>
                  <a:pt x="124" y="0"/>
                  <a:pt x="124" y="0"/>
                  <a:pt x="124" y="0"/>
                </a:cubicBez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cubicBezTo>
                  <a:pt x="93" y="0"/>
                  <a:pt x="93" y="0"/>
                  <a:pt x="93" y="0"/>
                </a:cubicBezTo>
                <a:lnTo>
                  <a:pt x="93" y="0"/>
                </a:lnTo>
                <a:cubicBezTo>
                  <a:pt x="93" y="31"/>
                  <a:pt x="63" y="31"/>
                  <a:pt x="63" y="31"/>
                </a:cubicBezTo>
                <a:cubicBezTo>
                  <a:pt x="63" y="31"/>
                  <a:pt x="63" y="31"/>
                  <a:pt x="31" y="31"/>
                </a:cubicBez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cubicBezTo>
                  <a:pt x="31" y="62"/>
                  <a:pt x="31" y="62"/>
                  <a:pt x="31" y="62"/>
                </a:cubicBezTo>
                <a:lnTo>
                  <a:pt x="31" y="62"/>
                </a:lnTo>
                <a:cubicBezTo>
                  <a:pt x="31" y="94"/>
                  <a:pt x="31" y="94"/>
                  <a:pt x="0" y="94"/>
                </a:cubicBezTo>
                <a:cubicBezTo>
                  <a:pt x="0" y="94"/>
                  <a:pt x="0" y="94"/>
                  <a:pt x="0" y="124"/>
                </a:cubicBezTo>
                <a:lnTo>
                  <a:pt x="0" y="124"/>
                </a:lnTo>
                <a:cubicBezTo>
                  <a:pt x="31" y="124"/>
                  <a:pt x="31" y="124"/>
                  <a:pt x="31" y="124"/>
                </a:cubicBezTo>
                <a:lnTo>
                  <a:pt x="31" y="124"/>
                </a:lnTo>
                <a:cubicBezTo>
                  <a:pt x="31" y="124"/>
                  <a:pt x="31" y="124"/>
                  <a:pt x="31" y="155"/>
                </a:cubicBezTo>
                <a:cubicBezTo>
                  <a:pt x="63" y="155"/>
                  <a:pt x="63" y="186"/>
                  <a:pt x="63" y="186"/>
                </a:cubicBezTo>
                <a:lnTo>
                  <a:pt x="63" y="186"/>
                </a:lnTo>
                <a:lnTo>
                  <a:pt x="63" y="218"/>
                </a:lnTo>
                <a:cubicBezTo>
                  <a:pt x="63" y="218"/>
                  <a:pt x="93" y="218"/>
                  <a:pt x="93" y="248"/>
                </a:cubicBezTo>
                <a:lnTo>
                  <a:pt x="93" y="248"/>
                </a:lnTo>
                <a:cubicBezTo>
                  <a:pt x="93" y="248"/>
                  <a:pt x="93" y="248"/>
                  <a:pt x="63" y="248"/>
                </a:cubicBezTo>
                <a:cubicBezTo>
                  <a:pt x="63" y="279"/>
                  <a:pt x="63" y="279"/>
                  <a:pt x="63" y="279"/>
                </a:cubicBezTo>
                <a:lnTo>
                  <a:pt x="63" y="309"/>
                </a:lnTo>
                <a:lnTo>
                  <a:pt x="63" y="341"/>
                </a:lnTo>
                <a:lnTo>
                  <a:pt x="63" y="341"/>
                </a:lnTo>
                <a:cubicBezTo>
                  <a:pt x="93" y="341"/>
                  <a:pt x="93" y="402"/>
                  <a:pt x="93" y="433"/>
                </a:cubicBezTo>
                <a:lnTo>
                  <a:pt x="93" y="433"/>
                </a:lnTo>
                <a:lnTo>
                  <a:pt x="93" y="433"/>
                </a:lnTo>
                <a:lnTo>
                  <a:pt x="93" y="433"/>
                </a:lnTo>
                <a:cubicBezTo>
                  <a:pt x="93" y="465"/>
                  <a:pt x="93" y="465"/>
                  <a:pt x="93" y="465"/>
                </a:cubicBezTo>
                <a:cubicBezTo>
                  <a:pt x="93" y="465"/>
                  <a:pt x="93" y="465"/>
                  <a:pt x="124" y="465"/>
                </a:cubicBezTo>
                <a:cubicBezTo>
                  <a:pt x="124" y="465"/>
                  <a:pt x="93" y="465"/>
                  <a:pt x="93" y="433"/>
                </a:cubicBezTo>
                <a:lnTo>
                  <a:pt x="93" y="433"/>
                </a:lnTo>
                <a:cubicBezTo>
                  <a:pt x="93" y="433"/>
                  <a:pt x="124" y="371"/>
                  <a:pt x="156" y="371"/>
                </a:cubicBezTo>
                <a:cubicBezTo>
                  <a:pt x="156" y="371"/>
                  <a:pt x="186" y="371"/>
                  <a:pt x="186" y="402"/>
                </a:cubicBezTo>
                <a:lnTo>
                  <a:pt x="186" y="402"/>
                </a:lnTo>
                <a:cubicBezTo>
                  <a:pt x="217" y="402"/>
                  <a:pt x="186" y="433"/>
                  <a:pt x="186" y="433"/>
                </a:cubicBezTo>
                <a:cubicBezTo>
                  <a:pt x="217" y="433"/>
                  <a:pt x="217" y="433"/>
                  <a:pt x="217" y="433"/>
                </a:cubicBezTo>
                <a:cubicBezTo>
                  <a:pt x="217" y="433"/>
                  <a:pt x="217" y="433"/>
                  <a:pt x="248" y="433"/>
                </a:cubicBezTo>
                <a:cubicBezTo>
                  <a:pt x="248" y="433"/>
                  <a:pt x="248" y="433"/>
                  <a:pt x="248" y="402"/>
                </a:cubicBezTo>
                <a:lnTo>
                  <a:pt x="248" y="402"/>
                </a:lnTo>
                <a:cubicBezTo>
                  <a:pt x="248" y="371"/>
                  <a:pt x="248" y="371"/>
                  <a:pt x="280" y="341"/>
                </a:cubicBezTo>
                <a:lnTo>
                  <a:pt x="310" y="309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8" name="Freeform 125"/>
          <p:cNvSpPr>
            <a:spLocks noChangeArrowheads="1"/>
          </p:cNvSpPr>
          <p:nvPr/>
        </p:nvSpPr>
        <p:spPr bwMode="auto">
          <a:xfrm>
            <a:off x="6813637" y="3913310"/>
            <a:ext cx="58821" cy="95057"/>
          </a:xfrm>
          <a:custGeom>
            <a:avLst/>
            <a:gdLst>
              <a:gd name="T0" fmla="*/ 61 w 155"/>
              <a:gd name="T1" fmla="*/ 0 h 218"/>
              <a:gd name="T2" fmla="*/ 61 w 155"/>
              <a:gd name="T3" fmla="*/ 0 h 218"/>
              <a:gd name="T4" fmla="*/ 61 w 155"/>
              <a:gd name="T5" fmla="*/ 0 h 218"/>
              <a:gd name="T6" fmla="*/ 61 w 155"/>
              <a:gd name="T7" fmla="*/ 0 h 218"/>
              <a:gd name="T8" fmla="*/ 61 w 155"/>
              <a:gd name="T9" fmla="*/ 0 h 218"/>
              <a:gd name="T10" fmla="*/ 61 w 155"/>
              <a:gd name="T11" fmla="*/ 0 h 218"/>
              <a:gd name="T12" fmla="*/ 30 w 155"/>
              <a:gd name="T13" fmla="*/ 31 h 218"/>
              <a:gd name="T14" fmla="*/ 30 w 155"/>
              <a:gd name="T15" fmla="*/ 31 h 218"/>
              <a:gd name="T16" fmla="*/ 30 w 155"/>
              <a:gd name="T17" fmla="*/ 31 h 218"/>
              <a:gd name="T18" fmla="*/ 0 w 155"/>
              <a:gd name="T19" fmla="*/ 0 h 218"/>
              <a:gd name="T20" fmla="*/ 30 w 155"/>
              <a:gd name="T21" fmla="*/ 62 h 218"/>
              <a:gd name="T22" fmla="*/ 30 w 155"/>
              <a:gd name="T23" fmla="*/ 62 h 218"/>
              <a:gd name="T24" fmla="*/ 30 w 155"/>
              <a:gd name="T25" fmla="*/ 62 h 218"/>
              <a:gd name="T26" fmla="*/ 61 w 155"/>
              <a:gd name="T27" fmla="*/ 93 h 218"/>
              <a:gd name="T28" fmla="*/ 61 w 155"/>
              <a:gd name="T29" fmla="*/ 155 h 218"/>
              <a:gd name="T30" fmla="*/ 61 w 155"/>
              <a:gd name="T31" fmla="*/ 155 h 218"/>
              <a:gd name="T32" fmla="*/ 92 w 155"/>
              <a:gd name="T33" fmla="*/ 155 h 218"/>
              <a:gd name="T34" fmla="*/ 92 w 155"/>
              <a:gd name="T35" fmla="*/ 186 h 218"/>
              <a:gd name="T36" fmla="*/ 124 w 155"/>
              <a:gd name="T37" fmla="*/ 217 h 218"/>
              <a:gd name="T38" fmla="*/ 154 w 155"/>
              <a:gd name="T39" fmla="*/ 217 h 218"/>
              <a:gd name="T40" fmla="*/ 154 w 155"/>
              <a:gd name="T41" fmla="*/ 217 h 218"/>
              <a:gd name="T42" fmla="*/ 154 w 155"/>
              <a:gd name="T43" fmla="*/ 186 h 218"/>
              <a:gd name="T44" fmla="*/ 154 w 155"/>
              <a:gd name="T45" fmla="*/ 186 h 218"/>
              <a:gd name="T46" fmla="*/ 124 w 155"/>
              <a:gd name="T47" fmla="*/ 155 h 218"/>
              <a:gd name="T48" fmla="*/ 124 w 155"/>
              <a:gd name="T49" fmla="*/ 93 h 218"/>
              <a:gd name="T50" fmla="*/ 124 w 155"/>
              <a:gd name="T51" fmla="*/ 31 h 218"/>
              <a:gd name="T52" fmla="*/ 92 w 155"/>
              <a:gd name="T53" fmla="*/ 0 h 218"/>
              <a:gd name="T54" fmla="*/ 92 w 155"/>
              <a:gd name="T55" fmla="*/ 0 h 218"/>
              <a:gd name="T56" fmla="*/ 61 w 155"/>
              <a:gd name="T57" fmla="*/ 0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55" h="218">
                <a:moveTo>
                  <a:pt x="61" y="0"/>
                </a:moveTo>
                <a:lnTo>
                  <a:pt x="61" y="0"/>
                </a:lnTo>
                <a:lnTo>
                  <a:pt x="61" y="0"/>
                </a:lnTo>
                <a:lnTo>
                  <a:pt x="61" y="0"/>
                </a:lnTo>
                <a:lnTo>
                  <a:pt x="61" y="0"/>
                </a:lnTo>
                <a:lnTo>
                  <a:pt x="61" y="0"/>
                </a:lnTo>
                <a:cubicBezTo>
                  <a:pt x="61" y="31"/>
                  <a:pt x="30" y="31"/>
                  <a:pt x="30" y="31"/>
                </a:cubicBezTo>
                <a:lnTo>
                  <a:pt x="30" y="31"/>
                </a:lnTo>
                <a:lnTo>
                  <a:pt x="30" y="31"/>
                </a:lnTo>
                <a:cubicBezTo>
                  <a:pt x="30" y="31"/>
                  <a:pt x="30" y="31"/>
                  <a:pt x="0" y="0"/>
                </a:cubicBezTo>
                <a:cubicBezTo>
                  <a:pt x="30" y="31"/>
                  <a:pt x="30" y="31"/>
                  <a:pt x="30" y="62"/>
                </a:cubicBezTo>
                <a:lnTo>
                  <a:pt x="30" y="62"/>
                </a:lnTo>
                <a:lnTo>
                  <a:pt x="30" y="62"/>
                </a:lnTo>
                <a:cubicBezTo>
                  <a:pt x="30" y="62"/>
                  <a:pt x="30" y="93"/>
                  <a:pt x="61" y="93"/>
                </a:cubicBezTo>
                <a:cubicBezTo>
                  <a:pt x="61" y="93"/>
                  <a:pt x="61" y="124"/>
                  <a:pt x="61" y="155"/>
                </a:cubicBezTo>
                <a:lnTo>
                  <a:pt x="61" y="155"/>
                </a:lnTo>
                <a:cubicBezTo>
                  <a:pt x="61" y="155"/>
                  <a:pt x="61" y="155"/>
                  <a:pt x="92" y="155"/>
                </a:cubicBezTo>
                <a:cubicBezTo>
                  <a:pt x="92" y="186"/>
                  <a:pt x="92" y="186"/>
                  <a:pt x="92" y="186"/>
                </a:cubicBezTo>
                <a:cubicBezTo>
                  <a:pt x="124" y="186"/>
                  <a:pt x="124" y="186"/>
                  <a:pt x="124" y="217"/>
                </a:cubicBezTo>
                <a:cubicBezTo>
                  <a:pt x="154" y="217"/>
                  <a:pt x="154" y="217"/>
                  <a:pt x="154" y="217"/>
                </a:cubicBezTo>
                <a:lnTo>
                  <a:pt x="154" y="217"/>
                </a:lnTo>
                <a:cubicBezTo>
                  <a:pt x="154" y="186"/>
                  <a:pt x="154" y="186"/>
                  <a:pt x="154" y="186"/>
                </a:cubicBezTo>
                <a:lnTo>
                  <a:pt x="154" y="186"/>
                </a:lnTo>
                <a:cubicBezTo>
                  <a:pt x="154" y="186"/>
                  <a:pt x="154" y="186"/>
                  <a:pt x="124" y="155"/>
                </a:cubicBezTo>
                <a:cubicBezTo>
                  <a:pt x="124" y="155"/>
                  <a:pt x="124" y="124"/>
                  <a:pt x="124" y="93"/>
                </a:cubicBezTo>
                <a:cubicBezTo>
                  <a:pt x="124" y="62"/>
                  <a:pt x="124" y="62"/>
                  <a:pt x="124" y="31"/>
                </a:cubicBezTo>
                <a:cubicBezTo>
                  <a:pt x="124" y="31"/>
                  <a:pt x="124" y="0"/>
                  <a:pt x="92" y="0"/>
                </a:cubicBezTo>
                <a:lnTo>
                  <a:pt x="92" y="0"/>
                </a:lnTo>
                <a:cubicBezTo>
                  <a:pt x="92" y="0"/>
                  <a:pt x="92" y="0"/>
                  <a:pt x="61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29" name="Freeform 126"/>
          <p:cNvSpPr>
            <a:spLocks noChangeArrowheads="1"/>
          </p:cNvSpPr>
          <p:nvPr/>
        </p:nvSpPr>
        <p:spPr bwMode="auto">
          <a:xfrm>
            <a:off x="6907751" y="3560245"/>
            <a:ext cx="47057" cy="81477"/>
          </a:xfrm>
          <a:custGeom>
            <a:avLst/>
            <a:gdLst>
              <a:gd name="T0" fmla="*/ 0 w 125"/>
              <a:gd name="T1" fmla="*/ 62 h 186"/>
              <a:gd name="T2" fmla="*/ 0 w 125"/>
              <a:gd name="T3" fmla="*/ 62 h 186"/>
              <a:gd name="T4" fmla="*/ 0 w 125"/>
              <a:gd name="T5" fmla="*/ 94 h 186"/>
              <a:gd name="T6" fmla="*/ 0 w 125"/>
              <a:gd name="T7" fmla="*/ 94 h 186"/>
              <a:gd name="T8" fmla="*/ 30 w 125"/>
              <a:gd name="T9" fmla="*/ 94 h 186"/>
              <a:gd name="T10" fmla="*/ 30 w 125"/>
              <a:gd name="T11" fmla="*/ 94 h 186"/>
              <a:gd name="T12" fmla="*/ 61 w 125"/>
              <a:gd name="T13" fmla="*/ 124 h 186"/>
              <a:gd name="T14" fmla="*/ 61 w 125"/>
              <a:gd name="T15" fmla="*/ 124 h 186"/>
              <a:gd name="T16" fmla="*/ 61 w 125"/>
              <a:gd name="T17" fmla="*/ 155 h 186"/>
              <a:gd name="T18" fmla="*/ 61 w 125"/>
              <a:gd name="T19" fmla="*/ 185 h 186"/>
              <a:gd name="T20" fmla="*/ 61 w 125"/>
              <a:gd name="T21" fmla="*/ 185 h 186"/>
              <a:gd name="T22" fmla="*/ 61 w 125"/>
              <a:gd name="T23" fmla="*/ 185 h 186"/>
              <a:gd name="T24" fmla="*/ 61 w 125"/>
              <a:gd name="T25" fmla="*/ 185 h 186"/>
              <a:gd name="T26" fmla="*/ 92 w 125"/>
              <a:gd name="T27" fmla="*/ 185 h 186"/>
              <a:gd name="T28" fmla="*/ 92 w 125"/>
              <a:gd name="T29" fmla="*/ 185 h 186"/>
              <a:gd name="T30" fmla="*/ 92 w 125"/>
              <a:gd name="T31" fmla="*/ 185 h 186"/>
              <a:gd name="T32" fmla="*/ 92 w 125"/>
              <a:gd name="T33" fmla="*/ 185 h 186"/>
              <a:gd name="T34" fmla="*/ 124 w 125"/>
              <a:gd name="T35" fmla="*/ 185 h 186"/>
              <a:gd name="T36" fmla="*/ 124 w 125"/>
              <a:gd name="T37" fmla="*/ 185 h 186"/>
              <a:gd name="T38" fmla="*/ 124 w 125"/>
              <a:gd name="T39" fmla="*/ 185 h 186"/>
              <a:gd name="T40" fmla="*/ 92 w 125"/>
              <a:gd name="T41" fmla="*/ 155 h 186"/>
              <a:gd name="T42" fmla="*/ 92 w 125"/>
              <a:gd name="T43" fmla="*/ 155 h 186"/>
              <a:gd name="T44" fmla="*/ 92 w 125"/>
              <a:gd name="T45" fmla="*/ 124 h 186"/>
              <a:gd name="T46" fmla="*/ 92 w 125"/>
              <a:gd name="T47" fmla="*/ 124 h 186"/>
              <a:gd name="T48" fmla="*/ 61 w 125"/>
              <a:gd name="T49" fmla="*/ 94 h 186"/>
              <a:gd name="T50" fmla="*/ 30 w 125"/>
              <a:gd name="T51" fmla="*/ 62 h 186"/>
              <a:gd name="T52" fmla="*/ 0 w 125"/>
              <a:gd name="T53" fmla="*/ 0 h 186"/>
              <a:gd name="T54" fmla="*/ 0 w 125"/>
              <a:gd name="T55" fmla="*/ 0 h 186"/>
              <a:gd name="T56" fmla="*/ 0 w 125"/>
              <a:gd name="T57" fmla="*/ 0 h 186"/>
              <a:gd name="T58" fmla="*/ 0 w 125"/>
              <a:gd name="T59" fmla="*/ 0 h 186"/>
              <a:gd name="T60" fmla="*/ 0 w 125"/>
              <a:gd name="T61" fmla="*/ 0 h 186"/>
              <a:gd name="T62" fmla="*/ 0 w 125"/>
              <a:gd name="T63" fmla="*/ 0 h 186"/>
              <a:gd name="T64" fmla="*/ 0 w 125"/>
              <a:gd name="T65" fmla="*/ 0 h 186"/>
              <a:gd name="T66" fmla="*/ 0 w 125"/>
              <a:gd name="T67" fmla="*/ 62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25" h="186">
                <a:moveTo>
                  <a:pt x="0" y="62"/>
                </a:moveTo>
                <a:lnTo>
                  <a:pt x="0" y="62"/>
                </a:lnTo>
                <a:cubicBezTo>
                  <a:pt x="0" y="62"/>
                  <a:pt x="0" y="62"/>
                  <a:pt x="0" y="94"/>
                </a:cubicBezTo>
                <a:lnTo>
                  <a:pt x="0" y="94"/>
                </a:lnTo>
                <a:cubicBezTo>
                  <a:pt x="30" y="94"/>
                  <a:pt x="30" y="94"/>
                  <a:pt x="30" y="94"/>
                </a:cubicBezTo>
                <a:lnTo>
                  <a:pt x="30" y="94"/>
                </a:lnTo>
                <a:cubicBezTo>
                  <a:pt x="30" y="94"/>
                  <a:pt x="61" y="94"/>
                  <a:pt x="61" y="124"/>
                </a:cubicBezTo>
                <a:lnTo>
                  <a:pt x="61" y="124"/>
                </a:lnTo>
                <a:cubicBezTo>
                  <a:pt x="61" y="124"/>
                  <a:pt x="61" y="124"/>
                  <a:pt x="61" y="155"/>
                </a:cubicBezTo>
                <a:cubicBezTo>
                  <a:pt x="61" y="155"/>
                  <a:pt x="61" y="155"/>
                  <a:pt x="61" y="185"/>
                </a:cubicBezTo>
                <a:lnTo>
                  <a:pt x="61" y="185"/>
                </a:lnTo>
                <a:lnTo>
                  <a:pt x="61" y="185"/>
                </a:lnTo>
                <a:lnTo>
                  <a:pt x="61" y="185"/>
                </a:lnTo>
                <a:cubicBezTo>
                  <a:pt x="92" y="185"/>
                  <a:pt x="92" y="185"/>
                  <a:pt x="92" y="185"/>
                </a:cubicBezTo>
                <a:lnTo>
                  <a:pt x="92" y="185"/>
                </a:lnTo>
                <a:lnTo>
                  <a:pt x="92" y="185"/>
                </a:lnTo>
                <a:lnTo>
                  <a:pt x="92" y="185"/>
                </a:lnTo>
                <a:cubicBezTo>
                  <a:pt x="92" y="185"/>
                  <a:pt x="92" y="185"/>
                  <a:pt x="124" y="185"/>
                </a:cubicBezTo>
                <a:lnTo>
                  <a:pt x="124" y="185"/>
                </a:lnTo>
                <a:lnTo>
                  <a:pt x="124" y="185"/>
                </a:lnTo>
                <a:lnTo>
                  <a:pt x="92" y="155"/>
                </a:lnTo>
                <a:lnTo>
                  <a:pt x="92" y="155"/>
                </a:lnTo>
                <a:lnTo>
                  <a:pt x="92" y="124"/>
                </a:lnTo>
                <a:lnTo>
                  <a:pt x="92" y="124"/>
                </a:lnTo>
                <a:cubicBezTo>
                  <a:pt x="92" y="124"/>
                  <a:pt x="61" y="124"/>
                  <a:pt x="61" y="94"/>
                </a:cubicBezTo>
                <a:lnTo>
                  <a:pt x="30" y="62"/>
                </a:lnTo>
                <a:cubicBezTo>
                  <a:pt x="30" y="31"/>
                  <a:pt x="0" y="31"/>
                  <a:pt x="0" y="0"/>
                </a:cubicBez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0" name="Freeform 127"/>
          <p:cNvSpPr>
            <a:spLocks noChangeArrowheads="1"/>
          </p:cNvSpPr>
          <p:nvPr/>
        </p:nvSpPr>
        <p:spPr bwMode="auto">
          <a:xfrm>
            <a:off x="6825401" y="3449670"/>
            <a:ext cx="70585" cy="96996"/>
          </a:xfrm>
          <a:custGeom>
            <a:avLst/>
            <a:gdLst>
              <a:gd name="T0" fmla="*/ 31 w 187"/>
              <a:gd name="T1" fmla="*/ 62 h 219"/>
              <a:gd name="T2" fmla="*/ 31 w 187"/>
              <a:gd name="T3" fmla="*/ 62 h 219"/>
              <a:gd name="T4" fmla="*/ 31 w 187"/>
              <a:gd name="T5" fmla="*/ 62 h 219"/>
              <a:gd name="T6" fmla="*/ 0 w 187"/>
              <a:gd name="T7" fmla="*/ 62 h 219"/>
              <a:gd name="T8" fmla="*/ 0 w 187"/>
              <a:gd name="T9" fmla="*/ 62 h 219"/>
              <a:gd name="T10" fmla="*/ 0 w 187"/>
              <a:gd name="T11" fmla="*/ 62 h 219"/>
              <a:gd name="T12" fmla="*/ 0 w 187"/>
              <a:gd name="T13" fmla="*/ 62 h 219"/>
              <a:gd name="T14" fmla="*/ 0 w 187"/>
              <a:gd name="T15" fmla="*/ 62 h 219"/>
              <a:gd name="T16" fmla="*/ 0 w 187"/>
              <a:gd name="T17" fmla="*/ 62 h 219"/>
              <a:gd name="T18" fmla="*/ 0 w 187"/>
              <a:gd name="T19" fmla="*/ 94 h 219"/>
              <a:gd name="T20" fmla="*/ 0 w 187"/>
              <a:gd name="T21" fmla="*/ 94 h 219"/>
              <a:gd name="T22" fmla="*/ 0 w 187"/>
              <a:gd name="T23" fmla="*/ 94 h 219"/>
              <a:gd name="T24" fmla="*/ 0 w 187"/>
              <a:gd name="T25" fmla="*/ 94 h 219"/>
              <a:gd name="T26" fmla="*/ 31 w 187"/>
              <a:gd name="T27" fmla="*/ 124 h 219"/>
              <a:gd name="T28" fmla="*/ 31 w 187"/>
              <a:gd name="T29" fmla="*/ 124 h 219"/>
              <a:gd name="T30" fmla="*/ 31 w 187"/>
              <a:gd name="T31" fmla="*/ 155 h 219"/>
              <a:gd name="T32" fmla="*/ 31 w 187"/>
              <a:gd name="T33" fmla="*/ 155 h 219"/>
              <a:gd name="T34" fmla="*/ 31 w 187"/>
              <a:gd name="T35" fmla="*/ 155 h 219"/>
              <a:gd name="T36" fmla="*/ 31 w 187"/>
              <a:gd name="T37" fmla="*/ 155 h 219"/>
              <a:gd name="T38" fmla="*/ 31 w 187"/>
              <a:gd name="T39" fmla="*/ 186 h 219"/>
              <a:gd name="T40" fmla="*/ 31 w 187"/>
              <a:gd name="T41" fmla="*/ 186 h 219"/>
              <a:gd name="T42" fmla="*/ 31 w 187"/>
              <a:gd name="T43" fmla="*/ 186 h 219"/>
              <a:gd name="T44" fmla="*/ 31 w 187"/>
              <a:gd name="T45" fmla="*/ 186 h 219"/>
              <a:gd name="T46" fmla="*/ 31 w 187"/>
              <a:gd name="T47" fmla="*/ 218 h 219"/>
              <a:gd name="T48" fmla="*/ 62 w 187"/>
              <a:gd name="T49" fmla="*/ 186 h 219"/>
              <a:gd name="T50" fmla="*/ 94 w 187"/>
              <a:gd name="T51" fmla="*/ 218 h 219"/>
              <a:gd name="T52" fmla="*/ 94 w 187"/>
              <a:gd name="T53" fmla="*/ 218 h 219"/>
              <a:gd name="T54" fmla="*/ 94 w 187"/>
              <a:gd name="T55" fmla="*/ 218 h 219"/>
              <a:gd name="T56" fmla="*/ 94 w 187"/>
              <a:gd name="T57" fmla="*/ 218 h 219"/>
              <a:gd name="T58" fmla="*/ 94 w 187"/>
              <a:gd name="T59" fmla="*/ 186 h 219"/>
              <a:gd name="T60" fmla="*/ 94 w 187"/>
              <a:gd name="T61" fmla="*/ 186 h 219"/>
              <a:gd name="T62" fmla="*/ 124 w 187"/>
              <a:gd name="T63" fmla="*/ 186 h 219"/>
              <a:gd name="T64" fmla="*/ 155 w 187"/>
              <a:gd name="T65" fmla="*/ 186 h 219"/>
              <a:gd name="T66" fmla="*/ 124 w 187"/>
              <a:gd name="T67" fmla="*/ 155 h 219"/>
              <a:gd name="T68" fmla="*/ 124 w 187"/>
              <a:gd name="T69" fmla="*/ 124 h 219"/>
              <a:gd name="T70" fmla="*/ 155 w 187"/>
              <a:gd name="T71" fmla="*/ 124 h 219"/>
              <a:gd name="T72" fmla="*/ 155 w 187"/>
              <a:gd name="T73" fmla="*/ 94 h 219"/>
              <a:gd name="T74" fmla="*/ 155 w 187"/>
              <a:gd name="T75" fmla="*/ 94 h 219"/>
              <a:gd name="T76" fmla="*/ 186 w 187"/>
              <a:gd name="T77" fmla="*/ 94 h 219"/>
              <a:gd name="T78" fmla="*/ 186 w 187"/>
              <a:gd name="T79" fmla="*/ 94 h 219"/>
              <a:gd name="T80" fmla="*/ 186 w 187"/>
              <a:gd name="T81" fmla="*/ 94 h 219"/>
              <a:gd name="T82" fmla="*/ 186 w 187"/>
              <a:gd name="T83" fmla="*/ 94 h 219"/>
              <a:gd name="T84" fmla="*/ 186 w 187"/>
              <a:gd name="T85" fmla="*/ 94 h 219"/>
              <a:gd name="T86" fmla="*/ 186 w 187"/>
              <a:gd name="T87" fmla="*/ 94 h 219"/>
              <a:gd name="T88" fmla="*/ 155 w 187"/>
              <a:gd name="T89" fmla="*/ 94 h 219"/>
              <a:gd name="T90" fmla="*/ 155 w 187"/>
              <a:gd name="T91" fmla="*/ 94 h 219"/>
              <a:gd name="T92" fmla="*/ 155 w 187"/>
              <a:gd name="T93" fmla="*/ 94 h 219"/>
              <a:gd name="T94" fmla="*/ 124 w 187"/>
              <a:gd name="T95" fmla="*/ 94 h 219"/>
              <a:gd name="T96" fmla="*/ 124 w 187"/>
              <a:gd name="T97" fmla="*/ 94 h 219"/>
              <a:gd name="T98" fmla="*/ 124 w 187"/>
              <a:gd name="T99" fmla="*/ 94 h 219"/>
              <a:gd name="T100" fmla="*/ 124 w 187"/>
              <a:gd name="T101" fmla="*/ 94 h 219"/>
              <a:gd name="T102" fmla="*/ 62 w 187"/>
              <a:gd name="T103" fmla="*/ 62 h 219"/>
              <a:gd name="T104" fmla="*/ 62 w 187"/>
              <a:gd name="T105" fmla="*/ 31 h 219"/>
              <a:gd name="T106" fmla="*/ 62 w 187"/>
              <a:gd name="T107" fmla="*/ 31 h 219"/>
              <a:gd name="T108" fmla="*/ 62 w 187"/>
              <a:gd name="T109" fmla="*/ 31 h 219"/>
              <a:gd name="T110" fmla="*/ 62 w 187"/>
              <a:gd name="T111" fmla="*/ 31 h 219"/>
              <a:gd name="T112" fmla="*/ 62 w 187"/>
              <a:gd name="T113" fmla="*/ 31 h 219"/>
              <a:gd name="T114" fmla="*/ 62 w 187"/>
              <a:gd name="T115" fmla="*/ 0 h 219"/>
              <a:gd name="T116" fmla="*/ 62 w 187"/>
              <a:gd name="T117" fmla="*/ 31 h 219"/>
              <a:gd name="T118" fmla="*/ 31 w 187"/>
              <a:gd name="T119" fmla="*/ 62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7" h="219">
                <a:moveTo>
                  <a:pt x="31" y="62"/>
                </a:moveTo>
                <a:lnTo>
                  <a:pt x="31" y="62"/>
                </a:lnTo>
                <a:lnTo>
                  <a:pt x="31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cubicBezTo>
                  <a:pt x="0" y="94"/>
                  <a:pt x="0" y="94"/>
                  <a:pt x="0" y="94"/>
                </a:cubicBezTo>
                <a:lnTo>
                  <a:pt x="0" y="94"/>
                </a:lnTo>
                <a:lnTo>
                  <a:pt x="0" y="94"/>
                </a:lnTo>
                <a:lnTo>
                  <a:pt x="0" y="94"/>
                </a:lnTo>
                <a:cubicBezTo>
                  <a:pt x="31" y="124"/>
                  <a:pt x="31" y="124"/>
                  <a:pt x="31" y="124"/>
                </a:cubicBezTo>
                <a:lnTo>
                  <a:pt x="31" y="124"/>
                </a:lnTo>
                <a:cubicBezTo>
                  <a:pt x="31" y="155"/>
                  <a:pt x="31" y="155"/>
                  <a:pt x="31" y="155"/>
                </a:cubicBezTo>
                <a:lnTo>
                  <a:pt x="31" y="155"/>
                </a:lnTo>
                <a:lnTo>
                  <a:pt x="31" y="155"/>
                </a:lnTo>
                <a:lnTo>
                  <a:pt x="31" y="155"/>
                </a:lnTo>
                <a:lnTo>
                  <a:pt x="31" y="186"/>
                </a:lnTo>
                <a:lnTo>
                  <a:pt x="31" y="186"/>
                </a:lnTo>
                <a:lnTo>
                  <a:pt x="31" y="186"/>
                </a:lnTo>
                <a:lnTo>
                  <a:pt x="31" y="186"/>
                </a:lnTo>
                <a:cubicBezTo>
                  <a:pt x="31" y="186"/>
                  <a:pt x="31" y="186"/>
                  <a:pt x="31" y="218"/>
                </a:cubicBezTo>
                <a:cubicBezTo>
                  <a:pt x="31" y="186"/>
                  <a:pt x="62" y="186"/>
                  <a:pt x="62" y="186"/>
                </a:cubicBezTo>
                <a:cubicBezTo>
                  <a:pt x="62" y="186"/>
                  <a:pt x="62" y="186"/>
                  <a:pt x="94" y="218"/>
                </a:cubicBezTo>
                <a:lnTo>
                  <a:pt x="94" y="218"/>
                </a:lnTo>
                <a:lnTo>
                  <a:pt x="94" y="218"/>
                </a:lnTo>
                <a:lnTo>
                  <a:pt x="94" y="218"/>
                </a:lnTo>
                <a:cubicBezTo>
                  <a:pt x="94" y="186"/>
                  <a:pt x="94" y="186"/>
                  <a:pt x="94" y="186"/>
                </a:cubicBezTo>
                <a:lnTo>
                  <a:pt x="94" y="186"/>
                </a:lnTo>
                <a:cubicBezTo>
                  <a:pt x="124" y="186"/>
                  <a:pt x="124" y="186"/>
                  <a:pt x="124" y="186"/>
                </a:cubicBezTo>
                <a:lnTo>
                  <a:pt x="155" y="186"/>
                </a:lnTo>
                <a:cubicBezTo>
                  <a:pt x="124" y="155"/>
                  <a:pt x="124" y="155"/>
                  <a:pt x="124" y="155"/>
                </a:cubicBezTo>
                <a:lnTo>
                  <a:pt x="124" y="124"/>
                </a:lnTo>
                <a:lnTo>
                  <a:pt x="155" y="124"/>
                </a:lnTo>
                <a:cubicBezTo>
                  <a:pt x="155" y="94"/>
                  <a:pt x="155" y="94"/>
                  <a:pt x="155" y="94"/>
                </a:cubicBezTo>
                <a:lnTo>
                  <a:pt x="155" y="94"/>
                </a:lnTo>
                <a:cubicBezTo>
                  <a:pt x="155" y="94"/>
                  <a:pt x="155" y="94"/>
                  <a:pt x="186" y="94"/>
                </a:cubicBezTo>
                <a:lnTo>
                  <a:pt x="186" y="94"/>
                </a:lnTo>
                <a:lnTo>
                  <a:pt x="186" y="94"/>
                </a:lnTo>
                <a:lnTo>
                  <a:pt x="186" y="94"/>
                </a:lnTo>
                <a:lnTo>
                  <a:pt x="186" y="94"/>
                </a:lnTo>
                <a:lnTo>
                  <a:pt x="186" y="94"/>
                </a:lnTo>
                <a:lnTo>
                  <a:pt x="155" y="94"/>
                </a:lnTo>
                <a:lnTo>
                  <a:pt x="155" y="94"/>
                </a:lnTo>
                <a:lnTo>
                  <a:pt x="155" y="94"/>
                </a:lnTo>
                <a:lnTo>
                  <a:pt x="124" y="94"/>
                </a:lnTo>
                <a:lnTo>
                  <a:pt x="124" y="94"/>
                </a:lnTo>
                <a:lnTo>
                  <a:pt x="124" y="94"/>
                </a:lnTo>
                <a:lnTo>
                  <a:pt x="124" y="94"/>
                </a:lnTo>
                <a:cubicBezTo>
                  <a:pt x="94" y="94"/>
                  <a:pt x="94" y="62"/>
                  <a:pt x="62" y="62"/>
                </a:cubicBezTo>
                <a:lnTo>
                  <a:pt x="62" y="31"/>
                </a:lnTo>
                <a:lnTo>
                  <a:pt x="62" y="31"/>
                </a:lnTo>
                <a:lnTo>
                  <a:pt x="62" y="31"/>
                </a:lnTo>
                <a:lnTo>
                  <a:pt x="62" y="31"/>
                </a:lnTo>
                <a:lnTo>
                  <a:pt x="62" y="31"/>
                </a:lnTo>
                <a:cubicBezTo>
                  <a:pt x="62" y="31"/>
                  <a:pt x="62" y="31"/>
                  <a:pt x="62" y="0"/>
                </a:cubicBezTo>
                <a:cubicBezTo>
                  <a:pt x="62" y="31"/>
                  <a:pt x="62" y="31"/>
                  <a:pt x="62" y="31"/>
                </a:cubicBezTo>
                <a:cubicBezTo>
                  <a:pt x="62" y="31"/>
                  <a:pt x="62" y="62"/>
                  <a:pt x="31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1" name="Freeform 128"/>
          <p:cNvSpPr>
            <a:spLocks noChangeArrowheads="1"/>
          </p:cNvSpPr>
          <p:nvPr/>
        </p:nvSpPr>
        <p:spPr bwMode="auto">
          <a:xfrm>
            <a:off x="7132950" y="3886151"/>
            <a:ext cx="60502" cy="54318"/>
          </a:xfrm>
          <a:custGeom>
            <a:avLst/>
            <a:gdLst>
              <a:gd name="T0" fmla="*/ 0 w 157"/>
              <a:gd name="T1" fmla="*/ 93 h 125"/>
              <a:gd name="T2" fmla="*/ 0 w 157"/>
              <a:gd name="T3" fmla="*/ 93 h 125"/>
              <a:gd name="T4" fmla="*/ 0 w 157"/>
              <a:gd name="T5" fmla="*/ 93 h 125"/>
              <a:gd name="T6" fmla="*/ 93 w 157"/>
              <a:gd name="T7" fmla="*/ 124 h 125"/>
              <a:gd name="T8" fmla="*/ 93 w 157"/>
              <a:gd name="T9" fmla="*/ 93 h 125"/>
              <a:gd name="T10" fmla="*/ 124 w 157"/>
              <a:gd name="T11" fmla="*/ 93 h 125"/>
              <a:gd name="T12" fmla="*/ 124 w 157"/>
              <a:gd name="T13" fmla="*/ 93 h 125"/>
              <a:gd name="T14" fmla="*/ 156 w 157"/>
              <a:gd name="T15" fmla="*/ 62 h 125"/>
              <a:gd name="T16" fmla="*/ 156 w 157"/>
              <a:gd name="T17" fmla="*/ 62 h 125"/>
              <a:gd name="T18" fmla="*/ 124 w 157"/>
              <a:gd name="T19" fmla="*/ 62 h 125"/>
              <a:gd name="T20" fmla="*/ 124 w 157"/>
              <a:gd name="T21" fmla="*/ 31 h 125"/>
              <a:gd name="T22" fmla="*/ 124 w 157"/>
              <a:gd name="T23" fmla="*/ 31 h 125"/>
              <a:gd name="T24" fmla="*/ 124 w 157"/>
              <a:gd name="T25" fmla="*/ 62 h 125"/>
              <a:gd name="T26" fmla="*/ 93 w 157"/>
              <a:gd name="T27" fmla="*/ 31 h 125"/>
              <a:gd name="T28" fmla="*/ 93 w 157"/>
              <a:gd name="T29" fmla="*/ 0 h 125"/>
              <a:gd name="T30" fmla="*/ 93 w 157"/>
              <a:gd name="T31" fmla="*/ 0 h 125"/>
              <a:gd name="T32" fmla="*/ 62 w 157"/>
              <a:gd name="T33" fmla="*/ 0 h 125"/>
              <a:gd name="T34" fmla="*/ 62 w 157"/>
              <a:gd name="T35" fmla="*/ 0 h 125"/>
              <a:gd name="T36" fmla="*/ 62 w 157"/>
              <a:gd name="T37" fmla="*/ 0 h 125"/>
              <a:gd name="T38" fmla="*/ 0 w 157"/>
              <a:gd name="T39" fmla="*/ 62 h 125"/>
              <a:gd name="T40" fmla="*/ 0 w 157"/>
              <a:gd name="T41" fmla="*/ 93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7" h="125">
                <a:moveTo>
                  <a:pt x="0" y="93"/>
                </a:moveTo>
                <a:lnTo>
                  <a:pt x="0" y="93"/>
                </a:lnTo>
                <a:lnTo>
                  <a:pt x="0" y="93"/>
                </a:lnTo>
                <a:cubicBezTo>
                  <a:pt x="32" y="93"/>
                  <a:pt x="62" y="93"/>
                  <a:pt x="93" y="124"/>
                </a:cubicBezTo>
                <a:cubicBezTo>
                  <a:pt x="93" y="93"/>
                  <a:pt x="93" y="93"/>
                  <a:pt x="93" y="93"/>
                </a:cubicBezTo>
                <a:cubicBezTo>
                  <a:pt x="93" y="93"/>
                  <a:pt x="93" y="93"/>
                  <a:pt x="124" y="93"/>
                </a:cubicBezTo>
                <a:lnTo>
                  <a:pt x="124" y="93"/>
                </a:lnTo>
                <a:cubicBezTo>
                  <a:pt x="124" y="93"/>
                  <a:pt x="124" y="62"/>
                  <a:pt x="156" y="62"/>
                </a:cubicBezTo>
                <a:lnTo>
                  <a:pt x="156" y="62"/>
                </a:lnTo>
                <a:cubicBezTo>
                  <a:pt x="124" y="62"/>
                  <a:pt x="124" y="62"/>
                  <a:pt x="124" y="62"/>
                </a:cubicBezTo>
                <a:cubicBezTo>
                  <a:pt x="124" y="62"/>
                  <a:pt x="124" y="62"/>
                  <a:pt x="124" y="31"/>
                </a:cubicBezTo>
                <a:lnTo>
                  <a:pt x="124" y="31"/>
                </a:lnTo>
                <a:cubicBezTo>
                  <a:pt x="124" y="62"/>
                  <a:pt x="124" y="62"/>
                  <a:pt x="124" y="62"/>
                </a:cubicBezTo>
                <a:cubicBezTo>
                  <a:pt x="93" y="62"/>
                  <a:pt x="93" y="31"/>
                  <a:pt x="93" y="31"/>
                </a:cubicBezTo>
                <a:cubicBezTo>
                  <a:pt x="93" y="31"/>
                  <a:pt x="93" y="31"/>
                  <a:pt x="93" y="0"/>
                </a:cubicBezTo>
                <a:lnTo>
                  <a:pt x="93" y="0"/>
                </a:lnTo>
                <a:cubicBezTo>
                  <a:pt x="62" y="0"/>
                  <a:pt x="62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cubicBezTo>
                  <a:pt x="32" y="31"/>
                  <a:pt x="32" y="62"/>
                  <a:pt x="0" y="62"/>
                </a:cubicBezTo>
                <a:lnTo>
                  <a:pt x="0" y="9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2" name="Freeform 129"/>
          <p:cNvSpPr>
            <a:spLocks noChangeArrowheads="1"/>
          </p:cNvSpPr>
          <p:nvPr/>
        </p:nvSpPr>
        <p:spPr bwMode="auto">
          <a:xfrm>
            <a:off x="7038837" y="3954049"/>
            <a:ext cx="82349" cy="67897"/>
          </a:xfrm>
          <a:custGeom>
            <a:avLst/>
            <a:gdLst>
              <a:gd name="T0" fmla="*/ 0 w 218"/>
              <a:gd name="T1" fmla="*/ 155 h 156"/>
              <a:gd name="T2" fmla="*/ 0 w 218"/>
              <a:gd name="T3" fmla="*/ 155 h 156"/>
              <a:gd name="T4" fmla="*/ 0 w 218"/>
              <a:gd name="T5" fmla="*/ 155 h 156"/>
              <a:gd name="T6" fmla="*/ 62 w 218"/>
              <a:gd name="T7" fmla="*/ 124 h 156"/>
              <a:gd name="T8" fmla="*/ 62 w 218"/>
              <a:gd name="T9" fmla="*/ 124 h 156"/>
              <a:gd name="T10" fmla="*/ 62 w 218"/>
              <a:gd name="T11" fmla="*/ 124 h 156"/>
              <a:gd name="T12" fmla="*/ 62 w 218"/>
              <a:gd name="T13" fmla="*/ 124 h 156"/>
              <a:gd name="T14" fmla="*/ 93 w 218"/>
              <a:gd name="T15" fmla="*/ 155 h 156"/>
              <a:gd name="T16" fmla="*/ 124 w 218"/>
              <a:gd name="T17" fmla="*/ 155 h 156"/>
              <a:gd name="T18" fmla="*/ 124 w 218"/>
              <a:gd name="T19" fmla="*/ 155 h 156"/>
              <a:gd name="T20" fmla="*/ 124 w 218"/>
              <a:gd name="T21" fmla="*/ 155 h 156"/>
              <a:gd name="T22" fmla="*/ 124 w 218"/>
              <a:gd name="T23" fmla="*/ 155 h 156"/>
              <a:gd name="T24" fmla="*/ 156 w 218"/>
              <a:gd name="T25" fmla="*/ 124 h 156"/>
              <a:gd name="T26" fmla="*/ 156 w 218"/>
              <a:gd name="T27" fmla="*/ 124 h 156"/>
              <a:gd name="T28" fmla="*/ 156 w 218"/>
              <a:gd name="T29" fmla="*/ 93 h 156"/>
              <a:gd name="T30" fmla="*/ 186 w 218"/>
              <a:gd name="T31" fmla="*/ 93 h 156"/>
              <a:gd name="T32" fmla="*/ 186 w 218"/>
              <a:gd name="T33" fmla="*/ 62 h 156"/>
              <a:gd name="T34" fmla="*/ 186 w 218"/>
              <a:gd name="T35" fmla="*/ 31 h 156"/>
              <a:gd name="T36" fmla="*/ 186 w 218"/>
              <a:gd name="T37" fmla="*/ 31 h 156"/>
              <a:gd name="T38" fmla="*/ 186 w 218"/>
              <a:gd name="T39" fmla="*/ 31 h 156"/>
              <a:gd name="T40" fmla="*/ 217 w 218"/>
              <a:gd name="T41" fmla="*/ 0 h 156"/>
              <a:gd name="T42" fmla="*/ 217 w 218"/>
              <a:gd name="T43" fmla="*/ 0 h 156"/>
              <a:gd name="T44" fmla="*/ 186 w 218"/>
              <a:gd name="T45" fmla="*/ 31 h 156"/>
              <a:gd name="T46" fmla="*/ 156 w 218"/>
              <a:gd name="T47" fmla="*/ 31 h 156"/>
              <a:gd name="T48" fmla="*/ 156 w 218"/>
              <a:gd name="T49" fmla="*/ 31 h 156"/>
              <a:gd name="T50" fmla="*/ 156 w 218"/>
              <a:gd name="T51" fmla="*/ 0 h 156"/>
              <a:gd name="T52" fmla="*/ 124 w 218"/>
              <a:gd name="T53" fmla="*/ 31 h 156"/>
              <a:gd name="T54" fmla="*/ 124 w 218"/>
              <a:gd name="T55" fmla="*/ 31 h 156"/>
              <a:gd name="T56" fmla="*/ 93 w 218"/>
              <a:gd name="T57" fmla="*/ 62 h 156"/>
              <a:gd name="T58" fmla="*/ 93 w 218"/>
              <a:gd name="T59" fmla="*/ 93 h 156"/>
              <a:gd name="T60" fmla="*/ 32 w 218"/>
              <a:gd name="T61" fmla="*/ 93 h 156"/>
              <a:gd name="T62" fmla="*/ 32 w 218"/>
              <a:gd name="T63" fmla="*/ 93 h 156"/>
              <a:gd name="T64" fmla="*/ 0 w 218"/>
              <a:gd name="T65" fmla="*/ 155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" h="156">
                <a:moveTo>
                  <a:pt x="0" y="155"/>
                </a:moveTo>
                <a:lnTo>
                  <a:pt x="0" y="155"/>
                </a:lnTo>
                <a:lnTo>
                  <a:pt x="0" y="155"/>
                </a:lnTo>
                <a:cubicBezTo>
                  <a:pt x="32" y="155"/>
                  <a:pt x="32" y="124"/>
                  <a:pt x="62" y="124"/>
                </a:cubicBezTo>
                <a:lnTo>
                  <a:pt x="62" y="124"/>
                </a:lnTo>
                <a:lnTo>
                  <a:pt x="62" y="124"/>
                </a:lnTo>
                <a:lnTo>
                  <a:pt x="62" y="124"/>
                </a:lnTo>
                <a:cubicBezTo>
                  <a:pt x="62" y="124"/>
                  <a:pt x="93" y="124"/>
                  <a:pt x="93" y="155"/>
                </a:cubicBezTo>
                <a:cubicBezTo>
                  <a:pt x="124" y="155"/>
                  <a:pt x="124" y="155"/>
                  <a:pt x="124" y="155"/>
                </a:cubicBezTo>
                <a:lnTo>
                  <a:pt x="124" y="155"/>
                </a:lnTo>
                <a:lnTo>
                  <a:pt x="124" y="155"/>
                </a:lnTo>
                <a:lnTo>
                  <a:pt x="124" y="155"/>
                </a:lnTo>
                <a:cubicBezTo>
                  <a:pt x="124" y="155"/>
                  <a:pt x="124" y="124"/>
                  <a:pt x="156" y="124"/>
                </a:cubicBezTo>
                <a:lnTo>
                  <a:pt x="156" y="124"/>
                </a:lnTo>
                <a:cubicBezTo>
                  <a:pt x="156" y="124"/>
                  <a:pt x="156" y="124"/>
                  <a:pt x="156" y="93"/>
                </a:cubicBezTo>
                <a:cubicBezTo>
                  <a:pt x="186" y="93"/>
                  <a:pt x="186" y="93"/>
                  <a:pt x="186" y="93"/>
                </a:cubicBezTo>
                <a:cubicBezTo>
                  <a:pt x="186" y="93"/>
                  <a:pt x="186" y="93"/>
                  <a:pt x="186" y="62"/>
                </a:cubicBezTo>
                <a:lnTo>
                  <a:pt x="186" y="31"/>
                </a:lnTo>
                <a:lnTo>
                  <a:pt x="186" y="31"/>
                </a:lnTo>
                <a:lnTo>
                  <a:pt x="186" y="31"/>
                </a:lnTo>
                <a:cubicBezTo>
                  <a:pt x="186" y="31"/>
                  <a:pt x="186" y="0"/>
                  <a:pt x="217" y="0"/>
                </a:cubicBezTo>
                <a:lnTo>
                  <a:pt x="217" y="0"/>
                </a:lnTo>
                <a:cubicBezTo>
                  <a:pt x="186" y="31"/>
                  <a:pt x="186" y="31"/>
                  <a:pt x="186" y="31"/>
                </a:cubicBezTo>
                <a:lnTo>
                  <a:pt x="156" y="31"/>
                </a:lnTo>
                <a:lnTo>
                  <a:pt x="156" y="31"/>
                </a:lnTo>
                <a:lnTo>
                  <a:pt x="156" y="0"/>
                </a:lnTo>
                <a:cubicBezTo>
                  <a:pt x="156" y="31"/>
                  <a:pt x="124" y="31"/>
                  <a:pt x="124" y="31"/>
                </a:cubicBezTo>
                <a:lnTo>
                  <a:pt x="124" y="31"/>
                </a:lnTo>
                <a:cubicBezTo>
                  <a:pt x="124" y="62"/>
                  <a:pt x="124" y="62"/>
                  <a:pt x="93" y="62"/>
                </a:cubicBezTo>
                <a:lnTo>
                  <a:pt x="93" y="93"/>
                </a:lnTo>
                <a:cubicBezTo>
                  <a:pt x="62" y="93"/>
                  <a:pt x="32" y="93"/>
                  <a:pt x="32" y="93"/>
                </a:cubicBezTo>
                <a:lnTo>
                  <a:pt x="32" y="93"/>
                </a:lnTo>
                <a:cubicBezTo>
                  <a:pt x="32" y="124"/>
                  <a:pt x="0" y="124"/>
                  <a:pt x="0" y="155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3" name="Freeform 130"/>
          <p:cNvSpPr>
            <a:spLocks noChangeArrowheads="1"/>
          </p:cNvSpPr>
          <p:nvPr/>
        </p:nvSpPr>
        <p:spPr bwMode="auto">
          <a:xfrm>
            <a:off x="6860694" y="3422511"/>
            <a:ext cx="94113" cy="95056"/>
          </a:xfrm>
          <a:custGeom>
            <a:avLst/>
            <a:gdLst>
              <a:gd name="T0" fmla="*/ 216 w 249"/>
              <a:gd name="T1" fmla="*/ 93 h 218"/>
              <a:gd name="T2" fmla="*/ 216 w 249"/>
              <a:gd name="T3" fmla="*/ 93 h 218"/>
              <a:gd name="T4" fmla="*/ 216 w 249"/>
              <a:gd name="T5" fmla="*/ 93 h 218"/>
              <a:gd name="T6" fmla="*/ 185 w 249"/>
              <a:gd name="T7" fmla="*/ 62 h 218"/>
              <a:gd name="T8" fmla="*/ 185 w 249"/>
              <a:gd name="T9" fmla="*/ 32 h 218"/>
              <a:gd name="T10" fmla="*/ 185 w 249"/>
              <a:gd name="T11" fmla="*/ 32 h 218"/>
              <a:gd name="T12" fmla="*/ 185 w 249"/>
              <a:gd name="T13" fmla="*/ 32 h 218"/>
              <a:gd name="T14" fmla="*/ 185 w 249"/>
              <a:gd name="T15" fmla="*/ 32 h 218"/>
              <a:gd name="T16" fmla="*/ 185 w 249"/>
              <a:gd name="T17" fmla="*/ 32 h 218"/>
              <a:gd name="T18" fmla="*/ 154 w 249"/>
              <a:gd name="T19" fmla="*/ 32 h 218"/>
              <a:gd name="T20" fmla="*/ 154 w 249"/>
              <a:gd name="T21" fmla="*/ 32 h 218"/>
              <a:gd name="T22" fmla="*/ 124 w 249"/>
              <a:gd name="T23" fmla="*/ 0 h 218"/>
              <a:gd name="T24" fmla="*/ 124 w 249"/>
              <a:gd name="T25" fmla="*/ 0 h 218"/>
              <a:gd name="T26" fmla="*/ 124 w 249"/>
              <a:gd name="T27" fmla="*/ 0 h 218"/>
              <a:gd name="T28" fmla="*/ 124 w 249"/>
              <a:gd name="T29" fmla="*/ 0 h 218"/>
              <a:gd name="T30" fmla="*/ 124 w 249"/>
              <a:gd name="T31" fmla="*/ 0 h 218"/>
              <a:gd name="T32" fmla="*/ 124 w 249"/>
              <a:gd name="T33" fmla="*/ 0 h 218"/>
              <a:gd name="T34" fmla="*/ 124 w 249"/>
              <a:gd name="T35" fmla="*/ 0 h 218"/>
              <a:gd name="T36" fmla="*/ 124 w 249"/>
              <a:gd name="T37" fmla="*/ 32 h 218"/>
              <a:gd name="T38" fmla="*/ 124 w 249"/>
              <a:gd name="T39" fmla="*/ 32 h 218"/>
              <a:gd name="T40" fmla="*/ 92 w 249"/>
              <a:gd name="T41" fmla="*/ 32 h 218"/>
              <a:gd name="T42" fmla="*/ 92 w 249"/>
              <a:gd name="T43" fmla="*/ 32 h 218"/>
              <a:gd name="T44" fmla="*/ 92 w 249"/>
              <a:gd name="T45" fmla="*/ 32 h 218"/>
              <a:gd name="T46" fmla="*/ 61 w 249"/>
              <a:gd name="T47" fmla="*/ 32 h 218"/>
              <a:gd name="T48" fmla="*/ 30 w 249"/>
              <a:gd name="T49" fmla="*/ 32 h 218"/>
              <a:gd name="T50" fmla="*/ 30 w 249"/>
              <a:gd name="T51" fmla="*/ 32 h 218"/>
              <a:gd name="T52" fmla="*/ 30 w 249"/>
              <a:gd name="T53" fmla="*/ 32 h 218"/>
              <a:gd name="T54" fmla="*/ 30 w 249"/>
              <a:gd name="T55" fmla="*/ 32 h 218"/>
              <a:gd name="T56" fmla="*/ 30 w 249"/>
              <a:gd name="T57" fmla="*/ 32 h 218"/>
              <a:gd name="T58" fmla="*/ 0 w 249"/>
              <a:gd name="T59" fmla="*/ 32 h 218"/>
              <a:gd name="T60" fmla="*/ 30 w 249"/>
              <a:gd name="T61" fmla="*/ 32 h 218"/>
              <a:gd name="T62" fmla="*/ 30 w 249"/>
              <a:gd name="T63" fmla="*/ 32 h 218"/>
              <a:gd name="T64" fmla="*/ 30 w 249"/>
              <a:gd name="T65" fmla="*/ 93 h 218"/>
              <a:gd name="T66" fmla="*/ 30 w 249"/>
              <a:gd name="T67" fmla="*/ 93 h 218"/>
              <a:gd name="T68" fmla="*/ 30 w 249"/>
              <a:gd name="T69" fmla="*/ 93 h 218"/>
              <a:gd name="T70" fmla="*/ 61 w 249"/>
              <a:gd name="T71" fmla="*/ 93 h 218"/>
              <a:gd name="T72" fmla="*/ 61 w 249"/>
              <a:gd name="T73" fmla="*/ 62 h 218"/>
              <a:gd name="T74" fmla="*/ 61 w 249"/>
              <a:gd name="T75" fmla="*/ 62 h 218"/>
              <a:gd name="T76" fmla="*/ 92 w 249"/>
              <a:gd name="T77" fmla="*/ 93 h 218"/>
              <a:gd name="T78" fmla="*/ 92 w 249"/>
              <a:gd name="T79" fmla="*/ 93 h 218"/>
              <a:gd name="T80" fmla="*/ 92 w 249"/>
              <a:gd name="T81" fmla="*/ 93 h 218"/>
              <a:gd name="T82" fmla="*/ 124 w 249"/>
              <a:gd name="T83" fmla="*/ 93 h 218"/>
              <a:gd name="T84" fmla="*/ 124 w 249"/>
              <a:gd name="T85" fmla="*/ 156 h 218"/>
              <a:gd name="T86" fmla="*/ 124 w 249"/>
              <a:gd name="T87" fmla="*/ 156 h 218"/>
              <a:gd name="T88" fmla="*/ 124 w 249"/>
              <a:gd name="T89" fmla="*/ 156 h 218"/>
              <a:gd name="T90" fmla="*/ 154 w 249"/>
              <a:gd name="T91" fmla="*/ 186 h 218"/>
              <a:gd name="T92" fmla="*/ 154 w 249"/>
              <a:gd name="T93" fmla="*/ 186 h 218"/>
              <a:gd name="T94" fmla="*/ 154 w 249"/>
              <a:gd name="T95" fmla="*/ 186 h 218"/>
              <a:gd name="T96" fmla="*/ 124 w 249"/>
              <a:gd name="T97" fmla="*/ 186 h 218"/>
              <a:gd name="T98" fmla="*/ 124 w 249"/>
              <a:gd name="T99" fmla="*/ 186 h 218"/>
              <a:gd name="T100" fmla="*/ 124 w 249"/>
              <a:gd name="T101" fmla="*/ 217 h 218"/>
              <a:gd name="T102" fmla="*/ 124 w 249"/>
              <a:gd name="T103" fmla="*/ 217 h 218"/>
              <a:gd name="T104" fmla="*/ 124 w 249"/>
              <a:gd name="T105" fmla="*/ 217 h 218"/>
              <a:gd name="T106" fmla="*/ 124 w 249"/>
              <a:gd name="T107" fmla="*/ 217 h 218"/>
              <a:gd name="T108" fmla="*/ 124 w 249"/>
              <a:gd name="T109" fmla="*/ 217 h 218"/>
              <a:gd name="T110" fmla="*/ 154 w 249"/>
              <a:gd name="T111" fmla="*/ 186 h 218"/>
              <a:gd name="T112" fmla="*/ 154 w 249"/>
              <a:gd name="T113" fmla="*/ 186 h 218"/>
              <a:gd name="T114" fmla="*/ 185 w 249"/>
              <a:gd name="T115" fmla="*/ 156 h 218"/>
              <a:gd name="T116" fmla="*/ 216 w 249"/>
              <a:gd name="T117" fmla="*/ 156 h 218"/>
              <a:gd name="T118" fmla="*/ 216 w 249"/>
              <a:gd name="T119" fmla="*/ 124 h 218"/>
              <a:gd name="T120" fmla="*/ 216 w 249"/>
              <a:gd name="T121" fmla="*/ 124 h 218"/>
              <a:gd name="T122" fmla="*/ 248 w 249"/>
              <a:gd name="T123" fmla="*/ 93 h 218"/>
              <a:gd name="T124" fmla="*/ 216 w 249"/>
              <a:gd name="T125" fmla="*/ 93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9" h="218">
                <a:moveTo>
                  <a:pt x="216" y="93"/>
                </a:moveTo>
                <a:lnTo>
                  <a:pt x="216" y="93"/>
                </a:lnTo>
                <a:lnTo>
                  <a:pt x="216" y="93"/>
                </a:lnTo>
                <a:cubicBezTo>
                  <a:pt x="185" y="62"/>
                  <a:pt x="185" y="62"/>
                  <a:pt x="185" y="62"/>
                </a:cubicBezTo>
                <a:lnTo>
                  <a:pt x="185" y="32"/>
                </a:lnTo>
                <a:lnTo>
                  <a:pt x="185" y="32"/>
                </a:lnTo>
                <a:lnTo>
                  <a:pt x="185" y="32"/>
                </a:lnTo>
                <a:lnTo>
                  <a:pt x="185" y="32"/>
                </a:lnTo>
                <a:lnTo>
                  <a:pt x="185" y="32"/>
                </a:lnTo>
                <a:lnTo>
                  <a:pt x="154" y="32"/>
                </a:lnTo>
                <a:lnTo>
                  <a:pt x="154" y="32"/>
                </a:lnTo>
                <a:cubicBezTo>
                  <a:pt x="154" y="32"/>
                  <a:pt x="154" y="0"/>
                  <a:pt x="124" y="0"/>
                </a:cubicBez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cubicBezTo>
                  <a:pt x="124" y="0"/>
                  <a:pt x="124" y="0"/>
                  <a:pt x="124" y="32"/>
                </a:cubicBezTo>
                <a:lnTo>
                  <a:pt x="124" y="32"/>
                </a:lnTo>
                <a:lnTo>
                  <a:pt x="92" y="32"/>
                </a:lnTo>
                <a:lnTo>
                  <a:pt x="92" y="32"/>
                </a:lnTo>
                <a:lnTo>
                  <a:pt x="92" y="32"/>
                </a:lnTo>
                <a:cubicBezTo>
                  <a:pt x="92" y="32"/>
                  <a:pt x="92" y="32"/>
                  <a:pt x="61" y="32"/>
                </a:cubicBezTo>
                <a:cubicBezTo>
                  <a:pt x="61" y="32"/>
                  <a:pt x="61" y="32"/>
                  <a:pt x="30" y="32"/>
                </a:cubicBezTo>
                <a:lnTo>
                  <a:pt x="30" y="32"/>
                </a:lnTo>
                <a:lnTo>
                  <a:pt x="30" y="32"/>
                </a:lnTo>
                <a:lnTo>
                  <a:pt x="30" y="32"/>
                </a:lnTo>
                <a:lnTo>
                  <a:pt x="30" y="32"/>
                </a:lnTo>
                <a:cubicBezTo>
                  <a:pt x="30" y="32"/>
                  <a:pt x="30" y="32"/>
                  <a:pt x="0" y="32"/>
                </a:cubicBezTo>
                <a:cubicBezTo>
                  <a:pt x="0" y="32"/>
                  <a:pt x="0" y="32"/>
                  <a:pt x="30" y="32"/>
                </a:cubicBezTo>
                <a:lnTo>
                  <a:pt x="30" y="32"/>
                </a:lnTo>
                <a:cubicBezTo>
                  <a:pt x="30" y="62"/>
                  <a:pt x="30" y="62"/>
                  <a:pt x="30" y="93"/>
                </a:cubicBezTo>
                <a:lnTo>
                  <a:pt x="30" y="93"/>
                </a:lnTo>
                <a:lnTo>
                  <a:pt x="30" y="93"/>
                </a:lnTo>
                <a:cubicBezTo>
                  <a:pt x="30" y="93"/>
                  <a:pt x="30" y="93"/>
                  <a:pt x="61" y="93"/>
                </a:cubicBezTo>
                <a:lnTo>
                  <a:pt x="61" y="62"/>
                </a:lnTo>
                <a:lnTo>
                  <a:pt x="61" y="62"/>
                </a:lnTo>
                <a:cubicBezTo>
                  <a:pt x="92" y="93"/>
                  <a:pt x="92" y="93"/>
                  <a:pt x="92" y="93"/>
                </a:cubicBezTo>
                <a:lnTo>
                  <a:pt x="92" y="93"/>
                </a:lnTo>
                <a:lnTo>
                  <a:pt x="92" y="93"/>
                </a:lnTo>
                <a:lnTo>
                  <a:pt x="124" y="93"/>
                </a:lnTo>
                <a:cubicBezTo>
                  <a:pt x="124" y="124"/>
                  <a:pt x="124" y="124"/>
                  <a:pt x="124" y="156"/>
                </a:cubicBezTo>
                <a:lnTo>
                  <a:pt x="124" y="156"/>
                </a:lnTo>
                <a:lnTo>
                  <a:pt x="124" y="156"/>
                </a:lnTo>
                <a:cubicBezTo>
                  <a:pt x="154" y="156"/>
                  <a:pt x="154" y="156"/>
                  <a:pt x="154" y="186"/>
                </a:cubicBezTo>
                <a:lnTo>
                  <a:pt x="154" y="186"/>
                </a:lnTo>
                <a:lnTo>
                  <a:pt x="154" y="186"/>
                </a:lnTo>
                <a:lnTo>
                  <a:pt x="124" y="186"/>
                </a:lnTo>
                <a:lnTo>
                  <a:pt x="124" y="186"/>
                </a:lnTo>
                <a:lnTo>
                  <a:pt x="124" y="217"/>
                </a:lnTo>
                <a:lnTo>
                  <a:pt x="124" y="217"/>
                </a:lnTo>
                <a:lnTo>
                  <a:pt x="124" y="217"/>
                </a:lnTo>
                <a:lnTo>
                  <a:pt x="124" y="217"/>
                </a:lnTo>
                <a:lnTo>
                  <a:pt x="124" y="217"/>
                </a:lnTo>
                <a:lnTo>
                  <a:pt x="154" y="186"/>
                </a:lnTo>
                <a:lnTo>
                  <a:pt x="154" y="186"/>
                </a:lnTo>
                <a:cubicBezTo>
                  <a:pt x="154" y="156"/>
                  <a:pt x="185" y="156"/>
                  <a:pt x="185" y="156"/>
                </a:cubicBezTo>
                <a:cubicBezTo>
                  <a:pt x="185" y="156"/>
                  <a:pt x="185" y="156"/>
                  <a:pt x="216" y="156"/>
                </a:cubicBezTo>
                <a:cubicBezTo>
                  <a:pt x="216" y="124"/>
                  <a:pt x="216" y="124"/>
                  <a:pt x="216" y="124"/>
                </a:cubicBezTo>
                <a:lnTo>
                  <a:pt x="216" y="124"/>
                </a:lnTo>
                <a:cubicBezTo>
                  <a:pt x="216" y="93"/>
                  <a:pt x="216" y="93"/>
                  <a:pt x="248" y="93"/>
                </a:cubicBezTo>
                <a:cubicBezTo>
                  <a:pt x="248" y="93"/>
                  <a:pt x="248" y="93"/>
                  <a:pt x="216" y="9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4" name="Freeform 131"/>
          <p:cNvSpPr>
            <a:spLocks noChangeArrowheads="1"/>
          </p:cNvSpPr>
          <p:nvPr/>
        </p:nvSpPr>
        <p:spPr bwMode="auto">
          <a:xfrm>
            <a:off x="6931279" y="3614562"/>
            <a:ext cx="58821" cy="162953"/>
          </a:xfrm>
          <a:custGeom>
            <a:avLst/>
            <a:gdLst>
              <a:gd name="T0" fmla="*/ 63 w 156"/>
              <a:gd name="T1" fmla="*/ 278 h 372"/>
              <a:gd name="T2" fmla="*/ 63 w 156"/>
              <a:gd name="T3" fmla="*/ 278 h 372"/>
              <a:gd name="T4" fmla="*/ 63 w 156"/>
              <a:gd name="T5" fmla="*/ 278 h 372"/>
              <a:gd name="T6" fmla="*/ 63 w 156"/>
              <a:gd name="T7" fmla="*/ 278 h 372"/>
              <a:gd name="T8" fmla="*/ 31 w 156"/>
              <a:gd name="T9" fmla="*/ 309 h 372"/>
              <a:gd name="T10" fmla="*/ 31 w 156"/>
              <a:gd name="T11" fmla="*/ 309 h 372"/>
              <a:gd name="T12" fmla="*/ 31 w 156"/>
              <a:gd name="T13" fmla="*/ 309 h 372"/>
              <a:gd name="T14" fmla="*/ 31 w 156"/>
              <a:gd name="T15" fmla="*/ 309 h 372"/>
              <a:gd name="T16" fmla="*/ 31 w 156"/>
              <a:gd name="T17" fmla="*/ 309 h 372"/>
              <a:gd name="T18" fmla="*/ 0 w 156"/>
              <a:gd name="T19" fmla="*/ 341 h 372"/>
              <a:gd name="T20" fmla="*/ 0 w 156"/>
              <a:gd name="T21" fmla="*/ 341 h 372"/>
              <a:gd name="T22" fmla="*/ 0 w 156"/>
              <a:gd name="T23" fmla="*/ 341 h 372"/>
              <a:gd name="T24" fmla="*/ 0 w 156"/>
              <a:gd name="T25" fmla="*/ 341 h 372"/>
              <a:gd name="T26" fmla="*/ 31 w 156"/>
              <a:gd name="T27" fmla="*/ 371 h 372"/>
              <a:gd name="T28" fmla="*/ 31 w 156"/>
              <a:gd name="T29" fmla="*/ 371 h 372"/>
              <a:gd name="T30" fmla="*/ 93 w 156"/>
              <a:gd name="T31" fmla="*/ 341 h 372"/>
              <a:gd name="T32" fmla="*/ 93 w 156"/>
              <a:gd name="T33" fmla="*/ 341 h 372"/>
              <a:gd name="T34" fmla="*/ 93 w 156"/>
              <a:gd name="T35" fmla="*/ 309 h 372"/>
              <a:gd name="T36" fmla="*/ 93 w 156"/>
              <a:gd name="T37" fmla="*/ 309 h 372"/>
              <a:gd name="T38" fmla="*/ 155 w 156"/>
              <a:gd name="T39" fmla="*/ 247 h 372"/>
              <a:gd name="T40" fmla="*/ 155 w 156"/>
              <a:gd name="T41" fmla="*/ 247 h 372"/>
              <a:gd name="T42" fmla="*/ 155 w 156"/>
              <a:gd name="T43" fmla="*/ 217 h 372"/>
              <a:gd name="T44" fmla="*/ 155 w 156"/>
              <a:gd name="T45" fmla="*/ 185 h 372"/>
              <a:gd name="T46" fmla="*/ 155 w 156"/>
              <a:gd name="T47" fmla="*/ 154 h 372"/>
              <a:gd name="T48" fmla="*/ 155 w 156"/>
              <a:gd name="T49" fmla="*/ 154 h 372"/>
              <a:gd name="T50" fmla="*/ 155 w 156"/>
              <a:gd name="T51" fmla="*/ 123 h 372"/>
              <a:gd name="T52" fmla="*/ 155 w 156"/>
              <a:gd name="T53" fmla="*/ 123 h 372"/>
              <a:gd name="T54" fmla="*/ 124 w 156"/>
              <a:gd name="T55" fmla="*/ 31 h 372"/>
              <a:gd name="T56" fmla="*/ 124 w 156"/>
              <a:gd name="T57" fmla="*/ 31 h 372"/>
              <a:gd name="T58" fmla="*/ 93 w 156"/>
              <a:gd name="T59" fmla="*/ 31 h 372"/>
              <a:gd name="T60" fmla="*/ 93 w 156"/>
              <a:gd name="T61" fmla="*/ 0 h 372"/>
              <a:gd name="T62" fmla="*/ 93 w 156"/>
              <a:gd name="T63" fmla="*/ 31 h 372"/>
              <a:gd name="T64" fmla="*/ 93 w 156"/>
              <a:gd name="T65" fmla="*/ 31 h 372"/>
              <a:gd name="T66" fmla="*/ 93 w 156"/>
              <a:gd name="T67" fmla="*/ 31 h 372"/>
              <a:gd name="T68" fmla="*/ 93 w 156"/>
              <a:gd name="T69" fmla="*/ 31 h 372"/>
              <a:gd name="T70" fmla="*/ 93 w 156"/>
              <a:gd name="T71" fmla="*/ 31 h 372"/>
              <a:gd name="T72" fmla="*/ 93 w 156"/>
              <a:gd name="T73" fmla="*/ 61 h 372"/>
              <a:gd name="T74" fmla="*/ 93 w 156"/>
              <a:gd name="T75" fmla="*/ 93 h 372"/>
              <a:gd name="T76" fmla="*/ 93 w 156"/>
              <a:gd name="T77" fmla="*/ 93 h 372"/>
              <a:gd name="T78" fmla="*/ 93 w 156"/>
              <a:gd name="T79" fmla="*/ 93 h 372"/>
              <a:gd name="T80" fmla="*/ 93 w 156"/>
              <a:gd name="T81" fmla="*/ 93 h 372"/>
              <a:gd name="T82" fmla="*/ 93 w 156"/>
              <a:gd name="T83" fmla="*/ 123 h 372"/>
              <a:gd name="T84" fmla="*/ 93 w 156"/>
              <a:gd name="T85" fmla="*/ 154 h 372"/>
              <a:gd name="T86" fmla="*/ 93 w 156"/>
              <a:gd name="T87" fmla="*/ 185 h 372"/>
              <a:gd name="T88" fmla="*/ 93 w 156"/>
              <a:gd name="T89" fmla="*/ 217 h 372"/>
              <a:gd name="T90" fmla="*/ 93 w 156"/>
              <a:gd name="T91" fmla="*/ 247 h 372"/>
              <a:gd name="T92" fmla="*/ 93 w 156"/>
              <a:gd name="T93" fmla="*/ 278 h 372"/>
              <a:gd name="T94" fmla="*/ 93 w 156"/>
              <a:gd name="T95" fmla="*/ 278 h 372"/>
              <a:gd name="T96" fmla="*/ 63 w 156"/>
              <a:gd name="T97" fmla="*/ 278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56" h="372">
                <a:moveTo>
                  <a:pt x="63" y="278"/>
                </a:moveTo>
                <a:lnTo>
                  <a:pt x="63" y="278"/>
                </a:lnTo>
                <a:lnTo>
                  <a:pt x="63" y="278"/>
                </a:lnTo>
                <a:lnTo>
                  <a:pt x="63" y="278"/>
                </a:lnTo>
                <a:cubicBezTo>
                  <a:pt x="31" y="278"/>
                  <a:pt x="31" y="309"/>
                  <a:pt x="31" y="309"/>
                </a:cubicBezTo>
                <a:lnTo>
                  <a:pt x="31" y="309"/>
                </a:lnTo>
                <a:lnTo>
                  <a:pt x="31" y="309"/>
                </a:lnTo>
                <a:lnTo>
                  <a:pt x="31" y="309"/>
                </a:lnTo>
                <a:lnTo>
                  <a:pt x="31" y="309"/>
                </a:lnTo>
                <a:cubicBezTo>
                  <a:pt x="31" y="341"/>
                  <a:pt x="31" y="341"/>
                  <a:pt x="0" y="341"/>
                </a:cubicBezTo>
                <a:lnTo>
                  <a:pt x="0" y="341"/>
                </a:lnTo>
                <a:lnTo>
                  <a:pt x="0" y="341"/>
                </a:lnTo>
                <a:lnTo>
                  <a:pt x="0" y="341"/>
                </a:lnTo>
                <a:lnTo>
                  <a:pt x="31" y="371"/>
                </a:lnTo>
                <a:lnTo>
                  <a:pt x="31" y="371"/>
                </a:lnTo>
                <a:cubicBezTo>
                  <a:pt x="31" y="341"/>
                  <a:pt x="63" y="341"/>
                  <a:pt x="93" y="341"/>
                </a:cubicBezTo>
                <a:lnTo>
                  <a:pt x="93" y="341"/>
                </a:lnTo>
                <a:cubicBezTo>
                  <a:pt x="93" y="309"/>
                  <a:pt x="93" y="309"/>
                  <a:pt x="93" y="309"/>
                </a:cubicBezTo>
                <a:lnTo>
                  <a:pt x="93" y="309"/>
                </a:lnTo>
                <a:cubicBezTo>
                  <a:pt x="93" y="309"/>
                  <a:pt x="124" y="278"/>
                  <a:pt x="155" y="247"/>
                </a:cubicBezTo>
                <a:lnTo>
                  <a:pt x="155" y="247"/>
                </a:lnTo>
                <a:lnTo>
                  <a:pt x="155" y="217"/>
                </a:lnTo>
                <a:cubicBezTo>
                  <a:pt x="155" y="185"/>
                  <a:pt x="155" y="185"/>
                  <a:pt x="155" y="185"/>
                </a:cubicBezTo>
                <a:cubicBezTo>
                  <a:pt x="155" y="185"/>
                  <a:pt x="155" y="185"/>
                  <a:pt x="155" y="154"/>
                </a:cubicBezTo>
                <a:lnTo>
                  <a:pt x="155" y="154"/>
                </a:lnTo>
                <a:lnTo>
                  <a:pt x="155" y="123"/>
                </a:lnTo>
                <a:lnTo>
                  <a:pt x="155" y="123"/>
                </a:lnTo>
                <a:cubicBezTo>
                  <a:pt x="124" y="93"/>
                  <a:pt x="124" y="61"/>
                  <a:pt x="124" y="31"/>
                </a:cubicBezTo>
                <a:lnTo>
                  <a:pt x="124" y="31"/>
                </a:lnTo>
                <a:cubicBezTo>
                  <a:pt x="124" y="31"/>
                  <a:pt x="124" y="31"/>
                  <a:pt x="93" y="31"/>
                </a:cubicBezTo>
                <a:cubicBezTo>
                  <a:pt x="93" y="0"/>
                  <a:pt x="93" y="0"/>
                  <a:pt x="93" y="0"/>
                </a:cubicBezTo>
                <a:lnTo>
                  <a:pt x="93" y="31"/>
                </a:lnTo>
                <a:lnTo>
                  <a:pt x="93" y="31"/>
                </a:lnTo>
                <a:lnTo>
                  <a:pt x="93" y="31"/>
                </a:lnTo>
                <a:lnTo>
                  <a:pt x="93" y="31"/>
                </a:lnTo>
                <a:lnTo>
                  <a:pt x="93" y="31"/>
                </a:lnTo>
                <a:lnTo>
                  <a:pt x="93" y="61"/>
                </a:lnTo>
                <a:cubicBezTo>
                  <a:pt x="93" y="61"/>
                  <a:pt x="93" y="61"/>
                  <a:pt x="93" y="93"/>
                </a:cubicBez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cubicBezTo>
                  <a:pt x="93" y="93"/>
                  <a:pt x="93" y="93"/>
                  <a:pt x="93" y="123"/>
                </a:cubicBezTo>
                <a:cubicBezTo>
                  <a:pt x="93" y="123"/>
                  <a:pt x="93" y="123"/>
                  <a:pt x="93" y="154"/>
                </a:cubicBezTo>
                <a:cubicBezTo>
                  <a:pt x="93" y="185"/>
                  <a:pt x="93" y="185"/>
                  <a:pt x="93" y="185"/>
                </a:cubicBezTo>
                <a:lnTo>
                  <a:pt x="93" y="217"/>
                </a:lnTo>
                <a:cubicBezTo>
                  <a:pt x="93" y="217"/>
                  <a:pt x="93" y="217"/>
                  <a:pt x="93" y="247"/>
                </a:cubicBezTo>
                <a:cubicBezTo>
                  <a:pt x="93" y="247"/>
                  <a:pt x="93" y="247"/>
                  <a:pt x="93" y="278"/>
                </a:cubicBezTo>
                <a:lnTo>
                  <a:pt x="93" y="278"/>
                </a:lnTo>
                <a:lnTo>
                  <a:pt x="63" y="278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5" name="Freeform 132"/>
          <p:cNvSpPr>
            <a:spLocks noChangeArrowheads="1"/>
          </p:cNvSpPr>
          <p:nvPr/>
        </p:nvSpPr>
        <p:spPr bwMode="auto">
          <a:xfrm>
            <a:off x="6860694" y="3668880"/>
            <a:ext cx="94113" cy="96996"/>
          </a:xfrm>
          <a:custGeom>
            <a:avLst/>
            <a:gdLst>
              <a:gd name="T0" fmla="*/ 154 w 249"/>
              <a:gd name="T1" fmla="*/ 155 h 219"/>
              <a:gd name="T2" fmla="*/ 154 w 249"/>
              <a:gd name="T3" fmla="*/ 155 h 219"/>
              <a:gd name="T4" fmla="*/ 154 w 249"/>
              <a:gd name="T5" fmla="*/ 155 h 219"/>
              <a:gd name="T6" fmla="*/ 154 w 249"/>
              <a:gd name="T7" fmla="*/ 155 h 219"/>
              <a:gd name="T8" fmla="*/ 154 w 249"/>
              <a:gd name="T9" fmla="*/ 155 h 219"/>
              <a:gd name="T10" fmla="*/ 154 w 249"/>
              <a:gd name="T11" fmla="*/ 155 h 219"/>
              <a:gd name="T12" fmla="*/ 154 w 249"/>
              <a:gd name="T13" fmla="*/ 124 h 219"/>
              <a:gd name="T14" fmla="*/ 154 w 249"/>
              <a:gd name="T15" fmla="*/ 124 h 219"/>
              <a:gd name="T16" fmla="*/ 154 w 249"/>
              <a:gd name="T17" fmla="*/ 124 h 219"/>
              <a:gd name="T18" fmla="*/ 185 w 249"/>
              <a:gd name="T19" fmla="*/ 124 h 219"/>
              <a:gd name="T20" fmla="*/ 185 w 249"/>
              <a:gd name="T21" fmla="*/ 124 h 219"/>
              <a:gd name="T22" fmla="*/ 216 w 249"/>
              <a:gd name="T23" fmla="*/ 124 h 219"/>
              <a:gd name="T24" fmla="*/ 216 w 249"/>
              <a:gd name="T25" fmla="*/ 124 h 219"/>
              <a:gd name="T26" fmla="*/ 248 w 249"/>
              <a:gd name="T27" fmla="*/ 94 h 219"/>
              <a:gd name="T28" fmla="*/ 248 w 249"/>
              <a:gd name="T29" fmla="*/ 94 h 219"/>
              <a:gd name="T30" fmla="*/ 248 w 249"/>
              <a:gd name="T31" fmla="*/ 94 h 219"/>
              <a:gd name="T32" fmla="*/ 248 w 249"/>
              <a:gd name="T33" fmla="*/ 62 h 219"/>
              <a:gd name="T34" fmla="*/ 248 w 249"/>
              <a:gd name="T35" fmla="*/ 31 h 219"/>
              <a:gd name="T36" fmla="*/ 248 w 249"/>
              <a:gd name="T37" fmla="*/ 0 h 219"/>
              <a:gd name="T38" fmla="*/ 248 w 249"/>
              <a:gd name="T39" fmla="*/ 0 h 219"/>
              <a:gd name="T40" fmla="*/ 248 w 249"/>
              <a:gd name="T41" fmla="*/ 0 h 219"/>
              <a:gd name="T42" fmla="*/ 248 w 249"/>
              <a:gd name="T43" fmla="*/ 0 h 219"/>
              <a:gd name="T44" fmla="*/ 216 w 249"/>
              <a:gd name="T45" fmla="*/ 0 h 219"/>
              <a:gd name="T46" fmla="*/ 216 w 249"/>
              <a:gd name="T47" fmla="*/ 0 h 219"/>
              <a:gd name="T48" fmla="*/ 216 w 249"/>
              <a:gd name="T49" fmla="*/ 0 h 219"/>
              <a:gd name="T50" fmla="*/ 216 w 249"/>
              <a:gd name="T51" fmla="*/ 0 h 219"/>
              <a:gd name="T52" fmla="*/ 216 w 249"/>
              <a:gd name="T53" fmla="*/ 0 h 219"/>
              <a:gd name="T54" fmla="*/ 185 w 249"/>
              <a:gd name="T55" fmla="*/ 0 h 219"/>
              <a:gd name="T56" fmla="*/ 185 w 249"/>
              <a:gd name="T57" fmla="*/ 31 h 219"/>
              <a:gd name="T58" fmla="*/ 154 w 249"/>
              <a:gd name="T59" fmla="*/ 31 h 219"/>
              <a:gd name="T60" fmla="*/ 154 w 249"/>
              <a:gd name="T61" fmla="*/ 31 h 219"/>
              <a:gd name="T62" fmla="*/ 124 w 249"/>
              <a:gd name="T63" fmla="*/ 31 h 219"/>
              <a:gd name="T64" fmla="*/ 124 w 249"/>
              <a:gd name="T65" fmla="*/ 0 h 219"/>
              <a:gd name="T66" fmla="*/ 124 w 249"/>
              <a:gd name="T67" fmla="*/ 0 h 219"/>
              <a:gd name="T68" fmla="*/ 92 w 249"/>
              <a:gd name="T69" fmla="*/ 0 h 219"/>
              <a:gd name="T70" fmla="*/ 92 w 249"/>
              <a:gd name="T71" fmla="*/ 0 h 219"/>
              <a:gd name="T72" fmla="*/ 92 w 249"/>
              <a:gd name="T73" fmla="*/ 0 h 219"/>
              <a:gd name="T74" fmla="*/ 61 w 249"/>
              <a:gd name="T75" fmla="*/ 0 h 219"/>
              <a:gd name="T76" fmla="*/ 30 w 249"/>
              <a:gd name="T77" fmla="*/ 0 h 219"/>
              <a:gd name="T78" fmla="*/ 30 w 249"/>
              <a:gd name="T79" fmla="*/ 0 h 219"/>
              <a:gd name="T80" fmla="*/ 30 w 249"/>
              <a:gd name="T81" fmla="*/ 0 h 219"/>
              <a:gd name="T82" fmla="*/ 0 w 249"/>
              <a:gd name="T83" fmla="*/ 31 h 219"/>
              <a:gd name="T84" fmla="*/ 0 w 249"/>
              <a:gd name="T85" fmla="*/ 62 h 219"/>
              <a:gd name="T86" fmla="*/ 30 w 249"/>
              <a:gd name="T87" fmla="*/ 124 h 219"/>
              <a:gd name="T88" fmla="*/ 30 w 249"/>
              <a:gd name="T89" fmla="*/ 124 h 219"/>
              <a:gd name="T90" fmla="*/ 30 w 249"/>
              <a:gd name="T91" fmla="*/ 155 h 219"/>
              <a:gd name="T92" fmla="*/ 61 w 249"/>
              <a:gd name="T93" fmla="*/ 186 h 219"/>
              <a:gd name="T94" fmla="*/ 92 w 249"/>
              <a:gd name="T95" fmla="*/ 218 h 219"/>
              <a:gd name="T96" fmla="*/ 92 w 249"/>
              <a:gd name="T97" fmla="*/ 186 h 219"/>
              <a:gd name="T98" fmla="*/ 124 w 249"/>
              <a:gd name="T99" fmla="*/ 186 h 219"/>
              <a:gd name="T100" fmla="*/ 154 w 249"/>
              <a:gd name="T101" fmla="*/ 155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49" h="219">
                <a:moveTo>
                  <a:pt x="154" y="155"/>
                </a:moveTo>
                <a:lnTo>
                  <a:pt x="154" y="155"/>
                </a:lnTo>
                <a:lnTo>
                  <a:pt x="154" y="155"/>
                </a:lnTo>
                <a:lnTo>
                  <a:pt x="154" y="155"/>
                </a:lnTo>
                <a:lnTo>
                  <a:pt x="154" y="155"/>
                </a:lnTo>
                <a:lnTo>
                  <a:pt x="154" y="155"/>
                </a:lnTo>
                <a:lnTo>
                  <a:pt x="154" y="124"/>
                </a:lnTo>
                <a:lnTo>
                  <a:pt x="154" y="124"/>
                </a:lnTo>
                <a:lnTo>
                  <a:pt x="154" y="124"/>
                </a:lnTo>
                <a:cubicBezTo>
                  <a:pt x="185" y="124"/>
                  <a:pt x="185" y="124"/>
                  <a:pt x="185" y="124"/>
                </a:cubicBezTo>
                <a:lnTo>
                  <a:pt x="185" y="124"/>
                </a:lnTo>
                <a:cubicBezTo>
                  <a:pt x="216" y="124"/>
                  <a:pt x="216" y="124"/>
                  <a:pt x="216" y="124"/>
                </a:cubicBezTo>
                <a:lnTo>
                  <a:pt x="216" y="124"/>
                </a:lnTo>
                <a:cubicBezTo>
                  <a:pt x="216" y="94"/>
                  <a:pt x="216" y="94"/>
                  <a:pt x="248" y="94"/>
                </a:cubicBezTo>
                <a:lnTo>
                  <a:pt x="248" y="94"/>
                </a:lnTo>
                <a:lnTo>
                  <a:pt x="248" y="94"/>
                </a:lnTo>
                <a:cubicBezTo>
                  <a:pt x="248" y="94"/>
                  <a:pt x="248" y="94"/>
                  <a:pt x="248" y="62"/>
                </a:cubicBezTo>
                <a:cubicBezTo>
                  <a:pt x="248" y="62"/>
                  <a:pt x="248" y="62"/>
                  <a:pt x="248" y="31"/>
                </a:cubicBez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lnTo>
                  <a:pt x="248" y="0"/>
                </a:lnTo>
                <a:cubicBezTo>
                  <a:pt x="216" y="0"/>
                  <a:pt x="216" y="0"/>
                  <a:pt x="216" y="0"/>
                </a:cubicBezTo>
                <a:lnTo>
                  <a:pt x="216" y="0"/>
                </a:lnTo>
                <a:lnTo>
                  <a:pt x="216" y="0"/>
                </a:lnTo>
                <a:lnTo>
                  <a:pt x="216" y="0"/>
                </a:lnTo>
                <a:lnTo>
                  <a:pt x="216" y="0"/>
                </a:lnTo>
                <a:cubicBezTo>
                  <a:pt x="216" y="0"/>
                  <a:pt x="216" y="0"/>
                  <a:pt x="185" y="0"/>
                </a:cubicBezTo>
                <a:lnTo>
                  <a:pt x="185" y="31"/>
                </a:lnTo>
                <a:cubicBezTo>
                  <a:pt x="185" y="31"/>
                  <a:pt x="185" y="31"/>
                  <a:pt x="154" y="31"/>
                </a:cubicBezTo>
                <a:lnTo>
                  <a:pt x="154" y="31"/>
                </a:lnTo>
                <a:cubicBezTo>
                  <a:pt x="154" y="31"/>
                  <a:pt x="154" y="31"/>
                  <a:pt x="124" y="31"/>
                </a:cubicBezTo>
                <a:cubicBezTo>
                  <a:pt x="124" y="31"/>
                  <a:pt x="124" y="31"/>
                  <a:pt x="124" y="0"/>
                </a:cubicBezTo>
                <a:lnTo>
                  <a:pt x="124" y="0"/>
                </a:lnTo>
                <a:cubicBezTo>
                  <a:pt x="92" y="0"/>
                  <a:pt x="92" y="0"/>
                  <a:pt x="92" y="0"/>
                </a:cubicBezTo>
                <a:lnTo>
                  <a:pt x="92" y="0"/>
                </a:lnTo>
                <a:lnTo>
                  <a:pt x="92" y="0"/>
                </a:lnTo>
                <a:cubicBezTo>
                  <a:pt x="92" y="0"/>
                  <a:pt x="92" y="0"/>
                  <a:pt x="61" y="0"/>
                </a:cubicBezTo>
                <a:cubicBezTo>
                  <a:pt x="61" y="0"/>
                  <a:pt x="61" y="0"/>
                  <a:pt x="30" y="0"/>
                </a:cubicBezTo>
                <a:lnTo>
                  <a:pt x="30" y="0"/>
                </a:lnTo>
                <a:lnTo>
                  <a:pt x="30" y="0"/>
                </a:lnTo>
                <a:cubicBezTo>
                  <a:pt x="0" y="31"/>
                  <a:pt x="0" y="31"/>
                  <a:pt x="0" y="31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94"/>
                  <a:pt x="30" y="124"/>
                  <a:pt x="30" y="124"/>
                </a:cubicBezTo>
                <a:lnTo>
                  <a:pt x="30" y="124"/>
                </a:lnTo>
                <a:cubicBezTo>
                  <a:pt x="30" y="155"/>
                  <a:pt x="30" y="155"/>
                  <a:pt x="30" y="155"/>
                </a:cubicBezTo>
                <a:cubicBezTo>
                  <a:pt x="30" y="155"/>
                  <a:pt x="30" y="186"/>
                  <a:pt x="61" y="186"/>
                </a:cubicBezTo>
                <a:cubicBezTo>
                  <a:pt x="61" y="186"/>
                  <a:pt x="61" y="186"/>
                  <a:pt x="92" y="218"/>
                </a:cubicBezTo>
                <a:cubicBezTo>
                  <a:pt x="92" y="186"/>
                  <a:pt x="92" y="186"/>
                  <a:pt x="92" y="186"/>
                </a:cubicBezTo>
                <a:cubicBezTo>
                  <a:pt x="92" y="186"/>
                  <a:pt x="92" y="186"/>
                  <a:pt x="124" y="186"/>
                </a:cubicBezTo>
                <a:cubicBezTo>
                  <a:pt x="124" y="186"/>
                  <a:pt x="124" y="155"/>
                  <a:pt x="154" y="155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6" name="Freeform 133"/>
          <p:cNvSpPr>
            <a:spLocks noChangeArrowheads="1"/>
          </p:cNvSpPr>
          <p:nvPr/>
        </p:nvSpPr>
        <p:spPr bwMode="auto">
          <a:xfrm>
            <a:off x="6990099" y="3954049"/>
            <a:ext cx="178143" cy="219210"/>
          </a:xfrm>
          <a:custGeom>
            <a:avLst/>
            <a:gdLst>
              <a:gd name="T0" fmla="*/ 32 w 466"/>
              <a:gd name="T1" fmla="*/ 310 h 497"/>
              <a:gd name="T2" fmla="*/ 62 w 466"/>
              <a:gd name="T3" fmla="*/ 341 h 497"/>
              <a:gd name="T4" fmla="*/ 62 w 466"/>
              <a:gd name="T5" fmla="*/ 372 h 497"/>
              <a:gd name="T6" fmla="*/ 62 w 466"/>
              <a:gd name="T7" fmla="*/ 403 h 497"/>
              <a:gd name="T8" fmla="*/ 62 w 466"/>
              <a:gd name="T9" fmla="*/ 434 h 497"/>
              <a:gd name="T10" fmla="*/ 93 w 466"/>
              <a:gd name="T11" fmla="*/ 434 h 497"/>
              <a:gd name="T12" fmla="*/ 124 w 466"/>
              <a:gd name="T13" fmla="*/ 434 h 497"/>
              <a:gd name="T14" fmla="*/ 156 w 466"/>
              <a:gd name="T15" fmla="*/ 434 h 497"/>
              <a:gd name="T16" fmla="*/ 217 w 466"/>
              <a:gd name="T17" fmla="*/ 434 h 497"/>
              <a:gd name="T18" fmla="*/ 248 w 466"/>
              <a:gd name="T19" fmla="*/ 434 h 497"/>
              <a:gd name="T20" fmla="*/ 248 w 466"/>
              <a:gd name="T21" fmla="*/ 434 h 497"/>
              <a:gd name="T22" fmla="*/ 280 w 466"/>
              <a:gd name="T23" fmla="*/ 434 h 497"/>
              <a:gd name="T24" fmla="*/ 310 w 466"/>
              <a:gd name="T25" fmla="*/ 465 h 497"/>
              <a:gd name="T26" fmla="*/ 310 w 466"/>
              <a:gd name="T27" fmla="*/ 496 h 497"/>
              <a:gd name="T28" fmla="*/ 372 w 466"/>
              <a:gd name="T29" fmla="*/ 465 h 497"/>
              <a:gd name="T30" fmla="*/ 372 w 466"/>
              <a:gd name="T31" fmla="*/ 403 h 497"/>
              <a:gd name="T32" fmla="*/ 372 w 466"/>
              <a:gd name="T33" fmla="*/ 403 h 497"/>
              <a:gd name="T34" fmla="*/ 434 w 466"/>
              <a:gd name="T35" fmla="*/ 310 h 497"/>
              <a:gd name="T36" fmla="*/ 434 w 466"/>
              <a:gd name="T37" fmla="*/ 279 h 497"/>
              <a:gd name="T38" fmla="*/ 434 w 466"/>
              <a:gd name="T39" fmla="*/ 217 h 497"/>
              <a:gd name="T40" fmla="*/ 465 w 466"/>
              <a:gd name="T41" fmla="*/ 155 h 497"/>
              <a:gd name="T42" fmla="*/ 465 w 466"/>
              <a:gd name="T43" fmla="*/ 124 h 497"/>
              <a:gd name="T44" fmla="*/ 465 w 466"/>
              <a:gd name="T45" fmla="*/ 93 h 497"/>
              <a:gd name="T46" fmla="*/ 434 w 466"/>
              <a:gd name="T47" fmla="*/ 0 h 497"/>
              <a:gd name="T48" fmla="*/ 372 w 466"/>
              <a:gd name="T49" fmla="*/ 0 h 497"/>
              <a:gd name="T50" fmla="*/ 372 w 466"/>
              <a:gd name="T51" fmla="*/ 31 h 497"/>
              <a:gd name="T52" fmla="*/ 372 w 466"/>
              <a:gd name="T53" fmla="*/ 62 h 497"/>
              <a:gd name="T54" fmla="*/ 372 w 466"/>
              <a:gd name="T55" fmla="*/ 93 h 497"/>
              <a:gd name="T56" fmla="*/ 341 w 466"/>
              <a:gd name="T57" fmla="*/ 124 h 497"/>
              <a:gd name="T58" fmla="*/ 341 w 466"/>
              <a:gd name="T59" fmla="*/ 155 h 497"/>
              <a:gd name="T60" fmla="*/ 341 w 466"/>
              <a:gd name="T61" fmla="*/ 155 h 497"/>
              <a:gd name="T62" fmla="*/ 310 w 466"/>
              <a:gd name="T63" fmla="*/ 186 h 497"/>
              <a:gd name="T64" fmla="*/ 248 w 466"/>
              <a:gd name="T65" fmla="*/ 217 h 497"/>
              <a:gd name="T66" fmla="*/ 186 w 466"/>
              <a:gd name="T67" fmla="*/ 186 h 497"/>
              <a:gd name="T68" fmla="*/ 186 w 466"/>
              <a:gd name="T69" fmla="*/ 186 h 497"/>
              <a:gd name="T70" fmla="*/ 124 w 466"/>
              <a:gd name="T71" fmla="*/ 217 h 497"/>
              <a:gd name="T72" fmla="*/ 124 w 466"/>
              <a:gd name="T73" fmla="*/ 217 h 497"/>
              <a:gd name="T74" fmla="*/ 93 w 466"/>
              <a:gd name="T75" fmla="*/ 217 h 497"/>
              <a:gd name="T76" fmla="*/ 62 w 466"/>
              <a:gd name="T77" fmla="*/ 217 h 497"/>
              <a:gd name="T78" fmla="*/ 62 w 466"/>
              <a:gd name="T79" fmla="*/ 217 h 497"/>
              <a:gd name="T80" fmla="*/ 32 w 466"/>
              <a:gd name="T81" fmla="*/ 186 h 497"/>
              <a:gd name="T82" fmla="*/ 0 w 466"/>
              <a:gd name="T83" fmla="*/ 186 h 497"/>
              <a:gd name="T84" fmla="*/ 0 w 466"/>
              <a:gd name="T85" fmla="*/ 217 h 497"/>
              <a:gd name="T86" fmla="*/ 32 w 466"/>
              <a:gd name="T87" fmla="*/ 279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66" h="497">
                <a:moveTo>
                  <a:pt x="32" y="310"/>
                </a:moveTo>
                <a:lnTo>
                  <a:pt x="32" y="310"/>
                </a:lnTo>
                <a:cubicBezTo>
                  <a:pt x="32" y="310"/>
                  <a:pt x="62" y="310"/>
                  <a:pt x="62" y="341"/>
                </a:cubicBezTo>
                <a:lnTo>
                  <a:pt x="62" y="341"/>
                </a:lnTo>
                <a:lnTo>
                  <a:pt x="62" y="372"/>
                </a:lnTo>
                <a:lnTo>
                  <a:pt x="62" y="372"/>
                </a:lnTo>
                <a:lnTo>
                  <a:pt x="62" y="403"/>
                </a:lnTo>
                <a:lnTo>
                  <a:pt x="62" y="403"/>
                </a:lnTo>
                <a:cubicBezTo>
                  <a:pt x="62" y="434"/>
                  <a:pt x="62" y="434"/>
                  <a:pt x="62" y="434"/>
                </a:cubicBezTo>
                <a:lnTo>
                  <a:pt x="62" y="434"/>
                </a:lnTo>
                <a:cubicBezTo>
                  <a:pt x="93" y="434"/>
                  <a:pt x="93" y="434"/>
                  <a:pt x="93" y="434"/>
                </a:cubicBezTo>
                <a:lnTo>
                  <a:pt x="93" y="434"/>
                </a:lnTo>
                <a:lnTo>
                  <a:pt x="93" y="434"/>
                </a:lnTo>
                <a:cubicBezTo>
                  <a:pt x="124" y="434"/>
                  <a:pt x="124" y="434"/>
                  <a:pt x="124" y="434"/>
                </a:cubicBezTo>
                <a:cubicBezTo>
                  <a:pt x="124" y="403"/>
                  <a:pt x="124" y="403"/>
                  <a:pt x="124" y="403"/>
                </a:cubicBezTo>
                <a:cubicBezTo>
                  <a:pt x="156" y="403"/>
                  <a:pt x="156" y="434"/>
                  <a:pt x="156" y="434"/>
                </a:cubicBezTo>
                <a:lnTo>
                  <a:pt x="156" y="434"/>
                </a:lnTo>
                <a:cubicBezTo>
                  <a:pt x="186" y="434"/>
                  <a:pt x="186" y="434"/>
                  <a:pt x="217" y="434"/>
                </a:cubicBezTo>
                <a:lnTo>
                  <a:pt x="217" y="434"/>
                </a:lnTo>
                <a:cubicBezTo>
                  <a:pt x="217" y="434"/>
                  <a:pt x="217" y="434"/>
                  <a:pt x="248" y="434"/>
                </a:cubicBezTo>
                <a:lnTo>
                  <a:pt x="248" y="434"/>
                </a:lnTo>
                <a:lnTo>
                  <a:pt x="248" y="434"/>
                </a:lnTo>
                <a:lnTo>
                  <a:pt x="248" y="434"/>
                </a:lnTo>
                <a:cubicBezTo>
                  <a:pt x="280" y="434"/>
                  <a:pt x="280" y="434"/>
                  <a:pt x="280" y="434"/>
                </a:cubicBezTo>
                <a:cubicBezTo>
                  <a:pt x="280" y="434"/>
                  <a:pt x="280" y="465"/>
                  <a:pt x="310" y="465"/>
                </a:cubicBezTo>
                <a:lnTo>
                  <a:pt x="310" y="465"/>
                </a:lnTo>
                <a:cubicBezTo>
                  <a:pt x="310" y="465"/>
                  <a:pt x="310" y="465"/>
                  <a:pt x="310" y="496"/>
                </a:cubicBezTo>
                <a:lnTo>
                  <a:pt x="310" y="496"/>
                </a:lnTo>
                <a:lnTo>
                  <a:pt x="341" y="465"/>
                </a:lnTo>
                <a:cubicBezTo>
                  <a:pt x="341" y="465"/>
                  <a:pt x="341" y="465"/>
                  <a:pt x="372" y="465"/>
                </a:cubicBezTo>
                <a:lnTo>
                  <a:pt x="372" y="434"/>
                </a:lnTo>
                <a:cubicBezTo>
                  <a:pt x="372" y="434"/>
                  <a:pt x="372" y="434"/>
                  <a:pt x="372" y="403"/>
                </a:cubicBezTo>
                <a:lnTo>
                  <a:pt x="372" y="403"/>
                </a:lnTo>
                <a:lnTo>
                  <a:pt x="372" y="403"/>
                </a:lnTo>
                <a:lnTo>
                  <a:pt x="372" y="403"/>
                </a:lnTo>
                <a:cubicBezTo>
                  <a:pt x="372" y="372"/>
                  <a:pt x="404" y="310"/>
                  <a:pt x="434" y="310"/>
                </a:cubicBezTo>
                <a:lnTo>
                  <a:pt x="434" y="310"/>
                </a:lnTo>
                <a:cubicBezTo>
                  <a:pt x="434" y="279"/>
                  <a:pt x="434" y="279"/>
                  <a:pt x="434" y="279"/>
                </a:cubicBezTo>
                <a:lnTo>
                  <a:pt x="434" y="279"/>
                </a:lnTo>
                <a:cubicBezTo>
                  <a:pt x="434" y="248"/>
                  <a:pt x="434" y="217"/>
                  <a:pt x="434" y="217"/>
                </a:cubicBezTo>
                <a:cubicBezTo>
                  <a:pt x="465" y="217"/>
                  <a:pt x="465" y="217"/>
                  <a:pt x="465" y="186"/>
                </a:cubicBezTo>
                <a:lnTo>
                  <a:pt x="465" y="155"/>
                </a:lnTo>
                <a:lnTo>
                  <a:pt x="465" y="155"/>
                </a:lnTo>
                <a:cubicBezTo>
                  <a:pt x="465" y="124"/>
                  <a:pt x="465" y="124"/>
                  <a:pt x="465" y="124"/>
                </a:cubicBezTo>
                <a:cubicBezTo>
                  <a:pt x="465" y="93"/>
                  <a:pt x="465" y="93"/>
                  <a:pt x="465" y="93"/>
                </a:cubicBezTo>
                <a:lnTo>
                  <a:pt x="465" y="93"/>
                </a:lnTo>
                <a:cubicBezTo>
                  <a:pt x="434" y="93"/>
                  <a:pt x="434" y="62"/>
                  <a:pt x="434" y="31"/>
                </a:cubicBezTo>
                <a:cubicBezTo>
                  <a:pt x="434" y="31"/>
                  <a:pt x="434" y="31"/>
                  <a:pt x="434" y="0"/>
                </a:cubicBezTo>
                <a:lnTo>
                  <a:pt x="434" y="0"/>
                </a:lnTo>
                <a:cubicBezTo>
                  <a:pt x="434" y="0"/>
                  <a:pt x="404" y="0"/>
                  <a:pt x="372" y="0"/>
                </a:cubicBezTo>
                <a:cubicBezTo>
                  <a:pt x="372" y="0"/>
                  <a:pt x="372" y="0"/>
                  <a:pt x="372" y="31"/>
                </a:cubicBezTo>
                <a:lnTo>
                  <a:pt x="372" y="31"/>
                </a:lnTo>
                <a:cubicBezTo>
                  <a:pt x="372" y="31"/>
                  <a:pt x="372" y="31"/>
                  <a:pt x="372" y="62"/>
                </a:cubicBezTo>
                <a:lnTo>
                  <a:pt x="372" y="62"/>
                </a:lnTo>
                <a:lnTo>
                  <a:pt x="372" y="62"/>
                </a:lnTo>
                <a:lnTo>
                  <a:pt x="372" y="93"/>
                </a:lnTo>
                <a:cubicBezTo>
                  <a:pt x="341" y="93"/>
                  <a:pt x="341" y="93"/>
                  <a:pt x="341" y="93"/>
                </a:cubicBezTo>
                <a:lnTo>
                  <a:pt x="341" y="124"/>
                </a:lnTo>
                <a:lnTo>
                  <a:pt x="341" y="124"/>
                </a:lnTo>
                <a:cubicBezTo>
                  <a:pt x="341" y="155"/>
                  <a:pt x="341" y="155"/>
                  <a:pt x="341" y="155"/>
                </a:cubicBezTo>
                <a:lnTo>
                  <a:pt x="341" y="155"/>
                </a:lnTo>
                <a:lnTo>
                  <a:pt x="341" y="155"/>
                </a:lnTo>
                <a:cubicBezTo>
                  <a:pt x="310" y="186"/>
                  <a:pt x="310" y="186"/>
                  <a:pt x="310" y="186"/>
                </a:cubicBezTo>
                <a:lnTo>
                  <a:pt x="310" y="186"/>
                </a:lnTo>
                <a:cubicBezTo>
                  <a:pt x="280" y="186"/>
                  <a:pt x="280" y="186"/>
                  <a:pt x="280" y="186"/>
                </a:cubicBezTo>
                <a:cubicBezTo>
                  <a:pt x="280" y="186"/>
                  <a:pt x="248" y="186"/>
                  <a:pt x="248" y="217"/>
                </a:cubicBezTo>
                <a:lnTo>
                  <a:pt x="248" y="217"/>
                </a:lnTo>
                <a:cubicBezTo>
                  <a:pt x="217" y="217"/>
                  <a:pt x="217" y="186"/>
                  <a:pt x="186" y="186"/>
                </a:cubicBezTo>
                <a:lnTo>
                  <a:pt x="186" y="186"/>
                </a:lnTo>
                <a:lnTo>
                  <a:pt x="186" y="186"/>
                </a:lnTo>
                <a:cubicBezTo>
                  <a:pt x="186" y="186"/>
                  <a:pt x="156" y="186"/>
                  <a:pt x="156" y="217"/>
                </a:cubicBezTo>
                <a:cubicBezTo>
                  <a:pt x="156" y="217"/>
                  <a:pt x="156" y="217"/>
                  <a:pt x="124" y="217"/>
                </a:cubicBezTo>
                <a:lnTo>
                  <a:pt x="124" y="217"/>
                </a:lnTo>
                <a:lnTo>
                  <a:pt x="124" y="217"/>
                </a:lnTo>
                <a:cubicBezTo>
                  <a:pt x="124" y="217"/>
                  <a:pt x="124" y="217"/>
                  <a:pt x="93" y="217"/>
                </a:cubicBezTo>
                <a:lnTo>
                  <a:pt x="93" y="217"/>
                </a:lnTo>
                <a:lnTo>
                  <a:pt x="93" y="217"/>
                </a:lnTo>
                <a:cubicBezTo>
                  <a:pt x="93" y="217"/>
                  <a:pt x="93" y="217"/>
                  <a:pt x="62" y="217"/>
                </a:cubicBezTo>
                <a:lnTo>
                  <a:pt x="62" y="217"/>
                </a:lnTo>
                <a:lnTo>
                  <a:pt x="62" y="217"/>
                </a:lnTo>
                <a:lnTo>
                  <a:pt x="32" y="217"/>
                </a:lnTo>
                <a:cubicBezTo>
                  <a:pt x="32" y="186"/>
                  <a:pt x="32" y="186"/>
                  <a:pt x="32" y="186"/>
                </a:cubicBezTo>
                <a:cubicBezTo>
                  <a:pt x="32" y="186"/>
                  <a:pt x="32" y="186"/>
                  <a:pt x="0" y="186"/>
                </a:cubicBezTo>
                <a:lnTo>
                  <a:pt x="0" y="186"/>
                </a:lnTo>
                <a:lnTo>
                  <a:pt x="0" y="186"/>
                </a:lnTo>
                <a:lnTo>
                  <a:pt x="0" y="217"/>
                </a:lnTo>
                <a:lnTo>
                  <a:pt x="0" y="217"/>
                </a:lnTo>
                <a:cubicBezTo>
                  <a:pt x="32" y="217"/>
                  <a:pt x="32" y="279"/>
                  <a:pt x="32" y="279"/>
                </a:cubicBezTo>
                <a:lnTo>
                  <a:pt x="32" y="31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7" name="Freeform 134"/>
          <p:cNvSpPr>
            <a:spLocks noChangeArrowheads="1"/>
          </p:cNvSpPr>
          <p:nvPr/>
        </p:nvSpPr>
        <p:spPr bwMode="auto">
          <a:xfrm>
            <a:off x="5632180" y="2960810"/>
            <a:ext cx="378134" cy="382164"/>
          </a:xfrm>
          <a:custGeom>
            <a:avLst/>
            <a:gdLst>
              <a:gd name="T0" fmla="*/ 992 w 993"/>
              <a:gd name="T1" fmla="*/ 774 h 869"/>
              <a:gd name="T2" fmla="*/ 992 w 993"/>
              <a:gd name="T3" fmla="*/ 744 h 869"/>
              <a:gd name="T4" fmla="*/ 992 w 993"/>
              <a:gd name="T5" fmla="*/ 744 h 869"/>
              <a:gd name="T6" fmla="*/ 960 w 993"/>
              <a:gd name="T7" fmla="*/ 713 h 869"/>
              <a:gd name="T8" fmla="*/ 899 w 993"/>
              <a:gd name="T9" fmla="*/ 650 h 869"/>
              <a:gd name="T10" fmla="*/ 899 w 993"/>
              <a:gd name="T11" fmla="*/ 620 h 869"/>
              <a:gd name="T12" fmla="*/ 868 w 993"/>
              <a:gd name="T13" fmla="*/ 589 h 869"/>
              <a:gd name="T14" fmla="*/ 899 w 993"/>
              <a:gd name="T15" fmla="*/ 557 h 869"/>
              <a:gd name="T16" fmla="*/ 899 w 993"/>
              <a:gd name="T17" fmla="*/ 557 h 869"/>
              <a:gd name="T18" fmla="*/ 930 w 993"/>
              <a:gd name="T19" fmla="*/ 526 h 869"/>
              <a:gd name="T20" fmla="*/ 899 w 993"/>
              <a:gd name="T21" fmla="*/ 496 h 869"/>
              <a:gd name="T22" fmla="*/ 868 w 993"/>
              <a:gd name="T23" fmla="*/ 433 h 869"/>
              <a:gd name="T24" fmla="*/ 868 w 993"/>
              <a:gd name="T25" fmla="*/ 402 h 869"/>
              <a:gd name="T26" fmla="*/ 868 w 993"/>
              <a:gd name="T27" fmla="*/ 341 h 869"/>
              <a:gd name="T28" fmla="*/ 868 w 993"/>
              <a:gd name="T29" fmla="*/ 309 h 869"/>
              <a:gd name="T30" fmla="*/ 868 w 993"/>
              <a:gd name="T31" fmla="*/ 278 h 869"/>
              <a:gd name="T32" fmla="*/ 899 w 993"/>
              <a:gd name="T33" fmla="*/ 217 h 869"/>
              <a:gd name="T34" fmla="*/ 868 w 993"/>
              <a:gd name="T35" fmla="*/ 185 h 869"/>
              <a:gd name="T36" fmla="*/ 836 w 993"/>
              <a:gd name="T37" fmla="*/ 154 h 869"/>
              <a:gd name="T38" fmla="*/ 806 w 993"/>
              <a:gd name="T39" fmla="*/ 124 h 869"/>
              <a:gd name="T40" fmla="*/ 775 w 993"/>
              <a:gd name="T41" fmla="*/ 124 h 869"/>
              <a:gd name="T42" fmla="*/ 682 w 993"/>
              <a:gd name="T43" fmla="*/ 93 h 869"/>
              <a:gd name="T44" fmla="*/ 682 w 993"/>
              <a:gd name="T45" fmla="*/ 93 h 869"/>
              <a:gd name="T46" fmla="*/ 651 w 993"/>
              <a:gd name="T47" fmla="*/ 93 h 869"/>
              <a:gd name="T48" fmla="*/ 651 w 993"/>
              <a:gd name="T49" fmla="*/ 93 h 869"/>
              <a:gd name="T50" fmla="*/ 558 w 993"/>
              <a:gd name="T51" fmla="*/ 154 h 869"/>
              <a:gd name="T52" fmla="*/ 434 w 993"/>
              <a:gd name="T53" fmla="*/ 185 h 869"/>
              <a:gd name="T54" fmla="*/ 372 w 993"/>
              <a:gd name="T55" fmla="*/ 185 h 869"/>
              <a:gd name="T56" fmla="*/ 310 w 993"/>
              <a:gd name="T57" fmla="*/ 124 h 869"/>
              <a:gd name="T58" fmla="*/ 216 w 993"/>
              <a:gd name="T59" fmla="*/ 93 h 869"/>
              <a:gd name="T60" fmla="*/ 186 w 993"/>
              <a:gd name="T61" fmla="*/ 61 h 869"/>
              <a:gd name="T62" fmla="*/ 155 w 993"/>
              <a:gd name="T63" fmla="*/ 30 h 869"/>
              <a:gd name="T64" fmla="*/ 155 w 993"/>
              <a:gd name="T65" fmla="*/ 0 h 869"/>
              <a:gd name="T66" fmla="*/ 124 w 993"/>
              <a:gd name="T67" fmla="*/ 30 h 869"/>
              <a:gd name="T68" fmla="*/ 124 w 993"/>
              <a:gd name="T69" fmla="*/ 30 h 869"/>
              <a:gd name="T70" fmla="*/ 124 w 993"/>
              <a:gd name="T71" fmla="*/ 61 h 869"/>
              <a:gd name="T72" fmla="*/ 31 w 993"/>
              <a:gd name="T73" fmla="*/ 30 h 869"/>
              <a:gd name="T74" fmla="*/ 0 w 993"/>
              <a:gd name="T75" fmla="*/ 0 h 869"/>
              <a:gd name="T76" fmla="*/ 0 w 993"/>
              <a:gd name="T77" fmla="*/ 30 h 869"/>
              <a:gd name="T78" fmla="*/ 31 w 993"/>
              <a:gd name="T79" fmla="*/ 124 h 869"/>
              <a:gd name="T80" fmla="*/ 31 w 993"/>
              <a:gd name="T81" fmla="*/ 124 h 869"/>
              <a:gd name="T82" fmla="*/ 62 w 993"/>
              <a:gd name="T83" fmla="*/ 154 h 869"/>
              <a:gd name="T84" fmla="*/ 92 w 993"/>
              <a:gd name="T85" fmla="*/ 185 h 869"/>
              <a:gd name="T86" fmla="*/ 124 w 993"/>
              <a:gd name="T87" fmla="*/ 217 h 869"/>
              <a:gd name="T88" fmla="*/ 124 w 993"/>
              <a:gd name="T89" fmla="*/ 248 h 869"/>
              <a:gd name="T90" fmla="*/ 92 w 993"/>
              <a:gd name="T91" fmla="*/ 309 h 869"/>
              <a:gd name="T92" fmla="*/ 92 w 993"/>
              <a:gd name="T93" fmla="*/ 341 h 869"/>
              <a:gd name="T94" fmla="*/ 124 w 993"/>
              <a:gd name="T95" fmla="*/ 372 h 869"/>
              <a:gd name="T96" fmla="*/ 124 w 993"/>
              <a:gd name="T97" fmla="*/ 372 h 869"/>
              <a:gd name="T98" fmla="*/ 155 w 993"/>
              <a:gd name="T99" fmla="*/ 402 h 869"/>
              <a:gd name="T100" fmla="*/ 186 w 993"/>
              <a:gd name="T101" fmla="*/ 433 h 869"/>
              <a:gd name="T102" fmla="*/ 216 w 993"/>
              <a:gd name="T103" fmla="*/ 496 h 869"/>
              <a:gd name="T104" fmla="*/ 216 w 993"/>
              <a:gd name="T105" fmla="*/ 526 h 869"/>
              <a:gd name="T106" fmla="*/ 248 w 993"/>
              <a:gd name="T107" fmla="*/ 557 h 869"/>
              <a:gd name="T108" fmla="*/ 340 w 993"/>
              <a:gd name="T109" fmla="*/ 589 h 869"/>
              <a:gd name="T110" fmla="*/ 372 w 993"/>
              <a:gd name="T111" fmla="*/ 681 h 869"/>
              <a:gd name="T112" fmla="*/ 496 w 993"/>
              <a:gd name="T113" fmla="*/ 744 h 869"/>
              <a:gd name="T114" fmla="*/ 588 w 993"/>
              <a:gd name="T115" fmla="*/ 774 h 869"/>
              <a:gd name="T116" fmla="*/ 682 w 993"/>
              <a:gd name="T117" fmla="*/ 744 h 869"/>
              <a:gd name="T118" fmla="*/ 712 w 993"/>
              <a:gd name="T119" fmla="*/ 837 h 869"/>
              <a:gd name="T120" fmla="*/ 868 w 993"/>
              <a:gd name="T121" fmla="*/ 837 h 869"/>
              <a:gd name="T122" fmla="*/ 930 w 993"/>
              <a:gd name="T123" fmla="*/ 868 h 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93" h="869">
                <a:moveTo>
                  <a:pt x="992" y="774"/>
                </a:moveTo>
                <a:lnTo>
                  <a:pt x="992" y="774"/>
                </a:lnTo>
                <a:lnTo>
                  <a:pt x="992" y="774"/>
                </a:lnTo>
                <a:lnTo>
                  <a:pt x="992" y="774"/>
                </a:lnTo>
                <a:cubicBezTo>
                  <a:pt x="992" y="774"/>
                  <a:pt x="992" y="774"/>
                  <a:pt x="992" y="744"/>
                </a:cubicBezTo>
                <a:lnTo>
                  <a:pt x="992" y="744"/>
                </a:lnTo>
                <a:lnTo>
                  <a:pt x="992" y="744"/>
                </a:lnTo>
                <a:lnTo>
                  <a:pt x="992" y="744"/>
                </a:lnTo>
                <a:lnTo>
                  <a:pt x="992" y="744"/>
                </a:lnTo>
                <a:cubicBezTo>
                  <a:pt x="992" y="744"/>
                  <a:pt x="992" y="744"/>
                  <a:pt x="992" y="713"/>
                </a:cubicBezTo>
                <a:lnTo>
                  <a:pt x="960" y="713"/>
                </a:lnTo>
                <a:lnTo>
                  <a:pt x="960" y="713"/>
                </a:lnTo>
                <a:lnTo>
                  <a:pt x="960" y="713"/>
                </a:lnTo>
                <a:cubicBezTo>
                  <a:pt x="930" y="681"/>
                  <a:pt x="930" y="681"/>
                  <a:pt x="899" y="650"/>
                </a:cubicBezTo>
                <a:lnTo>
                  <a:pt x="899" y="650"/>
                </a:lnTo>
                <a:lnTo>
                  <a:pt x="899" y="650"/>
                </a:lnTo>
                <a:cubicBezTo>
                  <a:pt x="899" y="620"/>
                  <a:pt x="899" y="620"/>
                  <a:pt x="899" y="620"/>
                </a:cubicBezTo>
                <a:lnTo>
                  <a:pt x="899" y="620"/>
                </a:lnTo>
                <a:lnTo>
                  <a:pt x="899" y="620"/>
                </a:lnTo>
                <a:lnTo>
                  <a:pt x="899" y="620"/>
                </a:lnTo>
                <a:lnTo>
                  <a:pt x="868" y="589"/>
                </a:lnTo>
                <a:lnTo>
                  <a:pt x="868" y="589"/>
                </a:lnTo>
                <a:cubicBezTo>
                  <a:pt x="868" y="589"/>
                  <a:pt x="899" y="589"/>
                  <a:pt x="899" y="557"/>
                </a:cubicBezTo>
                <a:lnTo>
                  <a:pt x="899" y="557"/>
                </a:lnTo>
                <a:lnTo>
                  <a:pt x="899" y="557"/>
                </a:lnTo>
                <a:lnTo>
                  <a:pt x="899" y="557"/>
                </a:lnTo>
                <a:lnTo>
                  <a:pt x="899" y="557"/>
                </a:lnTo>
                <a:lnTo>
                  <a:pt x="899" y="557"/>
                </a:lnTo>
                <a:lnTo>
                  <a:pt x="930" y="526"/>
                </a:lnTo>
                <a:lnTo>
                  <a:pt x="930" y="526"/>
                </a:lnTo>
                <a:lnTo>
                  <a:pt x="930" y="526"/>
                </a:lnTo>
                <a:cubicBezTo>
                  <a:pt x="899" y="526"/>
                  <a:pt x="899" y="526"/>
                  <a:pt x="899" y="526"/>
                </a:cubicBezTo>
                <a:cubicBezTo>
                  <a:pt x="899" y="496"/>
                  <a:pt x="899" y="496"/>
                  <a:pt x="899" y="496"/>
                </a:cubicBezTo>
                <a:cubicBezTo>
                  <a:pt x="868" y="496"/>
                  <a:pt x="868" y="496"/>
                  <a:pt x="868" y="465"/>
                </a:cubicBezTo>
                <a:lnTo>
                  <a:pt x="868" y="465"/>
                </a:lnTo>
                <a:cubicBezTo>
                  <a:pt x="868" y="465"/>
                  <a:pt x="868" y="465"/>
                  <a:pt x="868" y="433"/>
                </a:cubicBezTo>
                <a:lnTo>
                  <a:pt x="868" y="433"/>
                </a:lnTo>
                <a:lnTo>
                  <a:pt x="868" y="433"/>
                </a:lnTo>
                <a:lnTo>
                  <a:pt x="868" y="402"/>
                </a:lnTo>
                <a:lnTo>
                  <a:pt x="868" y="372"/>
                </a:lnTo>
                <a:lnTo>
                  <a:pt x="868" y="372"/>
                </a:lnTo>
                <a:cubicBezTo>
                  <a:pt x="868" y="372"/>
                  <a:pt x="868" y="372"/>
                  <a:pt x="868" y="341"/>
                </a:cubicBezTo>
                <a:lnTo>
                  <a:pt x="868" y="341"/>
                </a:lnTo>
                <a:lnTo>
                  <a:pt x="868" y="341"/>
                </a:lnTo>
                <a:cubicBezTo>
                  <a:pt x="868" y="309"/>
                  <a:pt x="868" y="309"/>
                  <a:pt x="868" y="309"/>
                </a:cubicBezTo>
                <a:lnTo>
                  <a:pt x="868" y="278"/>
                </a:lnTo>
                <a:lnTo>
                  <a:pt x="868" y="278"/>
                </a:lnTo>
                <a:lnTo>
                  <a:pt x="868" y="278"/>
                </a:lnTo>
                <a:lnTo>
                  <a:pt x="899" y="248"/>
                </a:lnTo>
                <a:cubicBezTo>
                  <a:pt x="899" y="248"/>
                  <a:pt x="899" y="248"/>
                  <a:pt x="899" y="217"/>
                </a:cubicBezTo>
                <a:lnTo>
                  <a:pt x="899" y="217"/>
                </a:lnTo>
                <a:lnTo>
                  <a:pt x="899" y="185"/>
                </a:lnTo>
                <a:lnTo>
                  <a:pt x="899" y="185"/>
                </a:lnTo>
                <a:cubicBezTo>
                  <a:pt x="868" y="185"/>
                  <a:pt x="868" y="185"/>
                  <a:pt x="868" y="185"/>
                </a:cubicBezTo>
                <a:cubicBezTo>
                  <a:pt x="868" y="185"/>
                  <a:pt x="868" y="185"/>
                  <a:pt x="836" y="154"/>
                </a:cubicBezTo>
                <a:lnTo>
                  <a:pt x="836" y="154"/>
                </a:lnTo>
                <a:lnTo>
                  <a:pt x="836" y="154"/>
                </a:lnTo>
                <a:cubicBezTo>
                  <a:pt x="836" y="154"/>
                  <a:pt x="836" y="154"/>
                  <a:pt x="806" y="154"/>
                </a:cubicBezTo>
                <a:lnTo>
                  <a:pt x="806" y="124"/>
                </a:lnTo>
                <a:lnTo>
                  <a:pt x="806" y="124"/>
                </a:lnTo>
                <a:lnTo>
                  <a:pt x="775" y="124"/>
                </a:lnTo>
                <a:lnTo>
                  <a:pt x="775" y="124"/>
                </a:lnTo>
                <a:lnTo>
                  <a:pt x="775" y="124"/>
                </a:lnTo>
                <a:cubicBezTo>
                  <a:pt x="744" y="124"/>
                  <a:pt x="744" y="124"/>
                  <a:pt x="744" y="124"/>
                </a:cubicBezTo>
                <a:lnTo>
                  <a:pt x="744" y="124"/>
                </a:lnTo>
                <a:cubicBezTo>
                  <a:pt x="712" y="124"/>
                  <a:pt x="682" y="93"/>
                  <a:pt x="682" y="93"/>
                </a:cubicBezTo>
                <a:lnTo>
                  <a:pt x="682" y="93"/>
                </a:lnTo>
                <a:lnTo>
                  <a:pt x="682" y="93"/>
                </a:lnTo>
                <a:lnTo>
                  <a:pt x="682" y="93"/>
                </a:lnTo>
                <a:lnTo>
                  <a:pt x="651" y="93"/>
                </a:lnTo>
                <a:lnTo>
                  <a:pt x="651" y="93"/>
                </a:lnTo>
                <a:lnTo>
                  <a:pt x="651" y="93"/>
                </a:lnTo>
                <a:lnTo>
                  <a:pt x="651" y="93"/>
                </a:lnTo>
                <a:lnTo>
                  <a:pt x="651" y="93"/>
                </a:lnTo>
                <a:lnTo>
                  <a:pt x="651" y="93"/>
                </a:lnTo>
                <a:cubicBezTo>
                  <a:pt x="620" y="93"/>
                  <a:pt x="620" y="93"/>
                  <a:pt x="620" y="93"/>
                </a:cubicBezTo>
                <a:cubicBezTo>
                  <a:pt x="588" y="124"/>
                  <a:pt x="588" y="124"/>
                  <a:pt x="558" y="154"/>
                </a:cubicBezTo>
                <a:lnTo>
                  <a:pt x="558" y="154"/>
                </a:lnTo>
                <a:lnTo>
                  <a:pt x="558" y="154"/>
                </a:lnTo>
                <a:cubicBezTo>
                  <a:pt x="527" y="154"/>
                  <a:pt x="527" y="185"/>
                  <a:pt x="496" y="185"/>
                </a:cubicBezTo>
                <a:cubicBezTo>
                  <a:pt x="496" y="185"/>
                  <a:pt x="464" y="185"/>
                  <a:pt x="434" y="185"/>
                </a:cubicBezTo>
                <a:cubicBezTo>
                  <a:pt x="434" y="185"/>
                  <a:pt x="434" y="185"/>
                  <a:pt x="403" y="185"/>
                </a:cubicBezTo>
                <a:lnTo>
                  <a:pt x="372" y="185"/>
                </a:lnTo>
                <a:lnTo>
                  <a:pt x="372" y="185"/>
                </a:lnTo>
                <a:cubicBezTo>
                  <a:pt x="340" y="185"/>
                  <a:pt x="340" y="185"/>
                  <a:pt x="340" y="154"/>
                </a:cubicBezTo>
                <a:cubicBezTo>
                  <a:pt x="310" y="154"/>
                  <a:pt x="310" y="154"/>
                  <a:pt x="310" y="124"/>
                </a:cubicBezTo>
                <a:lnTo>
                  <a:pt x="310" y="124"/>
                </a:lnTo>
                <a:lnTo>
                  <a:pt x="279" y="124"/>
                </a:lnTo>
                <a:cubicBezTo>
                  <a:pt x="248" y="124"/>
                  <a:pt x="248" y="124"/>
                  <a:pt x="216" y="93"/>
                </a:cubicBezTo>
                <a:lnTo>
                  <a:pt x="216" y="93"/>
                </a:lnTo>
                <a:lnTo>
                  <a:pt x="216" y="93"/>
                </a:lnTo>
                <a:cubicBezTo>
                  <a:pt x="216" y="93"/>
                  <a:pt x="216" y="93"/>
                  <a:pt x="216" y="61"/>
                </a:cubicBezTo>
                <a:lnTo>
                  <a:pt x="186" y="61"/>
                </a:lnTo>
                <a:lnTo>
                  <a:pt x="186" y="61"/>
                </a:lnTo>
                <a:lnTo>
                  <a:pt x="155" y="30"/>
                </a:lnTo>
                <a:lnTo>
                  <a:pt x="155" y="30"/>
                </a:lnTo>
                <a:lnTo>
                  <a:pt x="155" y="0"/>
                </a:lnTo>
                <a:lnTo>
                  <a:pt x="155" y="0"/>
                </a:lnTo>
                <a:lnTo>
                  <a:pt x="155" y="0"/>
                </a:lnTo>
                <a:cubicBezTo>
                  <a:pt x="155" y="0"/>
                  <a:pt x="155" y="0"/>
                  <a:pt x="155" y="30"/>
                </a:cubicBezTo>
                <a:lnTo>
                  <a:pt x="155" y="30"/>
                </a:lnTo>
                <a:cubicBezTo>
                  <a:pt x="124" y="30"/>
                  <a:pt x="124" y="30"/>
                  <a:pt x="124" y="30"/>
                </a:cubicBezTo>
                <a:lnTo>
                  <a:pt x="124" y="30"/>
                </a:lnTo>
                <a:lnTo>
                  <a:pt x="124" y="30"/>
                </a:lnTo>
                <a:lnTo>
                  <a:pt x="124" y="30"/>
                </a:lnTo>
                <a:cubicBezTo>
                  <a:pt x="124" y="30"/>
                  <a:pt x="124" y="30"/>
                  <a:pt x="124" y="61"/>
                </a:cubicBezTo>
                <a:lnTo>
                  <a:pt x="124" y="61"/>
                </a:lnTo>
                <a:lnTo>
                  <a:pt x="124" y="61"/>
                </a:lnTo>
                <a:cubicBezTo>
                  <a:pt x="92" y="61"/>
                  <a:pt x="92" y="61"/>
                  <a:pt x="92" y="61"/>
                </a:cubicBezTo>
                <a:lnTo>
                  <a:pt x="92" y="61"/>
                </a:lnTo>
                <a:cubicBezTo>
                  <a:pt x="62" y="61"/>
                  <a:pt x="31" y="30"/>
                  <a:pt x="31" y="30"/>
                </a:cubicBezTo>
                <a:lnTo>
                  <a:pt x="31" y="3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0" y="0"/>
                  <a:pt x="0" y="0"/>
                  <a:pt x="0" y="30"/>
                </a:cubicBezTo>
                <a:lnTo>
                  <a:pt x="0" y="30"/>
                </a:lnTo>
                <a:cubicBezTo>
                  <a:pt x="31" y="30"/>
                  <a:pt x="31" y="30"/>
                  <a:pt x="31" y="61"/>
                </a:cubicBezTo>
                <a:lnTo>
                  <a:pt x="31" y="61"/>
                </a:lnTo>
                <a:cubicBezTo>
                  <a:pt x="31" y="93"/>
                  <a:pt x="31" y="93"/>
                  <a:pt x="31" y="124"/>
                </a:cubicBezTo>
                <a:lnTo>
                  <a:pt x="31" y="124"/>
                </a:lnTo>
                <a:lnTo>
                  <a:pt x="31" y="124"/>
                </a:lnTo>
                <a:lnTo>
                  <a:pt x="31" y="124"/>
                </a:lnTo>
                <a:lnTo>
                  <a:pt x="31" y="124"/>
                </a:lnTo>
                <a:cubicBezTo>
                  <a:pt x="31" y="124"/>
                  <a:pt x="31" y="154"/>
                  <a:pt x="62" y="154"/>
                </a:cubicBezTo>
                <a:lnTo>
                  <a:pt x="62" y="154"/>
                </a:lnTo>
                <a:lnTo>
                  <a:pt x="62" y="154"/>
                </a:lnTo>
                <a:cubicBezTo>
                  <a:pt x="62" y="154"/>
                  <a:pt x="62" y="185"/>
                  <a:pt x="92" y="185"/>
                </a:cubicBezTo>
                <a:lnTo>
                  <a:pt x="92" y="185"/>
                </a:lnTo>
                <a:lnTo>
                  <a:pt x="92" y="185"/>
                </a:lnTo>
                <a:lnTo>
                  <a:pt x="92" y="185"/>
                </a:lnTo>
                <a:cubicBezTo>
                  <a:pt x="124" y="185"/>
                  <a:pt x="124" y="185"/>
                  <a:pt x="124" y="217"/>
                </a:cubicBezTo>
                <a:lnTo>
                  <a:pt x="124" y="217"/>
                </a:lnTo>
                <a:lnTo>
                  <a:pt x="124" y="248"/>
                </a:lnTo>
                <a:lnTo>
                  <a:pt x="124" y="248"/>
                </a:lnTo>
                <a:lnTo>
                  <a:pt x="124" y="248"/>
                </a:lnTo>
                <a:cubicBezTo>
                  <a:pt x="124" y="278"/>
                  <a:pt x="92" y="278"/>
                  <a:pt x="92" y="309"/>
                </a:cubicBezTo>
                <a:lnTo>
                  <a:pt x="92" y="309"/>
                </a:lnTo>
                <a:cubicBezTo>
                  <a:pt x="92" y="309"/>
                  <a:pt x="92" y="309"/>
                  <a:pt x="92" y="341"/>
                </a:cubicBezTo>
                <a:lnTo>
                  <a:pt x="92" y="341"/>
                </a:lnTo>
                <a:lnTo>
                  <a:pt x="92" y="341"/>
                </a:lnTo>
                <a:lnTo>
                  <a:pt x="92" y="341"/>
                </a:lnTo>
                <a:lnTo>
                  <a:pt x="92" y="341"/>
                </a:lnTo>
                <a:cubicBezTo>
                  <a:pt x="124" y="341"/>
                  <a:pt x="124" y="372"/>
                  <a:pt x="124" y="372"/>
                </a:cubicBezTo>
                <a:lnTo>
                  <a:pt x="124" y="372"/>
                </a:lnTo>
                <a:lnTo>
                  <a:pt x="124" y="372"/>
                </a:lnTo>
                <a:lnTo>
                  <a:pt x="124" y="372"/>
                </a:lnTo>
                <a:cubicBezTo>
                  <a:pt x="155" y="402"/>
                  <a:pt x="155" y="402"/>
                  <a:pt x="155" y="402"/>
                </a:cubicBezTo>
                <a:lnTo>
                  <a:pt x="155" y="402"/>
                </a:lnTo>
                <a:lnTo>
                  <a:pt x="155" y="402"/>
                </a:lnTo>
                <a:cubicBezTo>
                  <a:pt x="186" y="402"/>
                  <a:pt x="186" y="402"/>
                  <a:pt x="186" y="433"/>
                </a:cubicBezTo>
                <a:lnTo>
                  <a:pt x="186" y="433"/>
                </a:lnTo>
                <a:lnTo>
                  <a:pt x="186" y="433"/>
                </a:lnTo>
                <a:lnTo>
                  <a:pt x="186" y="433"/>
                </a:lnTo>
                <a:cubicBezTo>
                  <a:pt x="216" y="433"/>
                  <a:pt x="216" y="465"/>
                  <a:pt x="216" y="465"/>
                </a:cubicBezTo>
                <a:lnTo>
                  <a:pt x="216" y="496"/>
                </a:lnTo>
                <a:lnTo>
                  <a:pt x="216" y="526"/>
                </a:lnTo>
                <a:lnTo>
                  <a:pt x="216" y="526"/>
                </a:lnTo>
                <a:lnTo>
                  <a:pt x="216" y="526"/>
                </a:lnTo>
                <a:cubicBezTo>
                  <a:pt x="216" y="557"/>
                  <a:pt x="248" y="557"/>
                  <a:pt x="248" y="557"/>
                </a:cubicBezTo>
                <a:lnTo>
                  <a:pt x="248" y="557"/>
                </a:lnTo>
                <a:lnTo>
                  <a:pt x="248" y="557"/>
                </a:lnTo>
                <a:lnTo>
                  <a:pt x="279" y="557"/>
                </a:lnTo>
                <a:cubicBezTo>
                  <a:pt x="310" y="557"/>
                  <a:pt x="340" y="557"/>
                  <a:pt x="340" y="589"/>
                </a:cubicBezTo>
                <a:lnTo>
                  <a:pt x="340" y="589"/>
                </a:lnTo>
                <a:cubicBezTo>
                  <a:pt x="340" y="620"/>
                  <a:pt x="372" y="620"/>
                  <a:pt x="372" y="650"/>
                </a:cubicBezTo>
                <a:lnTo>
                  <a:pt x="372" y="681"/>
                </a:lnTo>
                <a:lnTo>
                  <a:pt x="372" y="681"/>
                </a:lnTo>
                <a:cubicBezTo>
                  <a:pt x="403" y="681"/>
                  <a:pt x="403" y="713"/>
                  <a:pt x="403" y="713"/>
                </a:cubicBezTo>
                <a:cubicBezTo>
                  <a:pt x="464" y="713"/>
                  <a:pt x="464" y="744"/>
                  <a:pt x="496" y="744"/>
                </a:cubicBezTo>
                <a:lnTo>
                  <a:pt x="496" y="744"/>
                </a:lnTo>
                <a:cubicBezTo>
                  <a:pt x="527" y="774"/>
                  <a:pt x="527" y="774"/>
                  <a:pt x="558" y="774"/>
                </a:cubicBezTo>
                <a:lnTo>
                  <a:pt x="558" y="774"/>
                </a:lnTo>
                <a:cubicBezTo>
                  <a:pt x="588" y="774"/>
                  <a:pt x="588" y="774"/>
                  <a:pt x="588" y="774"/>
                </a:cubicBezTo>
                <a:cubicBezTo>
                  <a:pt x="588" y="774"/>
                  <a:pt x="588" y="774"/>
                  <a:pt x="620" y="744"/>
                </a:cubicBezTo>
                <a:lnTo>
                  <a:pt x="651" y="744"/>
                </a:lnTo>
                <a:cubicBezTo>
                  <a:pt x="651" y="744"/>
                  <a:pt x="651" y="744"/>
                  <a:pt x="682" y="744"/>
                </a:cubicBezTo>
                <a:cubicBezTo>
                  <a:pt x="712" y="744"/>
                  <a:pt x="712" y="774"/>
                  <a:pt x="712" y="805"/>
                </a:cubicBezTo>
                <a:cubicBezTo>
                  <a:pt x="712" y="805"/>
                  <a:pt x="712" y="805"/>
                  <a:pt x="712" y="837"/>
                </a:cubicBezTo>
                <a:lnTo>
                  <a:pt x="712" y="837"/>
                </a:lnTo>
                <a:lnTo>
                  <a:pt x="744" y="837"/>
                </a:lnTo>
                <a:cubicBezTo>
                  <a:pt x="775" y="868"/>
                  <a:pt x="775" y="868"/>
                  <a:pt x="806" y="868"/>
                </a:cubicBezTo>
                <a:cubicBezTo>
                  <a:pt x="836" y="868"/>
                  <a:pt x="868" y="837"/>
                  <a:pt x="868" y="837"/>
                </a:cubicBezTo>
                <a:cubicBezTo>
                  <a:pt x="868" y="837"/>
                  <a:pt x="868" y="837"/>
                  <a:pt x="899" y="837"/>
                </a:cubicBezTo>
                <a:cubicBezTo>
                  <a:pt x="899" y="837"/>
                  <a:pt x="930" y="837"/>
                  <a:pt x="930" y="868"/>
                </a:cubicBezTo>
                <a:lnTo>
                  <a:pt x="930" y="868"/>
                </a:lnTo>
                <a:cubicBezTo>
                  <a:pt x="930" y="837"/>
                  <a:pt x="930" y="805"/>
                  <a:pt x="960" y="805"/>
                </a:cubicBezTo>
                <a:cubicBezTo>
                  <a:pt x="960" y="774"/>
                  <a:pt x="992" y="774"/>
                  <a:pt x="992" y="77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8" name="Freeform 135"/>
          <p:cNvSpPr>
            <a:spLocks noChangeArrowheads="1"/>
          </p:cNvSpPr>
          <p:nvPr/>
        </p:nvSpPr>
        <p:spPr bwMode="auto">
          <a:xfrm>
            <a:off x="6564910" y="3354613"/>
            <a:ext cx="60502" cy="83417"/>
          </a:xfrm>
          <a:custGeom>
            <a:avLst/>
            <a:gdLst>
              <a:gd name="T0" fmla="*/ 156 w 157"/>
              <a:gd name="T1" fmla="*/ 31 h 188"/>
              <a:gd name="T2" fmla="*/ 156 w 157"/>
              <a:gd name="T3" fmla="*/ 31 h 188"/>
              <a:gd name="T4" fmla="*/ 156 w 157"/>
              <a:gd name="T5" fmla="*/ 31 h 188"/>
              <a:gd name="T6" fmla="*/ 156 w 157"/>
              <a:gd name="T7" fmla="*/ 31 h 188"/>
              <a:gd name="T8" fmla="*/ 156 w 157"/>
              <a:gd name="T9" fmla="*/ 31 h 188"/>
              <a:gd name="T10" fmla="*/ 156 w 157"/>
              <a:gd name="T11" fmla="*/ 31 h 188"/>
              <a:gd name="T12" fmla="*/ 156 w 157"/>
              <a:gd name="T13" fmla="*/ 31 h 188"/>
              <a:gd name="T14" fmla="*/ 93 w 157"/>
              <a:gd name="T15" fmla="*/ 31 h 188"/>
              <a:gd name="T16" fmla="*/ 93 w 157"/>
              <a:gd name="T17" fmla="*/ 31 h 188"/>
              <a:gd name="T18" fmla="*/ 32 w 157"/>
              <a:gd name="T19" fmla="*/ 0 h 188"/>
              <a:gd name="T20" fmla="*/ 32 w 157"/>
              <a:gd name="T21" fmla="*/ 0 h 188"/>
              <a:gd name="T22" fmla="*/ 32 w 157"/>
              <a:gd name="T23" fmla="*/ 0 h 188"/>
              <a:gd name="T24" fmla="*/ 32 w 157"/>
              <a:gd name="T25" fmla="*/ 0 h 188"/>
              <a:gd name="T26" fmla="*/ 32 w 157"/>
              <a:gd name="T27" fmla="*/ 0 h 188"/>
              <a:gd name="T28" fmla="*/ 0 w 157"/>
              <a:gd name="T29" fmla="*/ 31 h 188"/>
              <a:gd name="T30" fmla="*/ 0 w 157"/>
              <a:gd name="T31" fmla="*/ 31 h 188"/>
              <a:gd name="T32" fmla="*/ 0 w 157"/>
              <a:gd name="T33" fmla="*/ 31 h 188"/>
              <a:gd name="T34" fmla="*/ 0 w 157"/>
              <a:gd name="T35" fmla="*/ 31 h 188"/>
              <a:gd name="T36" fmla="*/ 0 w 157"/>
              <a:gd name="T37" fmla="*/ 31 h 188"/>
              <a:gd name="T38" fmla="*/ 0 w 157"/>
              <a:gd name="T39" fmla="*/ 31 h 188"/>
              <a:gd name="T40" fmla="*/ 32 w 157"/>
              <a:gd name="T41" fmla="*/ 63 h 188"/>
              <a:gd name="T42" fmla="*/ 0 w 157"/>
              <a:gd name="T43" fmla="*/ 93 h 188"/>
              <a:gd name="T44" fmla="*/ 0 w 157"/>
              <a:gd name="T45" fmla="*/ 93 h 188"/>
              <a:gd name="T46" fmla="*/ 32 w 157"/>
              <a:gd name="T47" fmla="*/ 124 h 188"/>
              <a:gd name="T48" fmla="*/ 32 w 157"/>
              <a:gd name="T49" fmla="*/ 155 h 188"/>
              <a:gd name="T50" fmla="*/ 32 w 157"/>
              <a:gd name="T51" fmla="*/ 187 h 188"/>
              <a:gd name="T52" fmla="*/ 32 w 157"/>
              <a:gd name="T53" fmla="*/ 187 h 188"/>
              <a:gd name="T54" fmla="*/ 93 w 157"/>
              <a:gd name="T55" fmla="*/ 187 h 188"/>
              <a:gd name="T56" fmla="*/ 93 w 157"/>
              <a:gd name="T57" fmla="*/ 187 h 188"/>
              <a:gd name="T58" fmla="*/ 93 w 157"/>
              <a:gd name="T59" fmla="*/ 155 h 188"/>
              <a:gd name="T60" fmla="*/ 93 w 157"/>
              <a:gd name="T61" fmla="*/ 124 h 188"/>
              <a:gd name="T62" fmla="*/ 93 w 157"/>
              <a:gd name="T63" fmla="*/ 93 h 188"/>
              <a:gd name="T64" fmla="*/ 93 w 157"/>
              <a:gd name="T65" fmla="*/ 93 h 188"/>
              <a:gd name="T66" fmla="*/ 124 w 157"/>
              <a:gd name="T67" fmla="*/ 63 h 188"/>
              <a:gd name="T68" fmla="*/ 156 w 157"/>
              <a:gd name="T69" fmla="*/ 3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7" h="188">
                <a:moveTo>
                  <a:pt x="156" y="31"/>
                </a:moveTo>
                <a:lnTo>
                  <a:pt x="156" y="31"/>
                </a:lnTo>
                <a:lnTo>
                  <a:pt x="156" y="31"/>
                </a:lnTo>
                <a:lnTo>
                  <a:pt x="156" y="31"/>
                </a:lnTo>
                <a:lnTo>
                  <a:pt x="156" y="31"/>
                </a:lnTo>
                <a:lnTo>
                  <a:pt x="156" y="31"/>
                </a:lnTo>
                <a:lnTo>
                  <a:pt x="156" y="31"/>
                </a:lnTo>
                <a:cubicBezTo>
                  <a:pt x="124" y="31"/>
                  <a:pt x="124" y="31"/>
                  <a:pt x="93" y="31"/>
                </a:cubicBezTo>
                <a:lnTo>
                  <a:pt x="93" y="31"/>
                </a:lnTo>
                <a:cubicBezTo>
                  <a:pt x="93" y="31"/>
                  <a:pt x="63" y="31"/>
                  <a:pt x="32" y="0"/>
                </a:cubicBez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cubicBezTo>
                  <a:pt x="32" y="0"/>
                  <a:pt x="32" y="31"/>
                  <a:pt x="0" y="31"/>
                </a:cubicBez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cubicBezTo>
                  <a:pt x="0" y="63"/>
                  <a:pt x="32" y="63"/>
                  <a:pt x="32" y="63"/>
                </a:cubicBezTo>
                <a:cubicBezTo>
                  <a:pt x="32" y="93"/>
                  <a:pt x="0" y="93"/>
                  <a:pt x="0" y="93"/>
                </a:cubicBezTo>
                <a:lnTo>
                  <a:pt x="0" y="93"/>
                </a:lnTo>
                <a:cubicBezTo>
                  <a:pt x="0" y="124"/>
                  <a:pt x="0" y="124"/>
                  <a:pt x="32" y="124"/>
                </a:cubicBezTo>
                <a:lnTo>
                  <a:pt x="32" y="155"/>
                </a:lnTo>
                <a:cubicBezTo>
                  <a:pt x="32" y="155"/>
                  <a:pt x="32" y="155"/>
                  <a:pt x="32" y="187"/>
                </a:cubicBezTo>
                <a:lnTo>
                  <a:pt x="32" y="187"/>
                </a:lnTo>
                <a:cubicBezTo>
                  <a:pt x="63" y="187"/>
                  <a:pt x="63" y="187"/>
                  <a:pt x="93" y="187"/>
                </a:cubicBezTo>
                <a:lnTo>
                  <a:pt x="93" y="187"/>
                </a:lnTo>
                <a:cubicBezTo>
                  <a:pt x="93" y="155"/>
                  <a:pt x="93" y="155"/>
                  <a:pt x="93" y="155"/>
                </a:cubicBezTo>
                <a:cubicBezTo>
                  <a:pt x="93" y="155"/>
                  <a:pt x="93" y="155"/>
                  <a:pt x="93" y="124"/>
                </a:cubicBezTo>
                <a:lnTo>
                  <a:pt x="93" y="93"/>
                </a:lnTo>
                <a:lnTo>
                  <a:pt x="93" y="93"/>
                </a:lnTo>
                <a:lnTo>
                  <a:pt x="124" y="63"/>
                </a:lnTo>
                <a:cubicBezTo>
                  <a:pt x="124" y="31"/>
                  <a:pt x="124" y="31"/>
                  <a:pt x="156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39" name="Freeform 136"/>
          <p:cNvSpPr>
            <a:spLocks noChangeArrowheads="1"/>
          </p:cNvSpPr>
          <p:nvPr/>
        </p:nvSpPr>
        <p:spPr bwMode="auto">
          <a:xfrm>
            <a:off x="6139719" y="3055866"/>
            <a:ext cx="413426" cy="764328"/>
          </a:xfrm>
          <a:custGeom>
            <a:avLst/>
            <a:gdLst>
              <a:gd name="T0" fmla="*/ 1085 w 1086"/>
              <a:gd name="T1" fmla="*/ 744 h 1736"/>
              <a:gd name="T2" fmla="*/ 1055 w 1086"/>
              <a:gd name="T3" fmla="*/ 712 h 1736"/>
              <a:gd name="T4" fmla="*/ 1085 w 1086"/>
              <a:gd name="T5" fmla="*/ 681 h 1736"/>
              <a:gd name="T6" fmla="*/ 1024 w 1086"/>
              <a:gd name="T7" fmla="*/ 620 h 1736"/>
              <a:gd name="T8" fmla="*/ 931 w 1086"/>
              <a:gd name="T9" fmla="*/ 620 h 1736"/>
              <a:gd name="T10" fmla="*/ 868 w 1086"/>
              <a:gd name="T11" fmla="*/ 557 h 1736"/>
              <a:gd name="T12" fmla="*/ 807 w 1086"/>
              <a:gd name="T13" fmla="*/ 557 h 1736"/>
              <a:gd name="T14" fmla="*/ 744 w 1086"/>
              <a:gd name="T15" fmla="*/ 527 h 1736"/>
              <a:gd name="T16" fmla="*/ 683 w 1086"/>
              <a:gd name="T17" fmla="*/ 496 h 1736"/>
              <a:gd name="T18" fmla="*/ 620 w 1086"/>
              <a:gd name="T19" fmla="*/ 433 h 1736"/>
              <a:gd name="T20" fmla="*/ 620 w 1086"/>
              <a:gd name="T21" fmla="*/ 340 h 1736"/>
              <a:gd name="T22" fmla="*/ 589 w 1086"/>
              <a:gd name="T23" fmla="*/ 309 h 1736"/>
              <a:gd name="T24" fmla="*/ 559 w 1086"/>
              <a:gd name="T25" fmla="*/ 309 h 1736"/>
              <a:gd name="T26" fmla="*/ 528 w 1086"/>
              <a:gd name="T27" fmla="*/ 248 h 1736"/>
              <a:gd name="T28" fmla="*/ 559 w 1086"/>
              <a:gd name="T29" fmla="*/ 185 h 1736"/>
              <a:gd name="T30" fmla="*/ 559 w 1086"/>
              <a:gd name="T31" fmla="*/ 92 h 1736"/>
              <a:gd name="T32" fmla="*/ 589 w 1086"/>
              <a:gd name="T33" fmla="*/ 0 h 1736"/>
              <a:gd name="T34" fmla="*/ 528 w 1086"/>
              <a:gd name="T35" fmla="*/ 31 h 1736"/>
              <a:gd name="T36" fmla="*/ 496 w 1086"/>
              <a:gd name="T37" fmla="*/ 61 h 1736"/>
              <a:gd name="T38" fmla="*/ 341 w 1086"/>
              <a:gd name="T39" fmla="*/ 92 h 1736"/>
              <a:gd name="T40" fmla="*/ 341 w 1086"/>
              <a:gd name="T41" fmla="*/ 92 h 1736"/>
              <a:gd name="T42" fmla="*/ 341 w 1086"/>
              <a:gd name="T43" fmla="*/ 155 h 1736"/>
              <a:gd name="T44" fmla="*/ 372 w 1086"/>
              <a:gd name="T45" fmla="*/ 185 h 1736"/>
              <a:gd name="T46" fmla="*/ 341 w 1086"/>
              <a:gd name="T47" fmla="*/ 279 h 1736"/>
              <a:gd name="T48" fmla="*/ 341 w 1086"/>
              <a:gd name="T49" fmla="*/ 340 h 1736"/>
              <a:gd name="T50" fmla="*/ 280 w 1086"/>
              <a:gd name="T51" fmla="*/ 403 h 1736"/>
              <a:gd name="T52" fmla="*/ 187 w 1086"/>
              <a:gd name="T53" fmla="*/ 527 h 1736"/>
              <a:gd name="T54" fmla="*/ 94 w 1086"/>
              <a:gd name="T55" fmla="*/ 557 h 1736"/>
              <a:gd name="T56" fmla="*/ 94 w 1086"/>
              <a:gd name="T57" fmla="*/ 588 h 1736"/>
              <a:gd name="T58" fmla="*/ 124 w 1086"/>
              <a:gd name="T59" fmla="*/ 651 h 1736"/>
              <a:gd name="T60" fmla="*/ 124 w 1086"/>
              <a:gd name="T61" fmla="*/ 774 h 1736"/>
              <a:gd name="T62" fmla="*/ 31 w 1086"/>
              <a:gd name="T63" fmla="*/ 774 h 1736"/>
              <a:gd name="T64" fmla="*/ 31 w 1086"/>
              <a:gd name="T65" fmla="*/ 805 h 1736"/>
              <a:gd name="T66" fmla="*/ 124 w 1086"/>
              <a:gd name="T67" fmla="*/ 868 h 1736"/>
              <a:gd name="T68" fmla="*/ 94 w 1086"/>
              <a:gd name="T69" fmla="*/ 929 h 1736"/>
              <a:gd name="T70" fmla="*/ 187 w 1086"/>
              <a:gd name="T71" fmla="*/ 929 h 1736"/>
              <a:gd name="T72" fmla="*/ 248 w 1086"/>
              <a:gd name="T73" fmla="*/ 898 h 1736"/>
              <a:gd name="T74" fmla="*/ 248 w 1086"/>
              <a:gd name="T75" fmla="*/ 1022 h 1736"/>
              <a:gd name="T76" fmla="*/ 280 w 1086"/>
              <a:gd name="T77" fmla="*/ 1146 h 1736"/>
              <a:gd name="T78" fmla="*/ 372 w 1086"/>
              <a:gd name="T79" fmla="*/ 1487 h 1736"/>
              <a:gd name="T80" fmla="*/ 435 w 1086"/>
              <a:gd name="T81" fmla="*/ 1611 h 1736"/>
              <a:gd name="T82" fmla="*/ 465 w 1086"/>
              <a:gd name="T83" fmla="*/ 1735 h 1736"/>
              <a:gd name="T84" fmla="*/ 496 w 1086"/>
              <a:gd name="T85" fmla="*/ 1735 h 1736"/>
              <a:gd name="T86" fmla="*/ 589 w 1086"/>
              <a:gd name="T87" fmla="*/ 1672 h 1736"/>
              <a:gd name="T88" fmla="*/ 589 w 1086"/>
              <a:gd name="T89" fmla="*/ 1579 h 1736"/>
              <a:gd name="T90" fmla="*/ 620 w 1086"/>
              <a:gd name="T91" fmla="*/ 1455 h 1736"/>
              <a:gd name="T92" fmla="*/ 620 w 1086"/>
              <a:gd name="T93" fmla="*/ 1301 h 1736"/>
              <a:gd name="T94" fmla="*/ 744 w 1086"/>
              <a:gd name="T95" fmla="*/ 1208 h 1736"/>
              <a:gd name="T96" fmla="*/ 807 w 1086"/>
              <a:gd name="T97" fmla="*/ 1116 h 1736"/>
              <a:gd name="T98" fmla="*/ 931 w 1086"/>
              <a:gd name="T99" fmla="*/ 992 h 1736"/>
              <a:gd name="T100" fmla="*/ 992 w 1086"/>
              <a:gd name="T101" fmla="*/ 960 h 1736"/>
              <a:gd name="T102" fmla="*/ 1024 w 1086"/>
              <a:gd name="T103" fmla="*/ 868 h 1736"/>
              <a:gd name="T104" fmla="*/ 1085 w 1086"/>
              <a:gd name="T105" fmla="*/ 836 h 1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086" h="1736">
                <a:moveTo>
                  <a:pt x="1085" y="805"/>
                </a:moveTo>
                <a:lnTo>
                  <a:pt x="1085" y="805"/>
                </a:lnTo>
                <a:lnTo>
                  <a:pt x="1085" y="805"/>
                </a:lnTo>
                <a:lnTo>
                  <a:pt x="1085" y="774"/>
                </a:lnTo>
                <a:cubicBezTo>
                  <a:pt x="1085" y="774"/>
                  <a:pt x="1085" y="774"/>
                  <a:pt x="1085" y="744"/>
                </a:cubicBezTo>
                <a:lnTo>
                  <a:pt x="1085" y="744"/>
                </a:lnTo>
                <a:lnTo>
                  <a:pt x="1085" y="744"/>
                </a:lnTo>
                <a:cubicBezTo>
                  <a:pt x="1055" y="744"/>
                  <a:pt x="1055" y="744"/>
                  <a:pt x="1055" y="712"/>
                </a:cubicBezTo>
                <a:lnTo>
                  <a:pt x="1055" y="712"/>
                </a:lnTo>
                <a:lnTo>
                  <a:pt x="1055" y="712"/>
                </a:lnTo>
                <a:lnTo>
                  <a:pt x="1055" y="712"/>
                </a:lnTo>
                <a:cubicBezTo>
                  <a:pt x="1055" y="681"/>
                  <a:pt x="1055" y="681"/>
                  <a:pt x="1085" y="681"/>
                </a:cubicBezTo>
                <a:lnTo>
                  <a:pt x="1085" y="681"/>
                </a:lnTo>
                <a:lnTo>
                  <a:pt x="1085" y="681"/>
                </a:lnTo>
                <a:lnTo>
                  <a:pt x="1085" y="681"/>
                </a:lnTo>
                <a:lnTo>
                  <a:pt x="1055" y="681"/>
                </a:lnTo>
                <a:cubicBezTo>
                  <a:pt x="1055" y="651"/>
                  <a:pt x="1055" y="651"/>
                  <a:pt x="1055" y="620"/>
                </a:cubicBezTo>
                <a:lnTo>
                  <a:pt x="1055" y="620"/>
                </a:lnTo>
                <a:lnTo>
                  <a:pt x="1055" y="620"/>
                </a:lnTo>
                <a:lnTo>
                  <a:pt x="1024" y="620"/>
                </a:lnTo>
                <a:lnTo>
                  <a:pt x="992" y="620"/>
                </a:lnTo>
                <a:lnTo>
                  <a:pt x="992" y="620"/>
                </a:lnTo>
                <a:lnTo>
                  <a:pt x="992" y="620"/>
                </a:lnTo>
                <a:lnTo>
                  <a:pt x="961" y="620"/>
                </a:lnTo>
                <a:cubicBezTo>
                  <a:pt x="961" y="620"/>
                  <a:pt x="961" y="620"/>
                  <a:pt x="931" y="620"/>
                </a:cubicBezTo>
                <a:cubicBezTo>
                  <a:pt x="931" y="620"/>
                  <a:pt x="931" y="620"/>
                  <a:pt x="931" y="588"/>
                </a:cubicBezTo>
                <a:lnTo>
                  <a:pt x="931" y="588"/>
                </a:lnTo>
                <a:cubicBezTo>
                  <a:pt x="868" y="588"/>
                  <a:pt x="868" y="588"/>
                  <a:pt x="868" y="557"/>
                </a:cubicBezTo>
                <a:lnTo>
                  <a:pt x="868" y="557"/>
                </a:lnTo>
                <a:lnTo>
                  <a:pt x="868" y="557"/>
                </a:lnTo>
                <a:cubicBezTo>
                  <a:pt x="868" y="557"/>
                  <a:pt x="868" y="557"/>
                  <a:pt x="837" y="557"/>
                </a:cubicBezTo>
                <a:lnTo>
                  <a:pt x="837" y="557"/>
                </a:lnTo>
                <a:lnTo>
                  <a:pt x="837" y="557"/>
                </a:lnTo>
                <a:lnTo>
                  <a:pt x="807" y="557"/>
                </a:lnTo>
                <a:lnTo>
                  <a:pt x="807" y="557"/>
                </a:lnTo>
                <a:cubicBezTo>
                  <a:pt x="776" y="557"/>
                  <a:pt x="776" y="557"/>
                  <a:pt x="776" y="557"/>
                </a:cubicBezTo>
                <a:cubicBezTo>
                  <a:pt x="776" y="527"/>
                  <a:pt x="744" y="527"/>
                  <a:pt x="744" y="527"/>
                </a:cubicBezTo>
                <a:lnTo>
                  <a:pt x="744" y="527"/>
                </a:lnTo>
                <a:lnTo>
                  <a:pt x="744" y="527"/>
                </a:lnTo>
                <a:lnTo>
                  <a:pt x="744" y="527"/>
                </a:lnTo>
                <a:cubicBezTo>
                  <a:pt x="713" y="527"/>
                  <a:pt x="713" y="527"/>
                  <a:pt x="713" y="527"/>
                </a:cubicBezTo>
                <a:lnTo>
                  <a:pt x="713" y="527"/>
                </a:lnTo>
                <a:cubicBezTo>
                  <a:pt x="683" y="527"/>
                  <a:pt x="683" y="496"/>
                  <a:pt x="683" y="496"/>
                </a:cubicBezTo>
                <a:lnTo>
                  <a:pt x="683" y="496"/>
                </a:lnTo>
                <a:lnTo>
                  <a:pt x="683" y="496"/>
                </a:lnTo>
                <a:lnTo>
                  <a:pt x="652" y="496"/>
                </a:lnTo>
                <a:cubicBezTo>
                  <a:pt x="652" y="496"/>
                  <a:pt x="652" y="496"/>
                  <a:pt x="620" y="496"/>
                </a:cubicBezTo>
                <a:cubicBezTo>
                  <a:pt x="620" y="496"/>
                  <a:pt x="620" y="496"/>
                  <a:pt x="620" y="464"/>
                </a:cubicBezTo>
                <a:cubicBezTo>
                  <a:pt x="620" y="464"/>
                  <a:pt x="620" y="464"/>
                  <a:pt x="620" y="433"/>
                </a:cubicBezTo>
                <a:lnTo>
                  <a:pt x="620" y="433"/>
                </a:lnTo>
                <a:cubicBezTo>
                  <a:pt x="620" y="433"/>
                  <a:pt x="620" y="433"/>
                  <a:pt x="620" y="403"/>
                </a:cubicBezTo>
                <a:lnTo>
                  <a:pt x="620" y="403"/>
                </a:lnTo>
                <a:lnTo>
                  <a:pt x="620" y="403"/>
                </a:lnTo>
                <a:lnTo>
                  <a:pt x="620" y="372"/>
                </a:lnTo>
                <a:cubicBezTo>
                  <a:pt x="620" y="372"/>
                  <a:pt x="620" y="372"/>
                  <a:pt x="620" y="340"/>
                </a:cubicBezTo>
                <a:lnTo>
                  <a:pt x="620" y="340"/>
                </a:lnTo>
                <a:lnTo>
                  <a:pt x="620" y="340"/>
                </a:lnTo>
                <a:cubicBezTo>
                  <a:pt x="620" y="340"/>
                  <a:pt x="620" y="340"/>
                  <a:pt x="589" y="340"/>
                </a:cubicBezTo>
                <a:lnTo>
                  <a:pt x="589" y="340"/>
                </a:lnTo>
                <a:lnTo>
                  <a:pt x="589" y="309"/>
                </a:lnTo>
                <a:lnTo>
                  <a:pt x="559" y="309"/>
                </a:lnTo>
                <a:lnTo>
                  <a:pt x="559" y="309"/>
                </a:lnTo>
                <a:lnTo>
                  <a:pt x="559" y="309"/>
                </a:lnTo>
                <a:lnTo>
                  <a:pt x="559" y="309"/>
                </a:lnTo>
                <a:lnTo>
                  <a:pt x="559" y="309"/>
                </a:lnTo>
                <a:lnTo>
                  <a:pt x="528" y="309"/>
                </a:lnTo>
                <a:cubicBezTo>
                  <a:pt x="528" y="279"/>
                  <a:pt x="528" y="279"/>
                  <a:pt x="528" y="279"/>
                </a:cubicBezTo>
                <a:lnTo>
                  <a:pt x="528" y="279"/>
                </a:lnTo>
                <a:lnTo>
                  <a:pt x="528" y="248"/>
                </a:lnTo>
                <a:lnTo>
                  <a:pt x="528" y="248"/>
                </a:lnTo>
                <a:cubicBezTo>
                  <a:pt x="528" y="216"/>
                  <a:pt x="528" y="216"/>
                  <a:pt x="528" y="216"/>
                </a:cubicBezTo>
                <a:lnTo>
                  <a:pt x="528" y="216"/>
                </a:lnTo>
                <a:cubicBezTo>
                  <a:pt x="528" y="185"/>
                  <a:pt x="559" y="185"/>
                  <a:pt x="559" y="185"/>
                </a:cubicBezTo>
                <a:lnTo>
                  <a:pt x="559" y="185"/>
                </a:lnTo>
                <a:lnTo>
                  <a:pt x="559" y="185"/>
                </a:lnTo>
                <a:lnTo>
                  <a:pt x="559" y="185"/>
                </a:lnTo>
                <a:lnTo>
                  <a:pt x="559" y="185"/>
                </a:lnTo>
                <a:cubicBezTo>
                  <a:pt x="559" y="185"/>
                  <a:pt x="559" y="185"/>
                  <a:pt x="559" y="155"/>
                </a:cubicBezTo>
                <a:cubicBezTo>
                  <a:pt x="528" y="155"/>
                  <a:pt x="528" y="124"/>
                  <a:pt x="528" y="124"/>
                </a:cubicBezTo>
                <a:lnTo>
                  <a:pt x="559" y="92"/>
                </a:lnTo>
                <a:lnTo>
                  <a:pt x="559" y="92"/>
                </a:lnTo>
                <a:cubicBezTo>
                  <a:pt x="589" y="92"/>
                  <a:pt x="589" y="92"/>
                  <a:pt x="589" y="92"/>
                </a:cubicBezTo>
                <a:cubicBezTo>
                  <a:pt x="589" y="92"/>
                  <a:pt x="589" y="61"/>
                  <a:pt x="620" y="61"/>
                </a:cubicBezTo>
                <a:lnTo>
                  <a:pt x="620" y="31"/>
                </a:lnTo>
                <a:cubicBezTo>
                  <a:pt x="620" y="31"/>
                  <a:pt x="620" y="31"/>
                  <a:pt x="589" y="0"/>
                </a:cubicBezTo>
                <a:lnTo>
                  <a:pt x="589" y="0"/>
                </a:lnTo>
                <a:lnTo>
                  <a:pt x="589" y="0"/>
                </a:lnTo>
                <a:cubicBezTo>
                  <a:pt x="559" y="31"/>
                  <a:pt x="559" y="31"/>
                  <a:pt x="559" y="31"/>
                </a:cubicBezTo>
                <a:lnTo>
                  <a:pt x="559" y="31"/>
                </a:lnTo>
                <a:cubicBezTo>
                  <a:pt x="559" y="31"/>
                  <a:pt x="559" y="31"/>
                  <a:pt x="528" y="31"/>
                </a:cubicBezTo>
                <a:lnTo>
                  <a:pt x="528" y="31"/>
                </a:lnTo>
                <a:lnTo>
                  <a:pt x="528" y="31"/>
                </a:lnTo>
                <a:cubicBezTo>
                  <a:pt x="528" y="61"/>
                  <a:pt x="496" y="61"/>
                  <a:pt x="496" y="61"/>
                </a:cubicBez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cubicBezTo>
                  <a:pt x="465" y="61"/>
                  <a:pt x="435" y="92"/>
                  <a:pt x="435" y="92"/>
                </a:cubicBezTo>
                <a:cubicBezTo>
                  <a:pt x="404" y="92"/>
                  <a:pt x="404" y="92"/>
                  <a:pt x="404" y="92"/>
                </a:cubicBezTo>
                <a:lnTo>
                  <a:pt x="372" y="124"/>
                </a:lnTo>
                <a:cubicBezTo>
                  <a:pt x="372" y="124"/>
                  <a:pt x="372" y="92"/>
                  <a:pt x="341" y="92"/>
                </a:cubicBezTo>
                <a:cubicBezTo>
                  <a:pt x="341" y="92"/>
                  <a:pt x="341" y="92"/>
                  <a:pt x="311" y="92"/>
                </a:cubicBezTo>
                <a:lnTo>
                  <a:pt x="311" y="92"/>
                </a:lnTo>
                <a:lnTo>
                  <a:pt x="311" y="92"/>
                </a:lnTo>
                <a:lnTo>
                  <a:pt x="341" y="92"/>
                </a:lnTo>
                <a:lnTo>
                  <a:pt x="341" y="92"/>
                </a:lnTo>
                <a:cubicBezTo>
                  <a:pt x="341" y="124"/>
                  <a:pt x="341" y="124"/>
                  <a:pt x="341" y="124"/>
                </a:cubicBezTo>
                <a:lnTo>
                  <a:pt x="341" y="124"/>
                </a:lnTo>
                <a:cubicBezTo>
                  <a:pt x="341" y="155"/>
                  <a:pt x="341" y="155"/>
                  <a:pt x="341" y="155"/>
                </a:cubicBezTo>
                <a:lnTo>
                  <a:pt x="341" y="155"/>
                </a:lnTo>
                <a:lnTo>
                  <a:pt x="341" y="155"/>
                </a:lnTo>
                <a:cubicBezTo>
                  <a:pt x="372" y="124"/>
                  <a:pt x="372" y="124"/>
                  <a:pt x="372" y="124"/>
                </a:cubicBezTo>
                <a:cubicBezTo>
                  <a:pt x="372" y="155"/>
                  <a:pt x="372" y="155"/>
                  <a:pt x="372" y="155"/>
                </a:cubicBezTo>
                <a:cubicBezTo>
                  <a:pt x="372" y="185"/>
                  <a:pt x="372" y="185"/>
                  <a:pt x="372" y="185"/>
                </a:cubicBezTo>
                <a:lnTo>
                  <a:pt x="372" y="185"/>
                </a:lnTo>
                <a:lnTo>
                  <a:pt x="372" y="185"/>
                </a:lnTo>
                <a:cubicBezTo>
                  <a:pt x="372" y="185"/>
                  <a:pt x="372" y="185"/>
                  <a:pt x="372" y="216"/>
                </a:cubicBezTo>
                <a:cubicBezTo>
                  <a:pt x="372" y="216"/>
                  <a:pt x="404" y="216"/>
                  <a:pt x="404" y="248"/>
                </a:cubicBezTo>
                <a:lnTo>
                  <a:pt x="404" y="248"/>
                </a:lnTo>
                <a:lnTo>
                  <a:pt x="372" y="279"/>
                </a:lnTo>
                <a:cubicBezTo>
                  <a:pt x="372" y="279"/>
                  <a:pt x="372" y="279"/>
                  <a:pt x="341" y="279"/>
                </a:cubicBezTo>
                <a:lnTo>
                  <a:pt x="341" y="279"/>
                </a:lnTo>
                <a:cubicBezTo>
                  <a:pt x="341" y="279"/>
                  <a:pt x="341" y="279"/>
                  <a:pt x="341" y="309"/>
                </a:cubicBezTo>
                <a:lnTo>
                  <a:pt x="341" y="309"/>
                </a:lnTo>
                <a:lnTo>
                  <a:pt x="341" y="309"/>
                </a:lnTo>
                <a:lnTo>
                  <a:pt x="341" y="340"/>
                </a:lnTo>
                <a:lnTo>
                  <a:pt x="341" y="340"/>
                </a:lnTo>
                <a:cubicBezTo>
                  <a:pt x="341" y="340"/>
                  <a:pt x="341" y="340"/>
                  <a:pt x="311" y="372"/>
                </a:cubicBezTo>
                <a:cubicBezTo>
                  <a:pt x="311" y="372"/>
                  <a:pt x="311" y="403"/>
                  <a:pt x="280" y="403"/>
                </a:cubicBezTo>
                <a:lnTo>
                  <a:pt x="280" y="403"/>
                </a:lnTo>
                <a:lnTo>
                  <a:pt x="280" y="403"/>
                </a:lnTo>
                <a:cubicBezTo>
                  <a:pt x="280" y="433"/>
                  <a:pt x="248" y="433"/>
                  <a:pt x="217" y="464"/>
                </a:cubicBezTo>
                <a:lnTo>
                  <a:pt x="217" y="464"/>
                </a:lnTo>
                <a:cubicBezTo>
                  <a:pt x="217" y="464"/>
                  <a:pt x="217" y="464"/>
                  <a:pt x="217" y="496"/>
                </a:cubicBezTo>
                <a:cubicBezTo>
                  <a:pt x="217" y="496"/>
                  <a:pt x="217" y="496"/>
                  <a:pt x="187" y="527"/>
                </a:cubicBezTo>
                <a:lnTo>
                  <a:pt x="187" y="527"/>
                </a:lnTo>
                <a:lnTo>
                  <a:pt x="156" y="527"/>
                </a:lnTo>
                <a:lnTo>
                  <a:pt x="156" y="527"/>
                </a:lnTo>
                <a:cubicBezTo>
                  <a:pt x="124" y="557"/>
                  <a:pt x="124" y="557"/>
                  <a:pt x="124" y="557"/>
                </a:cubicBezTo>
                <a:cubicBezTo>
                  <a:pt x="124" y="557"/>
                  <a:pt x="94" y="557"/>
                  <a:pt x="94" y="527"/>
                </a:cubicBezTo>
                <a:cubicBezTo>
                  <a:pt x="94" y="557"/>
                  <a:pt x="94" y="557"/>
                  <a:pt x="94" y="557"/>
                </a:cubicBezTo>
                <a:lnTo>
                  <a:pt x="63" y="557"/>
                </a:lnTo>
                <a:lnTo>
                  <a:pt x="63" y="557"/>
                </a:lnTo>
                <a:cubicBezTo>
                  <a:pt x="94" y="557"/>
                  <a:pt x="94" y="557"/>
                  <a:pt x="94" y="557"/>
                </a:cubicBezTo>
                <a:lnTo>
                  <a:pt x="94" y="588"/>
                </a:lnTo>
                <a:lnTo>
                  <a:pt x="94" y="588"/>
                </a:lnTo>
                <a:lnTo>
                  <a:pt x="94" y="588"/>
                </a:lnTo>
                <a:cubicBezTo>
                  <a:pt x="94" y="620"/>
                  <a:pt x="94" y="620"/>
                  <a:pt x="94" y="620"/>
                </a:cubicBezTo>
                <a:lnTo>
                  <a:pt x="94" y="620"/>
                </a:lnTo>
                <a:cubicBezTo>
                  <a:pt x="124" y="620"/>
                  <a:pt x="124" y="620"/>
                  <a:pt x="124" y="651"/>
                </a:cubicBezTo>
                <a:lnTo>
                  <a:pt x="124" y="651"/>
                </a:lnTo>
                <a:cubicBezTo>
                  <a:pt x="156" y="651"/>
                  <a:pt x="156" y="681"/>
                  <a:pt x="156" y="681"/>
                </a:cubicBezTo>
                <a:cubicBezTo>
                  <a:pt x="156" y="712"/>
                  <a:pt x="156" y="712"/>
                  <a:pt x="156" y="712"/>
                </a:cubicBezTo>
                <a:lnTo>
                  <a:pt x="156" y="712"/>
                </a:lnTo>
                <a:cubicBezTo>
                  <a:pt x="156" y="744"/>
                  <a:pt x="156" y="744"/>
                  <a:pt x="156" y="744"/>
                </a:cubicBezTo>
                <a:lnTo>
                  <a:pt x="124" y="774"/>
                </a:lnTo>
                <a:lnTo>
                  <a:pt x="124" y="774"/>
                </a:lnTo>
                <a:lnTo>
                  <a:pt x="94" y="774"/>
                </a:lnTo>
                <a:lnTo>
                  <a:pt x="94" y="774"/>
                </a:lnTo>
                <a:lnTo>
                  <a:pt x="94" y="774"/>
                </a:lnTo>
                <a:cubicBezTo>
                  <a:pt x="63" y="774"/>
                  <a:pt x="63" y="774"/>
                  <a:pt x="31" y="774"/>
                </a:cubicBezTo>
                <a:lnTo>
                  <a:pt x="31" y="774"/>
                </a:lnTo>
                <a:lnTo>
                  <a:pt x="31" y="774"/>
                </a:lnTo>
                <a:cubicBezTo>
                  <a:pt x="31" y="774"/>
                  <a:pt x="31" y="774"/>
                  <a:pt x="0" y="774"/>
                </a:cubicBezTo>
                <a:lnTo>
                  <a:pt x="0" y="774"/>
                </a:lnTo>
                <a:cubicBezTo>
                  <a:pt x="31" y="774"/>
                  <a:pt x="31" y="774"/>
                  <a:pt x="31" y="805"/>
                </a:cubicBezTo>
                <a:lnTo>
                  <a:pt x="31" y="805"/>
                </a:lnTo>
                <a:lnTo>
                  <a:pt x="63" y="805"/>
                </a:lnTo>
                <a:cubicBezTo>
                  <a:pt x="63" y="805"/>
                  <a:pt x="63" y="805"/>
                  <a:pt x="94" y="805"/>
                </a:cubicBezTo>
                <a:lnTo>
                  <a:pt x="124" y="805"/>
                </a:lnTo>
                <a:cubicBezTo>
                  <a:pt x="124" y="836"/>
                  <a:pt x="124" y="836"/>
                  <a:pt x="124" y="868"/>
                </a:cubicBezTo>
                <a:cubicBezTo>
                  <a:pt x="94" y="868"/>
                  <a:pt x="94" y="868"/>
                  <a:pt x="94" y="868"/>
                </a:cubicBezTo>
                <a:cubicBezTo>
                  <a:pt x="94" y="868"/>
                  <a:pt x="94" y="898"/>
                  <a:pt x="63" y="898"/>
                </a:cubicBezTo>
                <a:lnTo>
                  <a:pt x="63" y="868"/>
                </a:lnTo>
                <a:cubicBezTo>
                  <a:pt x="63" y="898"/>
                  <a:pt x="63" y="898"/>
                  <a:pt x="63" y="898"/>
                </a:cubicBezTo>
                <a:cubicBezTo>
                  <a:pt x="94" y="898"/>
                  <a:pt x="94" y="898"/>
                  <a:pt x="94" y="929"/>
                </a:cubicBezTo>
                <a:lnTo>
                  <a:pt x="94" y="929"/>
                </a:lnTo>
                <a:lnTo>
                  <a:pt x="124" y="929"/>
                </a:lnTo>
                <a:cubicBezTo>
                  <a:pt x="124" y="929"/>
                  <a:pt x="124" y="929"/>
                  <a:pt x="156" y="929"/>
                </a:cubicBezTo>
                <a:lnTo>
                  <a:pt x="156" y="929"/>
                </a:lnTo>
                <a:cubicBezTo>
                  <a:pt x="187" y="929"/>
                  <a:pt x="187" y="929"/>
                  <a:pt x="187" y="929"/>
                </a:cubicBezTo>
                <a:cubicBezTo>
                  <a:pt x="187" y="898"/>
                  <a:pt x="187" y="898"/>
                  <a:pt x="187" y="898"/>
                </a:cubicBezTo>
                <a:lnTo>
                  <a:pt x="217" y="868"/>
                </a:lnTo>
                <a:cubicBezTo>
                  <a:pt x="280" y="681"/>
                  <a:pt x="280" y="681"/>
                  <a:pt x="280" y="681"/>
                </a:cubicBezTo>
                <a:cubicBezTo>
                  <a:pt x="248" y="868"/>
                  <a:pt x="248" y="868"/>
                  <a:pt x="248" y="868"/>
                </a:cubicBezTo>
                <a:lnTo>
                  <a:pt x="248" y="898"/>
                </a:lnTo>
                <a:lnTo>
                  <a:pt x="248" y="898"/>
                </a:lnTo>
                <a:cubicBezTo>
                  <a:pt x="248" y="929"/>
                  <a:pt x="248" y="929"/>
                  <a:pt x="248" y="929"/>
                </a:cubicBezTo>
                <a:lnTo>
                  <a:pt x="248" y="929"/>
                </a:lnTo>
                <a:cubicBezTo>
                  <a:pt x="280" y="960"/>
                  <a:pt x="248" y="992"/>
                  <a:pt x="248" y="992"/>
                </a:cubicBezTo>
                <a:cubicBezTo>
                  <a:pt x="248" y="1022"/>
                  <a:pt x="248" y="1022"/>
                  <a:pt x="248" y="1022"/>
                </a:cubicBezTo>
                <a:lnTo>
                  <a:pt x="248" y="1022"/>
                </a:lnTo>
                <a:cubicBezTo>
                  <a:pt x="248" y="1053"/>
                  <a:pt x="248" y="1053"/>
                  <a:pt x="248" y="1053"/>
                </a:cubicBezTo>
                <a:cubicBezTo>
                  <a:pt x="248" y="1084"/>
                  <a:pt x="248" y="1084"/>
                  <a:pt x="248" y="1116"/>
                </a:cubicBezTo>
                <a:lnTo>
                  <a:pt x="248" y="1116"/>
                </a:lnTo>
                <a:cubicBezTo>
                  <a:pt x="248" y="1116"/>
                  <a:pt x="248" y="1146"/>
                  <a:pt x="280" y="1146"/>
                </a:cubicBezTo>
                <a:cubicBezTo>
                  <a:pt x="280" y="1146"/>
                  <a:pt x="280" y="1177"/>
                  <a:pt x="280" y="1208"/>
                </a:cubicBezTo>
                <a:cubicBezTo>
                  <a:pt x="280" y="1208"/>
                  <a:pt x="280" y="1240"/>
                  <a:pt x="311" y="1301"/>
                </a:cubicBezTo>
                <a:cubicBezTo>
                  <a:pt x="311" y="1331"/>
                  <a:pt x="311" y="1331"/>
                  <a:pt x="341" y="1331"/>
                </a:cubicBezTo>
                <a:cubicBezTo>
                  <a:pt x="341" y="1363"/>
                  <a:pt x="341" y="1363"/>
                  <a:pt x="341" y="1424"/>
                </a:cubicBezTo>
                <a:cubicBezTo>
                  <a:pt x="341" y="1455"/>
                  <a:pt x="372" y="1487"/>
                  <a:pt x="372" y="1487"/>
                </a:cubicBezTo>
                <a:cubicBezTo>
                  <a:pt x="372" y="1487"/>
                  <a:pt x="372" y="1517"/>
                  <a:pt x="404" y="1517"/>
                </a:cubicBezTo>
                <a:cubicBezTo>
                  <a:pt x="404" y="1517"/>
                  <a:pt x="404" y="1517"/>
                  <a:pt x="404" y="1548"/>
                </a:cubicBezTo>
                <a:cubicBezTo>
                  <a:pt x="404" y="1548"/>
                  <a:pt x="404" y="1548"/>
                  <a:pt x="435" y="1579"/>
                </a:cubicBezTo>
                <a:lnTo>
                  <a:pt x="435" y="1579"/>
                </a:lnTo>
                <a:cubicBezTo>
                  <a:pt x="435" y="1579"/>
                  <a:pt x="435" y="1579"/>
                  <a:pt x="435" y="1611"/>
                </a:cubicBezTo>
                <a:lnTo>
                  <a:pt x="435" y="1611"/>
                </a:lnTo>
                <a:cubicBezTo>
                  <a:pt x="435" y="1641"/>
                  <a:pt x="435" y="1641"/>
                  <a:pt x="435" y="1672"/>
                </a:cubicBezTo>
                <a:cubicBezTo>
                  <a:pt x="465" y="1703"/>
                  <a:pt x="465" y="1703"/>
                  <a:pt x="465" y="1703"/>
                </a:cubicBezTo>
                <a:lnTo>
                  <a:pt x="465" y="1735"/>
                </a:lnTo>
                <a:lnTo>
                  <a:pt x="465" y="1735"/>
                </a:lnTo>
                <a:lnTo>
                  <a:pt x="465" y="1735"/>
                </a:lnTo>
                <a:lnTo>
                  <a:pt x="465" y="1735"/>
                </a:lnTo>
                <a:lnTo>
                  <a:pt x="496" y="1735"/>
                </a:lnTo>
                <a:lnTo>
                  <a:pt x="496" y="1735"/>
                </a:lnTo>
                <a:lnTo>
                  <a:pt x="496" y="1735"/>
                </a:lnTo>
                <a:lnTo>
                  <a:pt x="528" y="1735"/>
                </a:lnTo>
                <a:cubicBezTo>
                  <a:pt x="528" y="1703"/>
                  <a:pt x="528" y="1672"/>
                  <a:pt x="559" y="1672"/>
                </a:cubicBezTo>
                <a:lnTo>
                  <a:pt x="559" y="1672"/>
                </a:lnTo>
                <a:lnTo>
                  <a:pt x="559" y="1672"/>
                </a:lnTo>
                <a:lnTo>
                  <a:pt x="589" y="1672"/>
                </a:lnTo>
                <a:lnTo>
                  <a:pt x="589" y="1672"/>
                </a:lnTo>
                <a:lnTo>
                  <a:pt x="589" y="1641"/>
                </a:lnTo>
                <a:cubicBezTo>
                  <a:pt x="589" y="1641"/>
                  <a:pt x="589" y="1641"/>
                  <a:pt x="589" y="1611"/>
                </a:cubicBezTo>
                <a:lnTo>
                  <a:pt x="589" y="1611"/>
                </a:lnTo>
                <a:lnTo>
                  <a:pt x="589" y="1579"/>
                </a:lnTo>
                <a:lnTo>
                  <a:pt x="589" y="1579"/>
                </a:lnTo>
                <a:cubicBezTo>
                  <a:pt x="589" y="1548"/>
                  <a:pt x="589" y="1548"/>
                  <a:pt x="589" y="1517"/>
                </a:cubicBezTo>
                <a:lnTo>
                  <a:pt x="589" y="1517"/>
                </a:lnTo>
                <a:lnTo>
                  <a:pt x="589" y="1517"/>
                </a:lnTo>
                <a:cubicBezTo>
                  <a:pt x="589" y="1487"/>
                  <a:pt x="620" y="1455"/>
                  <a:pt x="620" y="1455"/>
                </a:cubicBezTo>
                <a:cubicBezTo>
                  <a:pt x="620" y="1424"/>
                  <a:pt x="620" y="1424"/>
                  <a:pt x="620" y="1424"/>
                </a:cubicBezTo>
                <a:lnTo>
                  <a:pt x="620" y="1424"/>
                </a:lnTo>
                <a:cubicBezTo>
                  <a:pt x="620" y="1424"/>
                  <a:pt x="620" y="1424"/>
                  <a:pt x="620" y="1393"/>
                </a:cubicBezTo>
                <a:lnTo>
                  <a:pt x="620" y="1393"/>
                </a:lnTo>
                <a:cubicBezTo>
                  <a:pt x="589" y="1363"/>
                  <a:pt x="620" y="1301"/>
                  <a:pt x="620" y="1301"/>
                </a:cubicBezTo>
                <a:cubicBezTo>
                  <a:pt x="620" y="1270"/>
                  <a:pt x="652" y="1270"/>
                  <a:pt x="683" y="1240"/>
                </a:cubicBezTo>
                <a:lnTo>
                  <a:pt x="683" y="1240"/>
                </a:lnTo>
                <a:cubicBezTo>
                  <a:pt x="683" y="1208"/>
                  <a:pt x="713" y="1208"/>
                  <a:pt x="713" y="1208"/>
                </a:cubicBezTo>
                <a:lnTo>
                  <a:pt x="744" y="1208"/>
                </a:lnTo>
                <a:lnTo>
                  <a:pt x="744" y="1208"/>
                </a:lnTo>
                <a:lnTo>
                  <a:pt x="744" y="1208"/>
                </a:lnTo>
                <a:cubicBezTo>
                  <a:pt x="744" y="1177"/>
                  <a:pt x="744" y="1177"/>
                  <a:pt x="776" y="1146"/>
                </a:cubicBezTo>
                <a:lnTo>
                  <a:pt x="807" y="1116"/>
                </a:lnTo>
                <a:lnTo>
                  <a:pt x="807" y="1116"/>
                </a:lnTo>
                <a:lnTo>
                  <a:pt x="807" y="1116"/>
                </a:lnTo>
                <a:cubicBezTo>
                  <a:pt x="837" y="1116"/>
                  <a:pt x="837" y="1084"/>
                  <a:pt x="868" y="1084"/>
                </a:cubicBezTo>
                <a:lnTo>
                  <a:pt x="868" y="1084"/>
                </a:lnTo>
                <a:cubicBezTo>
                  <a:pt x="868" y="1053"/>
                  <a:pt x="868" y="1053"/>
                  <a:pt x="900" y="1022"/>
                </a:cubicBezTo>
                <a:lnTo>
                  <a:pt x="900" y="1022"/>
                </a:lnTo>
                <a:cubicBezTo>
                  <a:pt x="900" y="1022"/>
                  <a:pt x="931" y="1022"/>
                  <a:pt x="931" y="992"/>
                </a:cubicBezTo>
                <a:lnTo>
                  <a:pt x="961" y="992"/>
                </a:lnTo>
                <a:lnTo>
                  <a:pt x="961" y="992"/>
                </a:lnTo>
                <a:cubicBezTo>
                  <a:pt x="961" y="992"/>
                  <a:pt x="961" y="992"/>
                  <a:pt x="992" y="960"/>
                </a:cubicBezTo>
                <a:lnTo>
                  <a:pt x="992" y="960"/>
                </a:lnTo>
                <a:lnTo>
                  <a:pt x="992" y="960"/>
                </a:lnTo>
                <a:lnTo>
                  <a:pt x="992" y="960"/>
                </a:lnTo>
                <a:lnTo>
                  <a:pt x="992" y="960"/>
                </a:lnTo>
                <a:cubicBezTo>
                  <a:pt x="992" y="929"/>
                  <a:pt x="992" y="929"/>
                  <a:pt x="992" y="898"/>
                </a:cubicBezTo>
                <a:lnTo>
                  <a:pt x="992" y="898"/>
                </a:lnTo>
                <a:cubicBezTo>
                  <a:pt x="1024" y="898"/>
                  <a:pt x="1024" y="868"/>
                  <a:pt x="1024" y="868"/>
                </a:cubicBezTo>
                <a:cubicBezTo>
                  <a:pt x="1055" y="868"/>
                  <a:pt x="1055" y="868"/>
                  <a:pt x="1055" y="868"/>
                </a:cubicBezTo>
                <a:lnTo>
                  <a:pt x="1055" y="836"/>
                </a:lnTo>
                <a:cubicBezTo>
                  <a:pt x="1085" y="836"/>
                  <a:pt x="1085" y="836"/>
                  <a:pt x="1085" y="836"/>
                </a:cubicBezTo>
                <a:lnTo>
                  <a:pt x="1085" y="836"/>
                </a:lnTo>
                <a:lnTo>
                  <a:pt x="1085" y="836"/>
                </a:lnTo>
                <a:lnTo>
                  <a:pt x="1085" y="805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0" name="Freeform 137"/>
          <p:cNvSpPr>
            <a:spLocks noChangeArrowheads="1"/>
          </p:cNvSpPr>
          <p:nvPr/>
        </p:nvSpPr>
        <p:spPr bwMode="auto">
          <a:xfrm>
            <a:off x="5998549" y="3026768"/>
            <a:ext cx="307549" cy="355005"/>
          </a:xfrm>
          <a:custGeom>
            <a:avLst/>
            <a:gdLst>
              <a:gd name="T0" fmla="*/ 372 w 808"/>
              <a:gd name="T1" fmla="*/ 775 h 808"/>
              <a:gd name="T2" fmla="*/ 403 w 808"/>
              <a:gd name="T3" fmla="*/ 775 h 808"/>
              <a:gd name="T4" fmla="*/ 435 w 808"/>
              <a:gd name="T5" fmla="*/ 775 h 808"/>
              <a:gd name="T6" fmla="*/ 466 w 808"/>
              <a:gd name="T7" fmla="*/ 744 h 808"/>
              <a:gd name="T8" fmla="*/ 466 w 808"/>
              <a:gd name="T9" fmla="*/ 744 h 808"/>
              <a:gd name="T10" fmla="*/ 435 w 808"/>
              <a:gd name="T11" fmla="*/ 683 h 808"/>
              <a:gd name="T12" fmla="*/ 403 w 808"/>
              <a:gd name="T13" fmla="*/ 683 h 808"/>
              <a:gd name="T14" fmla="*/ 403 w 808"/>
              <a:gd name="T15" fmla="*/ 590 h 808"/>
              <a:gd name="T16" fmla="*/ 466 w 808"/>
              <a:gd name="T17" fmla="*/ 527 h 808"/>
              <a:gd name="T18" fmla="*/ 496 w 808"/>
              <a:gd name="T19" fmla="*/ 559 h 808"/>
              <a:gd name="T20" fmla="*/ 528 w 808"/>
              <a:gd name="T21" fmla="*/ 527 h 808"/>
              <a:gd name="T22" fmla="*/ 589 w 808"/>
              <a:gd name="T23" fmla="*/ 466 h 808"/>
              <a:gd name="T24" fmla="*/ 620 w 808"/>
              <a:gd name="T25" fmla="*/ 435 h 808"/>
              <a:gd name="T26" fmla="*/ 652 w 808"/>
              <a:gd name="T27" fmla="*/ 403 h 808"/>
              <a:gd name="T28" fmla="*/ 683 w 808"/>
              <a:gd name="T29" fmla="*/ 342 h 808"/>
              <a:gd name="T30" fmla="*/ 683 w 808"/>
              <a:gd name="T31" fmla="*/ 279 h 808"/>
              <a:gd name="T32" fmla="*/ 652 w 808"/>
              <a:gd name="T33" fmla="*/ 279 h 808"/>
              <a:gd name="T34" fmla="*/ 652 w 808"/>
              <a:gd name="T35" fmla="*/ 187 h 808"/>
              <a:gd name="T36" fmla="*/ 652 w 808"/>
              <a:gd name="T37" fmla="*/ 155 h 808"/>
              <a:gd name="T38" fmla="*/ 652 w 808"/>
              <a:gd name="T39" fmla="*/ 94 h 808"/>
              <a:gd name="T40" fmla="*/ 683 w 808"/>
              <a:gd name="T41" fmla="*/ 94 h 808"/>
              <a:gd name="T42" fmla="*/ 744 w 808"/>
              <a:gd name="T43" fmla="*/ 124 h 808"/>
              <a:gd name="T44" fmla="*/ 807 w 808"/>
              <a:gd name="T45" fmla="*/ 94 h 808"/>
              <a:gd name="T46" fmla="*/ 744 w 808"/>
              <a:gd name="T47" fmla="*/ 63 h 808"/>
              <a:gd name="T48" fmla="*/ 744 w 808"/>
              <a:gd name="T49" fmla="*/ 31 h 808"/>
              <a:gd name="T50" fmla="*/ 713 w 808"/>
              <a:gd name="T51" fmla="*/ 0 h 808"/>
              <a:gd name="T52" fmla="*/ 620 w 808"/>
              <a:gd name="T53" fmla="*/ 31 h 808"/>
              <a:gd name="T54" fmla="*/ 589 w 808"/>
              <a:gd name="T55" fmla="*/ 31 h 808"/>
              <a:gd name="T56" fmla="*/ 589 w 808"/>
              <a:gd name="T57" fmla="*/ 31 h 808"/>
              <a:gd name="T58" fmla="*/ 559 w 808"/>
              <a:gd name="T59" fmla="*/ 63 h 808"/>
              <a:gd name="T60" fmla="*/ 559 w 808"/>
              <a:gd name="T61" fmla="*/ 94 h 808"/>
              <a:gd name="T62" fmla="*/ 528 w 808"/>
              <a:gd name="T63" fmla="*/ 155 h 808"/>
              <a:gd name="T64" fmla="*/ 528 w 808"/>
              <a:gd name="T65" fmla="*/ 155 h 808"/>
              <a:gd name="T66" fmla="*/ 496 w 808"/>
              <a:gd name="T67" fmla="*/ 218 h 808"/>
              <a:gd name="T68" fmla="*/ 435 w 808"/>
              <a:gd name="T69" fmla="*/ 279 h 808"/>
              <a:gd name="T70" fmla="*/ 435 w 808"/>
              <a:gd name="T71" fmla="*/ 279 h 808"/>
              <a:gd name="T72" fmla="*/ 403 w 808"/>
              <a:gd name="T73" fmla="*/ 342 h 808"/>
              <a:gd name="T74" fmla="*/ 372 w 808"/>
              <a:gd name="T75" fmla="*/ 372 h 808"/>
              <a:gd name="T76" fmla="*/ 342 w 808"/>
              <a:gd name="T77" fmla="*/ 372 h 808"/>
              <a:gd name="T78" fmla="*/ 280 w 808"/>
              <a:gd name="T79" fmla="*/ 372 h 808"/>
              <a:gd name="T80" fmla="*/ 280 w 808"/>
              <a:gd name="T81" fmla="*/ 435 h 808"/>
              <a:gd name="T82" fmla="*/ 218 w 808"/>
              <a:gd name="T83" fmla="*/ 466 h 808"/>
              <a:gd name="T84" fmla="*/ 218 w 808"/>
              <a:gd name="T85" fmla="*/ 496 h 808"/>
              <a:gd name="T86" fmla="*/ 156 w 808"/>
              <a:gd name="T87" fmla="*/ 496 h 808"/>
              <a:gd name="T88" fmla="*/ 124 w 808"/>
              <a:gd name="T89" fmla="*/ 496 h 808"/>
              <a:gd name="T90" fmla="*/ 32 w 808"/>
              <a:gd name="T91" fmla="*/ 496 h 808"/>
              <a:gd name="T92" fmla="*/ 63 w 808"/>
              <a:gd name="T93" fmla="*/ 559 h 808"/>
              <a:gd name="T94" fmla="*/ 94 w 808"/>
              <a:gd name="T95" fmla="*/ 590 h 808"/>
              <a:gd name="T96" fmla="*/ 94 w 808"/>
              <a:gd name="T97" fmla="*/ 620 h 808"/>
              <a:gd name="T98" fmla="*/ 32 w 808"/>
              <a:gd name="T99" fmla="*/ 683 h 808"/>
              <a:gd name="T100" fmla="*/ 32 w 808"/>
              <a:gd name="T101" fmla="*/ 714 h 808"/>
              <a:gd name="T102" fmla="*/ 156 w 808"/>
              <a:gd name="T103" fmla="*/ 714 h 808"/>
              <a:gd name="T104" fmla="*/ 218 w 808"/>
              <a:gd name="T105" fmla="*/ 683 h 808"/>
              <a:gd name="T106" fmla="*/ 280 w 808"/>
              <a:gd name="T107" fmla="*/ 714 h 808"/>
              <a:gd name="T108" fmla="*/ 342 w 808"/>
              <a:gd name="T109" fmla="*/ 807 h 8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08" h="808">
                <a:moveTo>
                  <a:pt x="372" y="775"/>
                </a:moveTo>
                <a:lnTo>
                  <a:pt x="372" y="775"/>
                </a:lnTo>
                <a:lnTo>
                  <a:pt x="372" y="775"/>
                </a:lnTo>
                <a:lnTo>
                  <a:pt x="372" y="775"/>
                </a:lnTo>
                <a:lnTo>
                  <a:pt x="372" y="775"/>
                </a:lnTo>
                <a:cubicBezTo>
                  <a:pt x="403" y="775"/>
                  <a:pt x="403" y="775"/>
                  <a:pt x="403" y="775"/>
                </a:cubicBezTo>
                <a:lnTo>
                  <a:pt x="435" y="775"/>
                </a:lnTo>
                <a:lnTo>
                  <a:pt x="435" y="775"/>
                </a:lnTo>
                <a:lnTo>
                  <a:pt x="435" y="775"/>
                </a:lnTo>
                <a:cubicBezTo>
                  <a:pt x="466" y="775"/>
                  <a:pt x="466" y="775"/>
                  <a:pt x="466" y="775"/>
                </a:cubicBezTo>
                <a:lnTo>
                  <a:pt x="466" y="775"/>
                </a:lnTo>
                <a:lnTo>
                  <a:pt x="466" y="744"/>
                </a:lnTo>
                <a:lnTo>
                  <a:pt x="466" y="744"/>
                </a:lnTo>
                <a:lnTo>
                  <a:pt x="466" y="744"/>
                </a:lnTo>
                <a:lnTo>
                  <a:pt x="466" y="744"/>
                </a:lnTo>
                <a:lnTo>
                  <a:pt x="466" y="744"/>
                </a:lnTo>
                <a:cubicBezTo>
                  <a:pt x="466" y="744"/>
                  <a:pt x="435" y="744"/>
                  <a:pt x="435" y="714"/>
                </a:cubicBezTo>
                <a:lnTo>
                  <a:pt x="435" y="683"/>
                </a:lnTo>
                <a:lnTo>
                  <a:pt x="435" y="683"/>
                </a:lnTo>
                <a:lnTo>
                  <a:pt x="435" y="683"/>
                </a:lnTo>
                <a:cubicBezTo>
                  <a:pt x="403" y="683"/>
                  <a:pt x="403" y="683"/>
                  <a:pt x="403" y="683"/>
                </a:cubicBezTo>
                <a:cubicBezTo>
                  <a:pt x="403" y="651"/>
                  <a:pt x="403" y="651"/>
                  <a:pt x="403" y="620"/>
                </a:cubicBezTo>
                <a:lnTo>
                  <a:pt x="403" y="590"/>
                </a:lnTo>
                <a:lnTo>
                  <a:pt x="403" y="590"/>
                </a:lnTo>
                <a:cubicBezTo>
                  <a:pt x="403" y="559"/>
                  <a:pt x="435" y="559"/>
                  <a:pt x="435" y="559"/>
                </a:cubicBezTo>
                <a:cubicBezTo>
                  <a:pt x="435" y="527"/>
                  <a:pt x="466" y="527"/>
                  <a:pt x="466" y="527"/>
                </a:cubicBezTo>
                <a:lnTo>
                  <a:pt x="466" y="527"/>
                </a:lnTo>
                <a:lnTo>
                  <a:pt x="466" y="527"/>
                </a:lnTo>
                <a:lnTo>
                  <a:pt x="466" y="527"/>
                </a:lnTo>
                <a:cubicBezTo>
                  <a:pt x="496" y="527"/>
                  <a:pt x="496" y="527"/>
                  <a:pt x="496" y="559"/>
                </a:cubicBezTo>
                <a:lnTo>
                  <a:pt x="496" y="559"/>
                </a:lnTo>
                <a:cubicBezTo>
                  <a:pt x="528" y="527"/>
                  <a:pt x="528" y="527"/>
                  <a:pt x="528" y="527"/>
                </a:cubicBezTo>
                <a:lnTo>
                  <a:pt x="528" y="527"/>
                </a:lnTo>
                <a:cubicBezTo>
                  <a:pt x="528" y="496"/>
                  <a:pt x="528" y="496"/>
                  <a:pt x="559" y="496"/>
                </a:cubicBezTo>
                <a:cubicBezTo>
                  <a:pt x="559" y="496"/>
                  <a:pt x="559" y="496"/>
                  <a:pt x="559" y="466"/>
                </a:cubicBezTo>
                <a:lnTo>
                  <a:pt x="589" y="466"/>
                </a:lnTo>
                <a:cubicBezTo>
                  <a:pt x="589" y="466"/>
                  <a:pt x="589" y="466"/>
                  <a:pt x="620" y="435"/>
                </a:cubicBezTo>
                <a:lnTo>
                  <a:pt x="620" y="435"/>
                </a:lnTo>
                <a:lnTo>
                  <a:pt x="620" y="435"/>
                </a:lnTo>
                <a:lnTo>
                  <a:pt x="620" y="435"/>
                </a:lnTo>
                <a:cubicBezTo>
                  <a:pt x="620" y="403"/>
                  <a:pt x="620" y="403"/>
                  <a:pt x="652" y="403"/>
                </a:cubicBezTo>
                <a:lnTo>
                  <a:pt x="652" y="403"/>
                </a:lnTo>
                <a:lnTo>
                  <a:pt x="652" y="403"/>
                </a:lnTo>
                <a:cubicBezTo>
                  <a:pt x="652" y="372"/>
                  <a:pt x="652" y="372"/>
                  <a:pt x="683" y="372"/>
                </a:cubicBezTo>
                <a:cubicBezTo>
                  <a:pt x="683" y="342"/>
                  <a:pt x="683" y="342"/>
                  <a:pt x="683" y="342"/>
                </a:cubicBezTo>
                <a:cubicBezTo>
                  <a:pt x="683" y="311"/>
                  <a:pt x="683" y="311"/>
                  <a:pt x="683" y="311"/>
                </a:cubicBezTo>
                <a:lnTo>
                  <a:pt x="683" y="279"/>
                </a:lnTo>
                <a:lnTo>
                  <a:pt x="683" y="279"/>
                </a:lnTo>
                <a:lnTo>
                  <a:pt x="683" y="279"/>
                </a:lnTo>
                <a:lnTo>
                  <a:pt x="683" y="279"/>
                </a:lnTo>
                <a:cubicBezTo>
                  <a:pt x="683" y="279"/>
                  <a:pt x="683" y="279"/>
                  <a:pt x="652" y="279"/>
                </a:cubicBezTo>
                <a:cubicBezTo>
                  <a:pt x="652" y="248"/>
                  <a:pt x="652" y="248"/>
                  <a:pt x="652" y="248"/>
                </a:cubicBezTo>
                <a:cubicBezTo>
                  <a:pt x="652" y="218"/>
                  <a:pt x="652" y="218"/>
                  <a:pt x="652" y="218"/>
                </a:cubicBezTo>
                <a:lnTo>
                  <a:pt x="652" y="187"/>
                </a:lnTo>
                <a:lnTo>
                  <a:pt x="652" y="187"/>
                </a:lnTo>
                <a:lnTo>
                  <a:pt x="652" y="187"/>
                </a:lnTo>
                <a:lnTo>
                  <a:pt x="652" y="155"/>
                </a:lnTo>
                <a:cubicBezTo>
                  <a:pt x="652" y="155"/>
                  <a:pt x="652" y="155"/>
                  <a:pt x="652" y="124"/>
                </a:cubicBezTo>
                <a:cubicBezTo>
                  <a:pt x="652" y="124"/>
                  <a:pt x="652" y="124"/>
                  <a:pt x="652" y="94"/>
                </a:cubicBezTo>
                <a:lnTo>
                  <a:pt x="652" y="94"/>
                </a:lnTo>
                <a:lnTo>
                  <a:pt x="683" y="94"/>
                </a:lnTo>
                <a:lnTo>
                  <a:pt x="683" y="94"/>
                </a:lnTo>
                <a:lnTo>
                  <a:pt x="683" y="94"/>
                </a:lnTo>
                <a:lnTo>
                  <a:pt x="683" y="94"/>
                </a:lnTo>
                <a:cubicBezTo>
                  <a:pt x="713" y="94"/>
                  <a:pt x="713" y="94"/>
                  <a:pt x="744" y="124"/>
                </a:cubicBezTo>
                <a:lnTo>
                  <a:pt x="744" y="124"/>
                </a:lnTo>
                <a:lnTo>
                  <a:pt x="744" y="124"/>
                </a:lnTo>
                <a:cubicBezTo>
                  <a:pt x="776" y="94"/>
                  <a:pt x="776" y="94"/>
                  <a:pt x="776" y="94"/>
                </a:cubicBezTo>
                <a:cubicBezTo>
                  <a:pt x="807" y="94"/>
                  <a:pt x="807" y="94"/>
                  <a:pt x="807" y="94"/>
                </a:cubicBezTo>
                <a:lnTo>
                  <a:pt x="776" y="94"/>
                </a:lnTo>
                <a:lnTo>
                  <a:pt x="776" y="63"/>
                </a:lnTo>
                <a:lnTo>
                  <a:pt x="744" y="63"/>
                </a:lnTo>
                <a:lnTo>
                  <a:pt x="744" y="31"/>
                </a:lnTo>
                <a:lnTo>
                  <a:pt x="744" y="31"/>
                </a:lnTo>
                <a:lnTo>
                  <a:pt x="744" y="31"/>
                </a:lnTo>
                <a:lnTo>
                  <a:pt x="713" y="0"/>
                </a:lnTo>
                <a:lnTo>
                  <a:pt x="713" y="0"/>
                </a:lnTo>
                <a:lnTo>
                  <a:pt x="713" y="0"/>
                </a:lnTo>
                <a:lnTo>
                  <a:pt x="683" y="0"/>
                </a:lnTo>
                <a:cubicBezTo>
                  <a:pt x="683" y="0"/>
                  <a:pt x="683" y="0"/>
                  <a:pt x="652" y="0"/>
                </a:cubicBezTo>
                <a:cubicBezTo>
                  <a:pt x="652" y="0"/>
                  <a:pt x="652" y="0"/>
                  <a:pt x="620" y="31"/>
                </a:cubicBezTo>
                <a:lnTo>
                  <a:pt x="620" y="31"/>
                </a:lnTo>
                <a:lnTo>
                  <a:pt x="620" y="31"/>
                </a:lnTo>
                <a:cubicBezTo>
                  <a:pt x="620" y="31"/>
                  <a:pt x="620" y="31"/>
                  <a:pt x="589" y="31"/>
                </a:cubicBezTo>
                <a:lnTo>
                  <a:pt x="589" y="31"/>
                </a:lnTo>
                <a:lnTo>
                  <a:pt x="589" y="31"/>
                </a:lnTo>
                <a:lnTo>
                  <a:pt x="589" y="31"/>
                </a:lnTo>
                <a:lnTo>
                  <a:pt x="559" y="31"/>
                </a:lnTo>
                <a:cubicBezTo>
                  <a:pt x="559" y="31"/>
                  <a:pt x="559" y="31"/>
                  <a:pt x="559" y="63"/>
                </a:cubicBezTo>
                <a:lnTo>
                  <a:pt x="559" y="63"/>
                </a:lnTo>
                <a:lnTo>
                  <a:pt x="559" y="63"/>
                </a:lnTo>
                <a:cubicBezTo>
                  <a:pt x="559" y="63"/>
                  <a:pt x="559" y="63"/>
                  <a:pt x="559" y="94"/>
                </a:cubicBezTo>
                <a:lnTo>
                  <a:pt x="559" y="94"/>
                </a:lnTo>
                <a:lnTo>
                  <a:pt x="559" y="94"/>
                </a:lnTo>
                <a:lnTo>
                  <a:pt x="559" y="94"/>
                </a:lnTo>
                <a:cubicBezTo>
                  <a:pt x="559" y="124"/>
                  <a:pt x="559" y="155"/>
                  <a:pt x="528" y="155"/>
                </a:cubicBezTo>
                <a:lnTo>
                  <a:pt x="528" y="155"/>
                </a:lnTo>
                <a:lnTo>
                  <a:pt x="528" y="155"/>
                </a:lnTo>
                <a:lnTo>
                  <a:pt x="528" y="155"/>
                </a:lnTo>
                <a:cubicBezTo>
                  <a:pt x="528" y="187"/>
                  <a:pt x="528" y="218"/>
                  <a:pt x="496" y="218"/>
                </a:cubicBezTo>
                <a:lnTo>
                  <a:pt x="496" y="218"/>
                </a:lnTo>
                <a:lnTo>
                  <a:pt x="496" y="218"/>
                </a:lnTo>
                <a:cubicBezTo>
                  <a:pt x="466" y="248"/>
                  <a:pt x="466" y="248"/>
                  <a:pt x="466" y="248"/>
                </a:cubicBezTo>
                <a:lnTo>
                  <a:pt x="466" y="248"/>
                </a:lnTo>
                <a:cubicBezTo>
                  <a:pt x="466" y="279"/>
                  <a:pt x="435" y="279"/>
                  <a:pt x="435" y="279"/>
                </a:cubicBezTo>
                <a:lnTo>
                  <a:pt x="435" y="279"/>
                </a:lnTo>
                <a:lnTo>
                  <a:pt x="435" y="279"/>
                </a:lnTo>
                <a:lnTo>
                  <a:pt x="435" y="279"/>
                </a:lnTo>
                <a:cubicBezTo>
                  <a:pt x="435" y="311"/>
                  <a:pt x="435" y="311"/>
                  <a:pt x="435" y="311"/>
                </a:cubicBezTo>
                <a:lnTo>
                  <a:pt x="435" y="342"/>
                </a:lnTo>
                <a:lnTo>
                  <a:pt x="403" y="342"/>
                </a:lnTo>
                <a:lnTo>
                  <a:pt x="403" y="342"/>
                </a:lnTo>
                <a:cubicBezTo>
                  <a:pt x="403" y="372"/>
                  <a:pt x="403" y="372"/>
                  <a:pt x="372" y="372"/>
                </a:cubicBezTo>
                <a:lnTo>
                  <a:pt x="372" y="372"/>
                </a:lnTo>
                <a:cubicBezTo>
                  <a:pt x="372" y="372"/>
                  <a:pt x="342" y="372"/>
                  <a:pt x="342" y="342"/>
                </a:cubicBezTo>
                <a:lnTo>
                  <a:pt x="342" y="342"/>
                </a:lnTo>
                <a:cubicBezTo>
                  <a:pt x="342" y="342"/>
                  <a:pt x="342" y="342"/>
                  <a:pt x="342" y="372"/>
                </a:cubicBezTo>
                <a:lnTo>
                  <a:pt x="342" y="372"/>
                </a:lnTo>
                <a:lnTo>
                  <a:pt x="311" y="403"/>
                </a:lnTo>
                <a:lnTo>
                  <a:pt x="280" y="372"/>
                </a:lnTo>
                <a:cubicBezTo>
                  <a:pt x="280" y="403"/>
                  <a:pt x="280" y="403"/>
                  <a:pt x="280" y="403"/>
                </a:cubicBezTo>
                <a:lnTo>
                  <a:pt x="280" y="403"/>
                </a:lnTo>
                <a:cubicBezTo>
                  <a:pt x="280" y="435"/>
                  <a:pt x="280" y="435"/>
                  <a:pt x="280" y="435"/>
                </a:cubicBezTo>
                <a:cubicBezTo>
                  <a:pt x="280" y="466"/>
                  <a:pt x="280" y="466"/>
                  <a:pt x="248" y="466"/>
                </a:cubicBezTo>
                <a:lnTo>
                  <a:pt x="248" y="466"/>
                </a:lnTo>
                <a:cubicBezTo>
                  <a:pt x="218" y="466"/>
                  <a:pt x="218" y="466"/>
                  <a:pt x="218" y="466"/>
                </a:cubicBezTo>
                <a:lnTo>
                  <a:pt x="218" y="466"/>
                </a:lnTo>
                <a:lnTo>
                  <a:pt x="218" y="496"/>
                </a:lnTo>
                <a:lnTo>
                  <a:pt x="218" y="496"/>
                </a:lnTo>
                <a:cubicBezTo>
                  <a:pt x="187" y="496"/>
                  <a:pt x="187" y="496"/>
                  <a:pt x="187" y="496"/>
                </a:cubicBezTo>
                <a:lnTo>
                  <a:pt x="156" y="496"/>
                </a:lnTo>
                <a:lnTo>
                  <a:pt x="156" y="496"/>
                </a:lnTo>
                <a:lnTo>
                  <a:pt x="124" y="496"/>
                </a:lnTo>
                <a:lnTo>
                  <a:pt x="124" y="496"/>
                </a:lnTo>
                <a:lnTo>
                  <a:pt x="124" y="496"/>
                </a:lnTo>
                <a:lnTo>
                  <a:pt x="94" y="496"/>
                </a:lnTo>
                <a:cubicBezTo>
                  <a:pt x="94" y="496"/>
                  <a:pt x="63" y="496"/>
                  <a:pt x="32" y="496"/>
                </a:cubicBezTo>
                <a:lnTo>
                  <a:pt x="32" y="496"/>
                </a:lnTo>
                <a:cubicBezTo>
                  <a:pt x="63" y="496"/>
                  <a:pt x="63" y="527"/>
                  <a:pt x="63" y="527"/>
                </a:cubicBezTo>
                <a:lnTo>
                  <a:pt x="63" y="527"/>
                </a:lnTo>
                <a:lnTo>
                  <a:pt x="63" y="559"/>
                </a:lnTo>
                <a:cubicBezTo>
                  <a:pt x="63" y="559"/>
                  <a:pt x="63" y="559"/>
                  <a:pt x="63" y="590"/>
                </a:cubicBezTo>
                <a:cubicBezTo>
                  <a:pt x="94" y="590"/>
                  <a:pt x="94" y="590"/>
                  <a:pt x="94" y="590"/>
                </a:cubicBezTo>
                <a:lnTo>
                  <a:pt x="94" y="590"/>
                </a:lnTo>
                <a:lnTo>
                  <a:pt x="94" y="590"/>
                </a:lnTo>
                <a:lnTo>
                  <a:pt x="94" y="590"/>
                </a:lnTo>
                <a:cubicBezTo>
                  <a:pt x="94" y="620"/>
                  <a:pt x="94" y="620"/>
                  <a:pt x="94" y="620"/>
                </a:cubicBezTo>
                <a:cubicBezTo>
                  <a:pt x="94" y="651"/>
                  <a:pt x="94" y="651"/>
                  <a:pt x="94" y="651"/>
                </a:cubicBezTo>
                <a:cubicBezTo>
                  <a:pt x="94" y="683"/>
                  <a:pt x="63" y="683"/>
                  <a:pt x="63" y="683"/>
                </a:cubicBezTo>
                <a:cubicBezTo>
                  <a:pt x="32" y="683"/>
                  <a:pt x="32" y="683"/>
                  <a:pt x="32" y="683"/>
                </a:cubicBezTo>
                <a:cubicBezTo>
                  <a:pt x="32" y="683"/>
                  <a:pt x="0" y="683"/>
                  <a:pt x="0" y="714"/>
                </a:cubicBezTo>
                <a:lnTo>
                  <a:pt x="0" y="714"/>
                </a:lnTo>
                <a:cubicBezTo>
                  <a:pt x="32" y="714"/>
                  <a:pt x="32" y="714"/>
                  <a:pt x="32" y="714"/>
                </a:cubicBezTo>
                <a:cubicBezTo>
                  <a:pt x="63" y="714"/>
                  <a:pt x="94" y="714"/>
                  <a:pt x="124" y="683"/>
                </a:cubicBezTo>
                <a:lnTo>
                  <a:pt x="124" y="683"/>
                </a:lnTo>
                <a:cubicBezTo>
                  <a:pt x="156" y="683"/>
                  <a:pt x="156" y="714"/>
                  <a:pt x="156" y="714"/>
                </a:cubicBezTo>
                <a:lnTo>
                  <a:pt x="156" y="714"/>
                </a:lnTo>
                <a:lnTo>
                  <a:pt x="187" y="714"/>
                </a:lnTo>
                <a:cubicBezTo>
                  <a:pt x="218" y="714"/>
                  <a:pt x="218" y="683"/>
                  <a:pt x="218" y="683"/>
                </a:cubicBezTo>
                <a:lnTo>
                  <a:pt x="248" y="683"/>
                </a:lnTo>
                <a:lnTo>
                  <a:pt x="280" y="714"/>
                </a:lnTo>
                <a:lnTo>
                  <a:pt x="280" y="714"/>
                </a:lnTo>
                <a:cubicBezTo>
                  <a:pt x="280" y="744"/>
                  <a:pt x="311" y="744"/>
                  <a:pt x="311" y="775"/>
                </a:cubicBezTo>
                <a:cubicBezTo>
                  <a:pt x="311" y="807"/>
                  <a:pt x="311" y="807"/>
                  <a:pt x="342" y="807"/>
                </a:cubicBezTo>
                <a:lnTo>
                  <a:pt x="342" y="807"/>
                </a:lnTo>
                <a:lnTo>
                  <a:pt x="342" y="807"/>
                </a:lnTo>
                <a:cubicBezTo>
                  <a:pt x="342" y="775"/>
                  <a:pt x="372" y="775"/>
                  <a:pt x="372" y="775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1" name="Freeform 138"/>
          <p:cNvSpPr>
            <a:spLocks noChangeArrowheads="1"/>
          </p:cNvSpPr>
          <p:nvPr/>
        </p:nvSpPr>
        <p:spPr bwMode="auto">
          <a:xfrm>
            <a:off x="6590118" y="3273137"/>
            <a:ext cx="131087" cy="176533"/>
          </a:xfrm>
          <a:custGeom>
            <a:avLst/>
            <a:gdLst>
              <a:gd name="T0" fmla="*/ 124 w 342"/>
              <a:gd name="T1" fmla="*/ 402 h 403"/>
              <a:gd name="T2" fmla="*/ 154 w 342"/>
              <a:gd name="T3" fmla="*/ 372 h 403"/>
              <a:gd name="T4" fmla="*/ 154 w 342"/>
              <a:gd name="T5" fmla="*/ 372 h 403"/>
              <a:gd name="T6" fmla="*/ 154 w 342"/>
              <a:gd name="T7" fmla="*/ 372 h 403"/>
              <a:gd name="T8" fmla="*/ 154 w 342"/>
              <a:gd name="T9" fmla="*/ 372 h 403"/>
              <a:gd name="T10" fmla="*/ 154 w 342"/>
              <a:gd name="T11" fmla="*/ 372 h 403"/>
              <a:gd name="T12" fmla="*/ 154 w 342"/>
              <a:gd name="T13" fmla="*/ 309 h 403"/>
              <a:gd name="T14" fmla="*/ 154 w 342"/>
              <a:gd name="T15" fmla="*/ 309 h 403"/>
              <a:gd name="T16" fmla="*/ 185 w 342"/>
              <a:gd name="T17" fmla="*/ 248 h 403"/>
              <a:gd name="T18" fmla="*/ 185 w 342"/>
              <a:gd name="T19" fmla="*/ 216 h 403"/>
              <a:gd name="T20" fmla="*/ 185 w 342"/>
              <a:gd name="T21" fmla="*/ 216 h 403"/>
              <a:gd name="T22" fmla="*/ 248 w 342"/>
              <a:gd name="T23" fmla="*/ 216 h 403"/>
              <a:gd name="T24" fmla="*/ 248 w 342"/>
              <a:gd name="T25" fmla="*/ 155 h 403"/>
              <a:gd name="T26" fmla="*/ 248 w 342"/>
              <a:gd name="T27" fmla="*/ 155 h 403"/>
              <a:gd name="T28" fmla="*/ 248 w 342"/>
              <a:gd name="T29" fmla="*/ 124 h 403"/>
              <a:gd name="T30" fmla="*/ 248 w 342"/>
              <a:gd name="T31" fmla="*/ 124 h 403"/>
              <a:gd name="T32" fmla="*/ 248 w 342"/>
              <a:gd name="T33" fmla="*/ 92 h 403"/>
              <a:gd name="T34" fmla="*/ 278 w 342"/>
              <a:gd name="T35" fmla="*/ 92 h 403"/>
              <a:gd name="T36" fmla="*/ 309 w 342"/>
              <a:gd name="T37" fmla="*/ 61 h 403"/>
              <a:gd name="T38" fmla="*/ 341 w 342"/>
              <a:gd name="T39" fmla="*/ 31 h 403"/>
              <a:gd name="T40" fmla="*/ 341 w 342"/>
              <a:gd name="T41" fmla="*/ 31 h 403"/>
              <a:gd name="T42" fmla="*/ 309 w 342"/>
              <a:gd name="T43" fmla="*/ 0 h 403"/>
              <a:gd name="T44" fmla="*/ 309 w 342"/>
              <a:gd name="T45" fmla="*/ 0 h 403"/>
              <a:gd name="T46" fmla="*/ 248 w 342"/>
              <a:gd name="T47" fmla="*/ 31 h 403"/>
              <a:gd name="T48" fmla="*/ 185 w 342"/>
              <a:gd name="T49" fmla="*/ 92 h 403"/>
              <a:gd name="T50" fmla="*/ 154 w 342"/>
              <a:gd name="T51" fmla="*/ 92 h 403"/>
              <a:gd name="T52" fmla="*/ 154 w 342"/>
              <a:gd name="T53" fmla="*/ 92 h 403"/>
              <a:gd name="T54" fmla="*/ 154 w 342"/>
              <a:gd name="T55" fmla="*/ 92 h 403"/>
              <a:gd name="T56" fmla="*/ 124 w 342"/>
              <a:gd name="T57" fmla="*/ 92 h 403"/>
              <a:gd name="T58" fmla="*/ 124 w 342"/>
              <a:gd name="T59" fmla="*/ 92 h 403"/>
              <a:gd name="T60" fmla="*/ 61 w 342"/>
              <a:gd name="T61" fmla="*/ 124 h 403"/>
              <a:gd name="T62" fmla="*/ 30 w 342"/>
              <a:gd name="T63" fmla="*/ 92 h 403"/>
              <a:gd name="T64" fmla="*/ 30 w 342"/>
              <a:gd name="T65" fmla="*/ 92 h 403"/>
              <a:gd name="T66" fmla="*/ 0 w 342"/>
              <a:gd name="T67" fmla="*/ 92 h 403"/>
              <a:gd name="T68" fmla="*/ 30 w 342"/>
              <a:gd name="T69" fmla="*/ 124 h 403"/>
              <a:gd name="T70" fmla="*/ 30 w 342"/>
              <a:gd name="T71" fmla="*/ 155 h 403"/>
              <a:gd name="T72" fmla="*/ 30 w 342"/>
              <a:gd name="T73" fmla="*/ 155 h 403"/>
              <a:gd name="T74" fmla="*/ 30 w 342"/>
              <a:gd name="T75" fmla="*/ 155 h 403"/>
              <a:gd name="T76" fmla="*/ 93 w 342"/>
              <a:gd name="T77" fmla="*/ 155 h 403"/>
              <a:gd name="T78" fmla="*/ 93 w 342"/>
              <a:gd name="T79" fmla="*/ 155 h 403"/>
              <a:gd name="T80" fmla="*/ 124 w 342"/>
              <a:gd name="T81" fmla="*/ 155 h 403"/>
              <a:gd name="T82" fmla="*/ 154 w 342"/>
              <a:gd name="T83" fmla="*/ 185 h 403"/>
              <a:gd name="T84" fmla="*/ 124 w 342"/>
              <a:gd name="T85" fmla="*/ 278 h 403"/>
              <a:gd name="T86" fmla="*/ 93 w 342"/>
              <a:gd name="T87" fmla="*/ 278 h 403"/>
              <a:gd name="T88" fmla="*/ 93 w 342"/>
              <a:gd name="T89" fmla="*/ 278 h 403"/>
              <a:gd name="T90" fmla="*/ 93 w 342"/>
              <a:gd name="T91" fmla="*/ 340 h 403"/>
              <a:gd name="T92" fmla="*/ 124 w 342"/>
              <a:gd name="T93" fmla="*/ 340 h 403"/>
              <a:gd name="T94" fmla="*/ 124 w 342"/>
              <a:gd name="T95" fmla="*/ 372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42" h="403">
                <a:moveTo>
                  <a:pt x="124" y="402"/>
                </a:moveTo>
                <a:lnTo>
                  <a:pt x="124" y="402"/>
                </a:lnTo>
                <a:lnTo>
                  <a:pt x="124" y="372"/>
                </a:lnTo>
                <a:lnTo>
                  <a:pt x="154" y="372"/>
                </a:lnTo>
                <a:lnTo>
                  <a:pt x="154" y="372"/>
                </a:lnTo>
                <a:lnTo>
                  <a:pt x="154" y="372"/>
                </a:lnTo>
                <a:lnTo>
                  <a:pt x="154" y="372"/>
                </a:lnTo>
                <a:lnTo>
                  <a:pt x="154" y="372"/>
                </a:lnTo>
                <a:lnTo>
                  <a:pt x="154" y="372"/>
                </a:lnTo>
                <a:lnTo>
                  <a:pt x="154" y="372"/>
                </a:lnTo>
                <a:lnTo>
                  <a:pt x="154" y="372"/>
                </a:lnTo>
                <a:lnTo>
                  <a:pt x="154" y="372"/>
                </a:lnTo>
                <a:lnTo>
                  <a:pt x="154" y="340"/>
                </a:lnTo>
                <a:lnTo>
                  <a:pt x="154" y="309"/>
                </a:lnTo>
                <a:lnTo>
                  <a:pt x="154" y="309"/>
                </a:lnTo>
                <a:lnTo>
                  <a:pt x="154" y="309"/>
                </a:lnTo>
                <a:cubicBezTo>
                  <a:pt x="154" y="278"/>
                  <a:pt x="154" y="278"/>
                  <a:pt x="154" y="278"/>
                </a:cubicBezTo>
                <a:cubicBezTo>
                  <a:pt x="154" y="278"/>
                  <a:pt x="154" y="248"/>
                  <a:pt x="185" y="248"/>
                </a:cubicBezTo>
                <a:lnTo>
                  <a:pt x="185" y="248"/>
                </a:lnTo>
                <a:lnTo>
                  <a:pt x="185" y="216"/>
                </a:lnTo>
                <a:lnTo>
                  <a:pt x="185" y="216"/>
                </a:lnTo>
                <a:lnTo>
                  <a:pt x="185" y="216"/>
                </a:lnTo>
                <a:cubicBezTo>
                  <a:pt x="217" y="216"/>
                  <a:pt x="217" y="248"/>
                  <a:pt x="217" y="248"/>
                </a:cubicBezTo>
                <a:cubicBezTo>
                  <a:pt x="248" y="216"/>
                  <a:pt x="248" y="216"/>
                  <a:pt x="248" y="216"/>
                </a:cubicBezTo>
                <a:cubicBezTo>
                  <a:pt x="248" y="185"/>
                  <a:pt x="248" y="185"/>
                  <a:pt x="248" y="185"/>
                </a:cubicBezTo>
                <a:lnTo>
                  <a:pt x="248" y="155"/>
                </a:lnTo>
                <a:lnTo>
                  <a:pt x="248" y="155"/>
                </a:lnTo>
                <a:lnTo>
                  <a:pt x="248" y="155"/>
                </a:lnTo>
                <a:lnTo>
                  <a:pt x="248" y="155"/>
                </a:lnTo>
                <a:lnTo>
                  <a:pt x="248" y="124"/>
                </a:lnTo>
                <a:cubicBezTo>
                  <a:pt x="278" y="124"/>
                  <a:pt x="278" y="124"/>
                  <a:pt x="278" y="124"/>
                </a:cubicBezTo>
                <a:cubicBezTo>
                  <a:pt x="278" y="124"/>
                  <a:pt x="278" y="124"/>
                  <a:pt x="248" y="124"/>
                </a:cubicBezTo>
                <a:lnTo>
                  <a:pt x="248" y="124"/>
                </a:lnTo>
                <a:cubicBezTo>
                  <a:pt x="248" y="124"/>
                  <a:pt x="248" y="124"/>
                  <a:pt x="248" y="92"/>
                </a:cubicBezTo>
                <a:lnTo>
                  <a:pt x="278" y="92"/>
                </a:lnTo>
                <a:lnTo>
                  <a:pt x="278" y="92"/>
                </a:lnTo>
                <a:cubicBezTo>
                  <a:pt x="278" y="61"/>
                  <a:pt x="278" y="61"/>
                  <a:pt x="309" y="61"/>
                </a:cubicBezTo>
                <a:lnTo>
                  <a:pt x="309" y="61"/>
                </a:lnTo>
                <a:lnTo>
                  <a:pt x="309" y="61"/>
                </a:lnTo>
                <a:cubicBezTo>
                  <a:pt x="309" y="61"/>
                  <a:pt x="309" y="31"/>
                  <a:pt x="341" y="31"/>
                </a:cubicBezTo>
                <a:lnTo>
                  <a:pt x="341" y="31"/>
                </a:lnTo>
                <a:lnTo>
                  <a:pt x="341" y="31"/>
                </a:lnTo>
                <a:cubicBezTo>
                  <a:pt x="341" y="31"/>
                  <a:pt x="341" y="0"/>
                  <a:pt x="309" y="0"/>
                </a:cubicBezTo>
                <a:lnTo>
                  <a:pt x="309" y="0"/>
                </a:lnTo>
                <a:lnTo>
                  <a:pt x="309" y="0"/>
                </a:lnTo>
                <a:lnTo>
                  <a:pt x="309" y="0"/>
                </a:lnTo>
                <a:cubicBezTo>
                  <a:pt x="309" y="0"/>
                  <a:pt x="309" y="0"/>
                  <a:pt x="309" y="31"/>
                </a:cubicBezTo>
                <a:cubicBezTo>
                  <a:pt x="278" y="31"/>
                  <a:pt x="278" y="31"/>
                  <a:pt x="248" y="31"/>
                </a:cubicBezTo>
                <a:cubicBezTo>
                  <a:pt x="248" y="61"/>
                  <a:pt x="248" y="61"/>
                  <a:pt x="248" y="61"/>
                </a:cubicBezTo>
                <a:cubicBezTo>
                  <a:pt x="217" y="61"/>
                  <a:pt x="185" y="92"/>
                  <a:pt x="185" y="92"/>
                </a:cubicBezTo>
                <a:lnTo>
                  <a:pt x="185" y="92"/>
                </a:lnTo>
                <a:lnTo>
                  <a:pt x="154" y="92"/>
                </a:lnTo>
                <a:lnTo>
                  <a:pt x="154" y="92"/>
                </a:lnTo>
                <a:lnTo>
                  <a:pt x="154" y="92"/>
                </a:lnTo>
                <a:lnTo>
                  <a:pt x="154" y="92"/>
                </a:lnTo>
                <a:lnTo>
                  <a:pt x="154" y="92"/>
                </a:lnTo>
                <a:lnTo>
                  <a:pt x="154" y="92"/>
                </a:lnTo>
                <a:lnTo>
                  <a:pt x="124" y="92"/>
                </a:lnTo>
                <a:lnTo>
                  <a:pt x="124" y="92"/>
                </a:lnTo>
                <a:lnTo>
                  <a:pt x="124" y="92"/>
                </a:lnTo>
                <a:cubicBezTo>
                  <a:pt x="124" y="92"/>
                  <a:pt x="93" y="92"/>
                  <a:pt x="93" y="124"/>
                </a:cubicBezTo>
                <a:cubicBezTo>
                  <a:pt x="61" y="124"/>
                  <a:pt x="61" y="124"/>
                  <a:pt x="61" y="124"/>
                </a:cubicBezTo>
                <a:lnTo>
                  <a:pt x="61" y="124"/>
                </a:lnTo>
                <a:lnTo>
                  <a:pt x="30" y="92"/>
                </a:lnTo>
                <a:lnTo>
                  <a:pt x="30" y="92"/>
                </a:lnTo>
                <a:lnTo>
                  <a:pt x="30" y="92"/>
                </a:lnTo>
                <a:lnTo>
                  <a:pt x="0" y="92"/>
                </a:lnTo>
                <a:lnTo>
                  <a:pt x="0" y="92"/>
                </a:lnTo>
                <a:cubicBezTo>
                  <a:pt x="0" y="124"/>
                  <a:pt x="30" y="124"/>
                  <a:pt x="30" y="124"/>
                </a:cubicBezTo>
                <a:lnTo>
                  <a:pt x="30" y="124"/>
                </a:lnTo>
                <a:lnTo>
                  <a:pt x="30" y="124"/>
                </a:lnTo>
                <a:lnTo>
                  <a:pt x="30" y="155"/>
                </a:lnTo>
                <a:lnTo>
                  <a:pt x="30" y="155"/>
                </a:lnTo>
                <a:lnTo>
                  <a:pt x="30" y="155"/>
                </a:lnTo>
                <a:lnTo>
                  <a:pt x="30" y="155"/>
                </a:lnTo>
                <a:lnTo>
                  <a:pt x="30" y="155"/>
                </a:lnTo>
                <a:cubicBezTo>
                  <a:pt x="61" y="155"/>
                  <a:pt x="61" y="155"/>
                  <a:pt x="93" y="155"/>
                </a:cubicBezTo>
                <a:lnTo>
                  <a:pt x="93" y="155"/>
                </a:lnTo>
                <a:lnTo>
                  <a:pt x="93" y="155"/>
                </a:lnTo>
                <a:lnTo>
                  <a:pt x="93" y="155"/>
                </a:lnTo>
                <a:lnTo>
                  <a:pt x="93" y="155"/>
                </a:lnTo>
                <a:cubicBezTo>
                  <a:pt x="124" y="155"/>
                  <a:pt x="124" y="155"/>
                  <a:pt x="124" y="155"/>
                </a:cubicBezTo>
                <a:cubicBezTo>
                  <a:pt x="154" y="155"/>
                  <a:pt x="154" y="155"/>
                  <a:pt x="154" y="185"/>
                </a:cubicBezTo>
                <a:lnTo>
                  <a:pt x="154" y="185"/>
                </a:lnTo>
                <a:cubicBezTo>
                  <a:pt x="154" y="216"/>
                  <a:pt x="154" y="216"/>
                  <a:pt x="154" y="216"/>
                </a:cubicBezTo>
                <a:cubicBezTo>
                  <a:pt x="154" y="248"/>
                  <a:pt x="124" y="278"/>
                  <a:pt x="124" y="278"/>
                </a:cubicBezTo>
                <a:cubicBezTo>
                  <a:pt x="93" y="278"/>
                  <a:pt x="93" y="278"/>
                  <a:pt x="93" y="278"/>
                </a:cubicBezTo>
                <a:lnTo>
                  <a:pt x="93" y="278"/>
                </a:lnTo>
                <a:lnTo>
                  <a:pt x="93" y="278"/>
                </a:lnTo>
                <a:lnTo>
                  <a:pt x="93" y="278"/>
                </a:lnTo>
                <a:cubicBezTo>
                  <a:pt x="93" y="309"/>
                  <a:pt x="93" y="309"/>
                  <a:pt x="93" y="309"/>
                </a:cubicBezTo>
                <a:cubicBezTo>
                  <a:pt x="93" y="309"/>
                  <a:pt x="93" y="309"/>
                  <a:pt x="93" y="340"/>
                </a:cubicBezTo>
                <a:lnTo>
                  <a:pt x="93" y="340"/>
                </a:lnTo>
                <a:cubicBezTo>
                  <a:pt x="124" y="340"/>
                  <a:pt x="124" y="340"/>
                  <a:pt x="124" y="340"/>
                </a:cubicBezTo>
                <a:lnTo>
                  <a:pt x="124" y="340"/>
                </a:lnTo>
                <a:cubicBezTo>
                  <a:pt x="124" y="372"/>
                  <a:pt x="124" y="372"/>
                  <a:pt x="124" y="372"/>
                </a:cubicBezTo>
                <a:cubicBezTo>
                  <a:pt x="124" y="372"/>
                  <a:pt x="124" y="372"/>
                  <a:pt x="124" y="40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2" name="Freeform 139"/>
          <p:cNvSpPr>
            <a:spLocks noChangeArrowheads="1"/>
          </p:cNvSpPr>
          <p:nvPr/>
        </p:nvSpPr>
        <p:spPr bwMode="auto">
          <a:xfrm>
            <a:off x="5277575" y="1882216"/>
            <a:ext cx="3379674" cy="981599"/>
          </a:xfrm>
          <a:custGeom>
            <a:avLst/>
            <a:gdLst>
              <a:gd name="T0" fmla="*/ 7717 w 8866"/>
              <a:gd name="T1" fmla="*/ 527 h 2232"/>
              <a:gd name="T2" fmla="*/ 7345 w 8866"/>
              <a:gd name="T3" fmla="*/ 527 h 2232"/>
              <a:gd name="T4" fmla="*/ 6788 w 8866"/>
              <a:gd name="T5" fmla="*/ 403 h 2232"/>
              <a:gd name="T6" fmla="*/ 6354 w 8866"/>
              <a:gd name="T7" fmla="*/ 310 h 2232"/>
              <a:gd name="T8" fmla="*/ 5920 w 8866"/>
              <a:gd name="T9" fmla="*/ 403 h 2232"/>
              <a:gd name="T10" fmla="*/ 5486 w 8866"/>
              <a:gd name="T11" fmla="*/ 372 h 2232"/>
              <a:gd name="T12" fmla="*/ 5083 w 8866"/>
              <a:gd name="T13" fmla="*/ 310 h 2232"/>
              <a:gd name="T14" fmla="*/ 4526 w 8866"/>
              <a:gd name="T15" fmla="*/ 279 h 2232"/>
              <a:gd name="T16" fmla="*/ 4618 w 8866"/>
              <a:gd name="T17" fmla="*/ 62 h 2232"/>
              <a:gd name="T18" fmla="*/ 4154 w 8866"/>
              <a:gd name="T19" fmla="*/ 0 h 2232"/>
              <a:gd name="T20" fmla="*/ 3565 w 8866"/>
              <a:gd name="T21" fmla="*/ 124 h 2232"/>
              <a:gd name="T22" fmla="*/ 3099 w 8866"/>
              <a:gd name="T23" fmla="*/ 248 h 2232"/>
              <a:gd name="T24" fmla="*/ 3006 w 8866"/>
              <a:gd name="T25" fmla="*/ 403 h 2232"/>
              <a:gd name="T26" fmla="*/ 2603 w 8866"/>
              <a:gd name="T27" fmla="*/ 496 h 2232"/>
              <a:gd name="T28" fmla="*/ 2325 w 8866"/>
              <a:gd name="T29" fmla="*/ 713 h 2232"/>
              <a:gd name="T30" fmla="*/ 2449 w 8866"/>
              <a:gd name="T31" fmla="*/ 310 h 2232"/>
              <a:gd name="T32" fmla="*/ 2293 w 8866"/>
              <a:gd name="T33" fmla="*/ 496 h 2232"/>
              <a:gd name="T34" fmla="*/ 1766 w 8866"/>
              <a:gd name="T35" fmla="*/ 589 h 2232"/>
              <a:gd name="T36" fmla="*/ 1302 w 8866"/>
              <a:gd name="T37" fmla="*/ 589 h 2232"/>
              <a:gd name="T38" fmla="*/ 992 w 8866"/>
              <a:gd name="T39" fmla="*/ 589 h 2232"/>
              <a:gd name="T40" fmla="*/ 681 w 8866"/>
              <a:gd name="T41" fmla="*/ 837 h 2232"/>
              <a:gd name="T42" fmla="*/ 372 w 8866"/>
              <a:gd name="T43" fmla="*/ 744 h 2232"/>
              <a:gd name="T44" fmla="*/ 651 w 8866"/>
              <a:gd name="T45" fmla="*/ 620 h 2232"/>
              <a:gd name="T46" fmla="*/ 124 w 8866"/>
              <a:gd name="T47" fmla="*/ 527 h 2232"/>
              <a:gd name="T48" fmla="*/ 186 w 8866"/>
              <a:gd name="T49" fmla="*/ 868 h 2232"/>
              <a:gd name="T50" fmla="*/ 0 w 8866"/>
              <a:gd name="T51" fmla="*/ 1209 h 2232"/>
              <a:gd name="T52" fmla="*/ 186 w 8866"/>
              <a:gd name="T53" fmla="*/ 1364 h 2232"/>
              <a:gd name="T54" fmla="*/ 310 w 8866"/>
              <a:gd name="T55" fmla="*/ 1581 h 2232"/>
              <a:gd name="T56" fmla="*/ 527 w 8866"/>
              <a:gd name="T57" fmla="*/ 1705 h 2232"/>
              <a:gd name="T58" fmla="*/ 651 w 8866"/>
              <a:gd name="T59" fmla="*/ 1922 h 2232"/>
              <a:gd name="T60" fmla="*/ 774 w 8866"/>
              <a:gd name="T61" fmla="*/ 2170 h 2232"/>
              <a:gd name="T62" fmla="*/ 1022 w 8866"/>
              <a:gd name="T63" fmla="*/ 2231 h 2232"/>
              <a:gd name="T64" fmla="*/ 1146 w 8866"/>
              <a:gd name="T65" fmla="*/ 1984 h 2232"/>
              <a:gd name="T66" fmla="*/ 1054 w 8866"/>
              <a:gd name="T67" fmla="*/ 1766 h 2232"/>
              <a:gd name="T68" fmla="*/ 1270 w 8866"/>
              <a:gd name="T69" fmla="*/ 1612 h 2232"/>
              <a:gd name="T70" fmla="*/ 1550 w 8866"/>
              <a:gd name="T71" fmla="*/ 1674 h 2232"/>
              <a:gd name="T72" fmla="*/ 1766 w 8866"/>
              <a:gd name="T73" fmla="*/ 1642 h 2232"/>
              <a:gd name="T74" fmla="*/ 2014 w 8866"/>
              <a:gd name="T75" fmla="*/ 1457 h 2232"/>
              <a:gd name="T76" fmla="*/ 2293 w 8866"/>
              <a:gd name="T77" fmla="*/ 1364 h 2232"/>
              <a:gd name="T78" fmla="*/ 2510 w 8866"/>
              <a:gd name="T79" fmla="*/ 1457 h 2232"/>
              <a:gd name="T80" fmla="*/ 2727 w 8866"/>
              <a:gd name="T81" fmla="*/ 1488 h 2232"/>
              <a:gd name="T82" fmla="*/ 3006 w 8866"/>
              <a:gd name="T83" fmla="*/ 1674 h 2232"/>
              <a:gd name="T84" fmla="*/ 3286 w 8866"/>
              <a:gd name="T85" fmla="*/ 1736 h 2232"/>
              <a:gd name="T86" fmla="*/ 3565 w 8866"/>
              <a:gd name="T87" fmla="*/ 1674 h 2232"/>
              <a:gd name="T88" fmla="*/ 3843 w 8866"/>
              <a:gd name="T89" fmla="*/ 1736 h 2232"/>
              <a:gd name="T90" fmla="*/ 4154 w 8866"/>
              <a:gd name="T91" fmla="*/ 1674 h 2232"/>
              <a:gd name="T92" fmla="*/ 4587 w 8866"/>
              <a:gd name="T93" fmla="*/ 1766 h 2232"/>
              <a:gd name="T94" fmla="*/ 4959 w 8866"/>
              <a:gd name="T95" fmla="*/ 1766 h 2232"/>
              <a:gd name="T96" fmla="*/ 5114 w 8866"/>
              <a:gd name="T97" fmla="*/ 1518 h 2232"/>
              <a:gd name="T98" fmla="*/ 5548 w 8866"/>
              <a:gd name="T99" fmla="*/ 1766 h 2232"/>
              <a:gd name="T100" fmla="*/ 5889 w 8866"/>
              <a:gd name="T101" fmla="*/ 1829 h 2232"/>
              <a:gd name="T102" fmla="*/ 5858 w 8866"/>
              <a:gd name="T103" fmla="*/ 2077 h 2232"/>
              <a:gd name="T104" fmla="*/ 5858 w 8866"/>
              <a:gd name="T105" fmla="*/ 2201 h 2232"/>
              <a:gd name="T106" fmla="*/ 6230 w 8866"/>
              <a:gd name="T107" fmla="*/ 1550 h 2232"/>
              <a:gd name="T108" fmla="*/ 6106 w 8866"/>
              <a:gd name="T109" fmla="*/ 1302 h 2232"/>
              <a:gd name="T110" fmla="*/ 6726 w 8866"/>
              <a:gd name="T111" fmla="*/ 1116 h 2232"/>
              <a:gd name="T112" fmla="*/ 7253 w 8866"/>
              <a:gd name="T113" fmla="*/ 961 h 2232"/>
              <a:gd name="T114" fmla="*/ 7532 w 8866"/>
              <a:gd name="T115" fmla="*/ 898 h 2232"/>
              <a:gd name="T116" fmla="*/ 7098 w 8866"/>
              <a:gd name="T117" fmla="*/ 1333 h 2232"/>
              <a:gd name="T118" fmla="*/ 7284 w 8866"/>
              <a:gd name="T119" fmla="*/ 1518 h 2232"/>
              <a:gd name="T120" fmla="*/ 7625 w 8866"/>
              <a:gd name="T121" fmla="*/ 1054 h 2232"/>
              <a:gd name="T122" fmla="*/ 8121 w 8866"/>
              <a:gd name="T123" fmla="*/ 961 h 2232"/>
              <a:gd name="T124" fmla="*/ 8245 w 8866"/>
              <a:gd name="T125" fmla="*/ 744 h 2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866" h="2232">
                <a:moveTo>
                  <a:pt x="8772" y="682"/>
                </a:moveTo>
                <a:lnTo>
                  <a:pt x="8772" y="682"/>
                </a:lnTo>
                <a:cubicBezTo>
                  <a:pt x="8709" y="682"/>
                  <a:pt x="8648" y="651"/>
                  <a:pt x="8617" y="620"/>
                </a:cubicBezTo>
                <a:cubicBezTo>
                  <a:pt x="8617" y="620"/>
                  <a:pt x="8555" y="558"/>
                  <a:pt x="8369" y="558"/>
                </a:cubicBezTo>
                <a:lnTo>
                  <a:pt x="8369" y="558"/>
                </a:lnTo>
                <a:cubicBezTo>
                  <a:pt x="8337" y="558"/>
                  <a:pt x="8307" y="527"/>
                  <a:pt x="8276" y="527"/>
                </a:cubicBezTo>
                <a:lnTo>
                  <a:pt x="8245" y="527"/>
                </a:lnTo>
                <a:lnTo>
                  <a:pt x="8245" y="527"/>
                </a:lnTo>
                <a:cubicBezTo>
                  <a:pt x="8213" y="527"/>
                  <a:pt x="8213" y="496"/>
                  <a:pt x="8183" y="496"/>
                </a:cubicBezTo>
                <a:cubicBezTo>
                  <a:pt x="8183" y="496"/>
                  <a:pt x="8121" y="496"/>
                  <a:pt x="8028" y="496"/>
                </a:cubicBezTo>
                <a:cubicBezTo>
                  <a:pt x="7997" y="496"/>
                  <a:pt x="7935" y="496"/>
                  <a:pt x="7935" y="496"/>
                </a:cubicBezTo>
                <a:cubicBezTo>
                  <a:pt x="7935" y="496"/>
                  <a:pt x="7935" y="496"/>
                  <a:pt x="7904" y="496"/>
                </a:cubicBezTo>
                <a:lnTo>
                  <a:pt x="7904" y="496"/>
                </a:lnTo>
                <a:cubicBezTo>
                  <a:pt x="7935" y="527"/>
                  <a:pt x="7935" y="527"/>
                  <a:pt x="7935" y="558"/>
                </a:cubicBezTo>
                <a:lnTo>
                  <a:pt x="7904" y="589"/>
                </a:lnTo>
                <a:cubicBezTo>
                  <a:pt x="7873" y="589"/>
                  <a:pt x="7873" y="589"/>
                  <a:pt x="7841" y="558"/>
                </a:cubicBezTo>
                <a:lnTo>
                  <a:pt x="7841" y="558"/>
                </a:lnTo>
                <a:cubicBezTo>
                  <a:pt x="7811" y="558"/>
                  <a:pt x="7749" y="527"/>
                  <a:pt x="7749" y="527"/>
                </a:cubicBezTo>
                <a:lnTo>
                  <a:pt x="7749" y="527"/>
                </a:lnTo>
                <a:cubicBezTo>
                  <a:pt x="7717" y="527"/>
                  <a:pt x="7717" y="527"/>
                  <a:pt x="7717" y="527"/>
                </a:cubicBezTo>
                <a:lnTo>
                  <a:pt x="7717" y="527"/>
                </a:lnTo>
                <a:cubicBezTo>
                  <a:pt x="7687" y="527"/>
                  <a:pt x="7687" y="527"/>
                  <a:pt x="7687" y="527"/>
                </a:cubicBezTo>
                <a:cubicBezTo>
                  <a:pt x="7656" y="527"/>
                  <a:pt x="7656" y="527"/>
                  <a:pt x="7656" y="527"/>
                </a:cubicBezTo>
                <a:lnTo>
                  <a:pt x="7625" y="527"/>
                </a:lnTo>
                <a:lnTo>
                  <a:pt x="7593" y="527"/>
                </a:lnTo>
                <a:lnTo>
                  <a:pt x="7593" y="527"/>
                </a:lnTo>
                <a:lnTo>
                  <a:pt x="7593" y="527"/>
                </a:lnTo>
                <a:cubicBezTo>
                  <a:pt x="7593" y="527"/>
                  <a:pt x="7593" y="527"/>
                  <a:pt x="7563" y="527"/>
                </a:cubicBezTo>
                <a:cubicBezTo>
                  <a:pt x="7563" y="527"/>
                  <a:pt x="7563" y="527"/>
                  <a:pt x="7532" y="527"/>
                </a:cubicBezTo>
                <a:lnTo>
                  <a:pt x="7532" y="527"/>
                </a:lnTo>
                <a:cubicBezTo>
                  <a:pt x="7532" y="527"/>
                  <a:pt x="7532" y="527"/>
                  <a:pt x="7501" y="527"/>
                </a:cubicBezTo>
                <a:cubicBezTo>
                  <a:pt x="7501" y="527"/>
                  <a:pt x="7501" y="527"/>
                  <a:pt x="7469" y="527"/>
                </a:cubicBezTo>
                <a:lnTo>
                  <a:pt x="7439" y="527"/>
                </a:lnTo>
                <a:lnTo>
                  <a:pt x="7439" y="527"/>
                </a:lnTo>
                <a:lnTo>
                  <a:pt x="7439" y="527"/>
                </a:lnTo>
                <a:lnTo>
                  <a:pt x="7408" y="527"/>
                </a:lnTo>
                <a:lnTo>
                  <a:pt x="7408" y="558"/>
                </a:lnTo>
                <a:cubicBezTo>
                  <a:pt x="7408" y="558"/>
                  <a:pt x="7408" y="558"/>
                  <a:pt x="7408" y="589"/>
                </a:cubicBezTo>
                <a:lnTo>
                  <a:pt x="7377" y="589"/>
                </a:lnTo>
                <a:lnTo>
                  <a:pt x="7377" y="589"/>
                </a:lnTo>
                <a:lnTo>
                  <a:pt x="7377" y="589"/>
                </a:lnTo>
                <a:cubicBezTo>
                  <a:pt x="7345" y="558"/>
                  <a:pt x="7345" y="558"/>
                  <a:pt x="7345" y="527"/>
                </a:cubicBezTo>
                <a:lnTo>
                  <a:pt x="7345" y="527"/>
                </a:lnTo>
                <a:lnTo>
                  <a:pt x="7345" y="527"/>
                </a:lnTo>
                <a:lnTo>
                  <a:pt x="7345" y="527"/>
                </a:lnTo>
                <a:cubicBezTo>
                  <a:pt x="7315" y="527"/>
                  <a:pt x="7315" y="527"/>
                  <a:pt x="7315" y="496"/>
                </a:cubicBezTo>
                <a:cubicBezTo>
                  <a:pt x="7284" y="496"/>
                  <a:pt x="7284" y="496"/>
                  <a:pt x="7284" y="496"/>
                </a:cubicBezTo>
                <a:cubicBezTo>
                  <a:pt x="7284" y="465"/>
                  <a:pt x="7284" y="465"/>
                  <a:pt x="7284" y="465"/>
                </a:cubicBezTo>
                <a:cubicBezTo>
                  <a:pt x="7284" y="465"/>
                  <a:pt x="7284" y="434"/>
                  <a:pt x="7253" y="434"/>
                </a:cubicBezTo>
                <a:cubicBezTo>
                  <a:pt x="7222" y="434"/>
                  <a:pt x="7222" y="434"/>
                  <a:pt x="7191" y="434"/>
                </a:cubicBezTo>
                <a:lnTo>
                  <a:pt x="7191" y="434"/>
                </a:lnTo>
                <a:cubicBezTo>
                  <a:pt x="7191" y="434"/>
                  <a:pt x="7191" y="434"/>
                  <a:pt x="7160" y="434"/>
                </a:cubicBezTo>
                <a:cubicBezTo>
                  <a:pt x="7129" y="434"/>
                  <a:pt x="7098" y="434"/>
                  <a:pt x="7067" y="434"/>
                </a:cubicBezTo>
                <a:cubicBezTo>
                  <a:pt x="7036" y="434"/>
                  <a:pt x="7036" y="434"/>
                  <a:pt x="7005" y="434"/>
                </a:cubicBezTo>
                <a:lnTo>
                  <a:pt x="6974" y="434"/>
                </a:lnTo>
                <a:lnTo>
                  <a:pt x="6974" y="434"/>
                </a:lnTo>
                <a:cubicBezTo>
                  <a:pt x="6943" y="434"/>
                  <a:pt x="6912" y="434"/>
                  <a:pt x="6912" y="434"/>
                </a:cubicBezTo>
                <a:cubicBezTo>
                  <a:pt x="6881" y="434"/>
                  <a:pt x="6881" y="434"/>
                  <a:pt x="6881" y="434"/>
                </a:cubicBezTo>
                <a:cubicBezTo>
                  <a:pt x="6881" y="434"/>
                  <a:pt x="6881" y="434"/>
                  <a:pt x="6850" y="434"/>
                </a:cubicBezTo>
                <a:lnTo>
                  <a:pt x="6850" y="434"/>
                </a:lnTo>
                <a:cubicBezTo>
                  <a:pt x="6850" y="434"/>
                  <a:pt x="6850" y="403"/>
                  <a:pt x="6819" y="403"/>
                </a:cubicBezTo>
                <a:lnTo>
                  <a:pt x="6819" y="403"/>
                </a:lnTo>
                <a:lnTo>
                  <a:pt x="6788" y="403"/>
                </a:lnTo>
                <a:lnTo>
                  <a:pt x="6788" y="403"/>
                </a:lnTo>
                <a:cubicBezTo>
                  <a:pt x="6757" y="403"/>
                  <a:pt x="6757" y="403"/>
                  <a:pt x="6757" y="403"/>
                </a:cubicBezTo>
                <a:lnTo>
                  <a:pt x="6757" y="403"/>
                </a:lnTo>
                <a:lnTo>
                  <a:pt x="6757" y="403"/>
                </a:lnTo>
                <a:lnTo>
                  <a:pt x="6726" y="403"/>
                </a:lnTo>
                <a:lnTo>
                  <a:pt x="6726" y="372"/>
                </a:lnTo>
                <a:lnTo>
                  <a:pt x="6726" y="341"/>
                </a:lnTo>
                <a:cubicBezTo>
                  <a:pt x="6695" y="341"/>
                  <a:pt x="6695" y="341"/>
                  <a:pt x="6695" y="341"/>
                </a:cubicBezTo>
                <a:cubicBezTo>
                  <a:pt x="6695" y="341"/>
                  <a:pt x="6695" y="341"/>
                  <a:pt x="6664" y="341"/>
                </a:cubicBezTo>
                <a:cubicBezTo>
                  <a:pt x="6633" y="341"/>
                  <a:pt x="6633" y="341"/>
                  <a:pt x="6633" y="341"/>
                </a:cubicBezTo>
                <a:lnTo>
                  <a:pt x="6602" y="341"/>
                </a:lnTo>
                <a:cubicBezTo>
                  <a:pt x="6602" y="372"/>
                  <a:pt x="6571" y="372"/>
                  <a:pt x="6540" y="403"/>
                </a:cubicBezTo>
                <a:lnTo>
                  <a:pt x="6540" y="403"/>
                </a:lnTo>
                <a:cubicBezTo>
                  <a:pt x="6509" y="403"/>
                  <a:pt x="6478" y="372"/>
                  <a:pt x="6478" y="372"/>
                </a:cubicBezTo>
                <a:cubicBezTo>
                  <a:pt x="6385" y="372"/>
                  <a:pt x="6385" y="372"/>
                  <a:pt x="6385" y="372"/>
                </a:cubicBezTo>
                <a:cubicBezTo>
                  <a:pt x="6478" y="341"/>
                  <a:pt x="6478" y="341"/>
                  <a:pt x="6478" y="341"/>
                </a:cubicBezTo>
                <a:lnTo>
                  <a:pt x="6478" y="341"/>
                </a:lnTo>
                <a:lnTo>
                  <a:pt x="6478" y="341"/>
                </a:lnTo>
                <a:cubicBezTo>
                  <a:pt x="6478" y="310"/>
                  <a:pt x="6447" y="310"/>
                  <a:pt x="6447" y="310"/>
                </a:cubicBezTo>
                <a:cubicBezTo>
                  <a:pt x="6416" y="310"/>
                  <a:pt x="6385" y="310"/>
                  <a:pt x="6385" y="310"/>
                </a:cubicBezTo>
                <a:lnTo>
                  <a:pt x="6354" y="310"/>
                </a:lnTo>
                <a:lnTo>
                  <a:pt x="6354" y="310"/>
                </a:lnTo>
                <a:cubicBezTo>
                  <a:pt x="6323" y="310"/>
                  <a:pt x="6261" y="310"/>
                  <a:pt x="6261" y="310"/>
                </a:cubicBezTo>
                <a:lnTo>
                  <a:pt x="6261" y="310"/>
                </a:lnTo>
                <a:lnTo>
                  <a:pt x="6261" y="310"/>
                </a:lnTo>
                <a:lnTo>
                  <a:pt x="6261" y="310"/>
                </a:lnTo>
                <a:cubicBezTo>
                  <a:pt x="6261" y="310"/>
                  <a:pt x="6261" y="310"/>
                  <a:pt x="6230" y="341"/>
                </a:cubicBezTo>
                <a:lnTo>
                  <a:pt x="6230" y="341"/>
                </a:lnTo>
                <a:lnTo>
                  <a:pt x="6230" y="341"/>
                </a:lnTo>
                <a:cubicBezTo>
                  <a:pt x="6230" y="372"/>
                  <a:pt x="6230" y="372"/>
                  <a:pt x="6230" y="372"/>
                </a:cubicBezTo>
                <a:cubicBezTo>
                  <a:pt x="6230" y="403"/>
                  <a:pt x="6199" y="403"/>
                  <a:pt x="6199" y="403"/>
                </a:cubicBezTo>
                <a:lnTo>
                  <a:pt x="6168" y="403"/>
                </a:lnTo>
                <a:lnTo>
                  <a:pt x="6137" y="403"/>
                </a:lnTo>
                <a:lnTo>
                  <a:pt x="6106" y="403"/>
                </a:lnTo>
                <a:lnTo>
                  <a:pt x="6106" y="403"/>
                </a:lnTo>
                <a:cubicBezTo>
                  <a:pt x="6106" y="434"/>
                  <a:pt x="6106" y="434"/>
                  <a:pt x="6075" y="434"/>
                </a:cubicBezTo>
                <a:cubicBezTo>
                  <a:pt x="6075" y="434"/>
                  <a:pt x="6075" y="403"/>
                  <a:pt x="6044" y="403"/>
                </a:cubicBezTo>
                <a:lnTo>
                  <a:pt x="6044" y="403"/>
                </a:lnTo>
                <a:cubicBezTo>
                  <a:pt x="6044" y="403"/>
                  <a:pt x="6013" y="403"/>
                  <a:pt x="5982" y="372"/>
                </a:cubicBezTo>
                <a:lnTo>
                  <a:pt x="5982" y="372"/>
                </a:lnTo>
                <a:lnTo>
                  <a:pt x="5951" y="403"/>
                </a:lnTo>
                <a:cubicBezTo>
                  <a:pt x="5951" y="403"/>
                  <a:pt x="5951" y="403"/>
                  <a:pt x="5920" y="403"/>
                </a:cubicBezTo>
                <a:lnTo>
                  <a:pt x="5920" y="403"/>
                </a:lnTo>
                <a:cubicBezTo>
                  <a:pt x="5889" y="403"/>
                  <a:pt x="5889" y="403"/>
                  <a:pt x="5889" y="403"/>
                </a:cubicBezTo>
                <a:cubicBezTo>
                  <a:pt x="5858" y="403"/>
                  <a:pt x="5858" y="403"/>
                  <a:pt x="5858" y="403"/>
                </a:cubicBezTo>
                <a:lnTo>
                  <a:pt x="5827" y="372"/>
                </a:lnTo>
                <a:lnTo>
                  <a:pt x="5827" y="372"/>
                </a:lnTo>
                <a:lnTo>
                  <a:pt x="5827" y="372"/>
                </a:lnTo>
                <a:lnTo>
                  <a:pt x="5827" y="372"/>
                </a:lnTo>
                <a:lnTo>
                  <a:pt x="5734" y="434"/>
                </a:lnTo>
                <a:lnTo>
                  <a:pt x="5703" y="465"/>
                </a:lnTo>
                <a:cubicBezTo>
                  <a:pt x="5703" y="465"/>
                  <a:pt x="5672" y="434"/>
                  <a:pt x="5642" y="434"/>
                </a:cubicBezTo>
                <a:cubicBezTo>
                  <a:pt x="5642" y="403"/>
                  <a:pt x="5610" y="403"/>
                  <a:pt x="5610" y="372"/>
                </a:cubicBezTo>
                <a:lnTo>
                  <a:pt x="5610" y="372"/>
                </a:lnTo>
                <a:lnTo>
                  <a:pt x="5610" y="372"/>
                </a:lnTo>
                <a:lnTo>
                  <a:pt x="5610" y="372"/>
                </a:lnTo>
                <a:lnTo>
                  <a:pt x="5579" y="372"/>
                </a:lnTo>
                <a:lnTo>
                  <a:pt x="5579" y="372"/>
                </a:lnTo>
                <a:cubicBezTo>
                  <a:pt x="5579" y="372"/>
                  <a:pt x="5579" y="372"/>
                  <a:pt x="5548" y="372"/>
                </a:cubicBezTo>
                <a:cubicBezTo>
                  <a:pt x="5548" y="372"/>
                  <a:pt x="5548" y="372"/>
                  <a:pt x="5517" y="341"/>
                </a:cubicBezTo>
                <a:cubicBezTo>
                  <a:pt x="5517" y="372"/>
                  <a:pt x="5517" y="372"/>
                  <a:pt x="5517" y="372"/>
                </a:cubicBezTo>
                <a:cubicBezTo>
                  <a:pt x="5517" y="403"/>
                  <a:pt x="5517" y="403"/>
                  <a:pt x="5486" y="403"/>
                </a:cubicBezTo>
                <a:cubicBezTo>
                  <a:pt x="5486" y="403"/>
                  <a:pt x="5486" y="403"/>
                  <a:pt x="5486" y="372"/>
                </a:cubicBezTo>
                <a:cubicBezTo>
                  <a:pt x="5455" y="372"/>
                  <a:pt x="5455" y="372"/>
                  <a:pt x="5455" y="372"/>
                </a:cubicBezTo>
                <a:cubicBezTo>
                  <a:pt x="5424" y="372"/>
                  <a:pt x="5424" y="341"/>
                  <a:pt x="5424" y="310"/>
                </a:cubicBezTo>
                <a:lnTo>
                  <a:pt x="5424" y="279"/>
                </a:lnTo>
                <a:lnTo>
                  <a:pt x="5424" y="279"/>
                </a:lnTo>
                <a:cubicBezTo>
                  <a:pt x="5424" y="248"/>
                  <a:pt x="5394" y="248"/>
                  <a:pt x="5394" y="248"/>
                </a:cubicBezTo>
                <a:cubicBezTo>
                  <a:pt x="5362" y="248"/>
                  <a:pt x="5362" y="248"/>
                  <a:pt x="5362" y="248"/>
                </a:cubicBezTo>
                <a:lnTo>
                  <a:pt x="5362" y="248"/>
                </a:lnTo>
                <a:lnTo>
                  <a:pt x="5362" y="248"/>
                </a:lnTo>
                <a:lnTo>
                  <a:pt x="5362" y="248"/>
                </a:lnTo>
                <a:lnTo>
                  <a:pt x="5362" y="248"/>
                </a:lnTo>
                <a:cubicBezTo>
                  <a:pt x="5331" y="248"/>
                  <a:pt x="5331" y="279"/>
                  <a:pt x="5331" y="279"/>
                </a:cubicBezTo>
                <a:lnTo>
                  <a:pt x="5300" y="310"/>
                </a:lnTo>
                <a:lnTo>
                  <a:pt x="5270" y="310"/>
                </a:lnTo>
                <a:lnTo>
                  <a:pt x="5270" y="310"/>
                </a:lnTo>
                <a:cubicBezTo>
                  <a:pt x="5238" y="310"/>
                  <a:pt x="5238" y="310"/>
                  <a:pt x="5207" y="310"/>
                </a:cubicBezTo>
                <a:lnTo>
                  <a:pt x="5207" y="310"/>
                </a:lnTo>
                <a:lnTo>
                  <a:pt x="5207" y="310"/>
                </a:lnTo>
                <a:cubicBezTo>
                  <a:pt x="5176" y="310"/>
                  <a:pt x="5176" y="310"/>
                  <a:pt x="5176" y="310"/>
                </a:cubicBezTo>
                <a:lnTo>
                  <a:pt x="5146" y="310"/>
                </a:lnTo>
                <a:cubicBezTo>
                  <a:pt x="5114" y="310"/>
                  <a:pt x="5114" y="310"/>
                  <a:pt x="5083" y="310"/>
                </a:cubicBezTo>
                <a:lnTo>
                  <a:pt x="5083" y="310"/>
                </a:lnTo>
                <a:cubicBezTo>
                  <a:pt x="5052" y="310"/>
                  <a:pt x="5022" y="279"/>
                  <a:pt x="5022" y="279"/>
                </a:cubicBezTo>
                <a:lnTo>
                  <a:pt x="5022" y="279"/>
                </a:lnTo>
                <a:cubicBezTo>
                  <a:pt x="4990" y="279"/>
                  <a:pt x="4990" y="279"/>
                  <a:pt x="4990" y="279"/>
                </a:cubicBezTo>
                <a:cubicBezTo>
                  <a:pt x="4959" y="279"/>
                  <a:pt x="4959" y="279"/>
                  <a:pt x="4928" y="279"/>
                </a:cubicBezTo>
                <a:cubicBezTo>
                  <a:pt x="4928" y="279"/>
                  <a:pt x="4866" y="279"/>
                  <a:pt x="4835" y="279"/>
                </a:cubicBezTo>
                <a:cubicBezTo>
                  <a:pt x="4804" y="279"/>
                  <a:pt x="4774" y="279"/>
                  <a:pt x="4774" y="279"/>
                </a:cubicBezTo>
                <a:lnTo>
                  <a:pt x="4774" y="279"/>
                </a:lnTo>
                <a:cubicBezTo>
                  <a:pt x="4774" y="279"/>
                  <a:pt x="4774" y="279"/>
                  <a:pt x="4774" y="310"/>
                </a:cubicBezTo>
                <a:lnTo>
                  <a:pt x="4742" y="310"/>
                </a:lnTo>
                <a:cubicBezTo>
                  <a:pt x="4742" y="310"/>
                  <a:pt x="4711" y="310"/>
                  <a:pt x="4711" y="279"/>
                </a:cubicBezTo>
                <a:lnTo>
                  <a:pt x="4711" y="279"/>
                </a:lnTo>
                <a:lnTo>
                  <a:pt x="4711" y="248"/>
                </a:lnTo>
                <a:lnTo>
                  <a:pt x="4711" y="248"/>
                </a:lnTo>
                <a:lnTo>
                  <a:pt x="4711" y="248"/>
                </a:lnTo>
                <a:lnTo>
                  <a:pt x="4711" y="248"/>
                </a:lnTo>
                <a:lnTo>
                  <a:pt x="4680" y="248"/>
                </a:lnTo>
                <a:lnTo>
                  <a:pt x="4650" y="248"/>
                </a:lnTo>
                <a:cubicBezTo>
                  <a:pt x="4618" y="248"/>
                  <a:pt x="4618" y="248"/>
                  <a:pt x="4618" y="248"/>
                </a:cubicBezTo>
                <a:lnTo>
                  <a:pt x="4618" y="248"/>
                </a:lnTo>
                <a:cubicBezTo>
                  <a:pt x="4587" y="248"/>
                  <a:pt x="4587" y="248"/>
                  <a:pt x="4556" y="279"/>
                </a:cubicBezTo>
                <a:lnTo>
                  <a:pt x="4526" y="279"/>
                </a:lnTo>
                <a:cubicBezTo>
                  <a:pt x="4526" y="279"/>
                  <a:pt x="4494" y="279"/>
                  <a:pt x="4463" y="279"/>
                </a:cubicBezTo>
                <a:cubicBezTo>
                  <a:pt x="4432" y="279"/>
                  <a:pt x="4432" y="279"/>
                  <a:pt x="4402" y="279"/>
                </a:cubicBezTo>
                <a:lnTo>
                  <a:pt x="4402" y="279"/>
                </a:lnTo>
                <a:cubicBezTo>
                  <a:pt x="4370" y="279"/>
                  <a:pt x="4370" y="279"/>
                  <a:pt x="4339" y="279"/>
                </a:cubicBezTo>
                <a:cubicBezTo>
                  <a:pt x="4339" y="248"/>
                  <a:pt x="4339" y="248"/>
                  <a:pt x="4370" y="248"/>
                </a:cubicBezTo>
                <a:lnTo>
                  <a:pt x="4370" y="248"/>
                </a:lnTo>
                <a:cubicBezTo>
                  <a:pt x="4370" y="217"/>
                  <a:pt x="4370" y="217"/>
                  <a:pt x="4402" y="217"/>
                </a:cubicBezTo>
                <a:lnTo>
                  <a:pt x="4432" y="217"/>
                </a:lnTo>
                <a:cubicBezTo>
                  <a:pt x="4463" y="217"/>
                  <a:pt x="4463" y="186"/>
                  <a:pt x="4494" y="186"/>
                </a:cubicBezTo>
                <a:lnTo>
                  <a:pt x="4494" y="186"/>
                </a:lnTo>
                <a:lnTo>
                  <a:pt x="4526" y="186"/>
                </a:lnTo>
                <a:lnTo>
                  <a:pt x="4526" y="186"/>
                </a:lnTo>
                <a:cubicBezTo>
                  <a:pt x="4556" y="186"/>
                  <a:pt x="4556" y="155"/>
                  <a:pt x="4556" y="155"/>
                </a:cubicBezTo>
                <a:lnTo>
                  <a:pt x="4587" y="155"/>
                </a:lnTo>
                <a:lnTo>
                  <a:pt x="4618" y="155"/>
                </a:lnTo>
                <a:lnTo>
                  <a:pt x="4618" y="155"/>
                </a:lnTo>
                <a:lnTo>
                  <a:pt x="4618" y="155"/>
                </a:lnTo>
                <a:cubicBezTo>
                  <a:pt x="4650" y="155"/>
                  <a:pt x="4680" y="124"/>
                  <a:pt x="4711" y="124"/>
                </a:cubicBezTo>
                <a:cubicBezTo>
                  <a:pt x="4711" y="93"/>
                  <a:pt x="4680" y="93"/>
                  <a:pt x="4680" y="93"/>
                </a:cubicBezTo>
                <a:cubicBezTo>
                  <a:pt x="4680" y="93"/>
                  <a:pt x="4618" y="93"/>
                  <a:pt x="4618" y="62"/>
                </a:cubicBezTo>
                <a:lnTo>
                  <a:pt x="4618" y="62"/>
                </a:lnTo>
                <a:lnTo>
                  <a:pt x="4587" y="62"/>
                </a:lnTo>
                <a:lnTo>
                  <a:pt x="4587" y="62"/>
                </a:lnTo>
                <a:lnTo>
                  <a:pt x="4556" y="62"/>
                </a:lnTo>
                <a:cubicBezTo>
                  <a:pt x="4526" y="62"/>
                  <a:pt x="4526" y="62"/>
                  <a:pt x="4526" y="62"/>
                </a:cubicBezTo>
                <a:cubicBezTo>
                  <a:pt x="4494" y="62"/>
                  <a:pt x="4463" y="62"/>
                  <a:pt x="4463" y="62"/>
                </a:cubicBezTo>
                <a:lnTo>
                  <a:pt x="4463" y="62"/>
                </a:lnTo>
                <a:lnTo>
                  <a:pt x="4463" y="62"/>
                </a:lnTo>
                <a:cubicBezTo>
                  <a:pt x="4432" y="62"/>
                  <a:pt x="4432" y="93"/>
                  <a:pt x="4402" y="93"/>
                </a:cubicBezTo>
                <a:lnTo>
                  <a:pt x="4402" y="93"/>
                </a:lnTo>
                <a:cubicBezTo>
                  <a:pt x="4370" y="93"/>
                  <a:pt x="4370" y="62"/>
                  <a:pt x="4370" y="62"/>
                </a:cubicBezTo>
                <a:lnTo>
                  <a:pt x="4370" y="62"/>
                </a:lnTo>
                <a:cubicBezTo>
                  <a:pt x="4339" y="62"/>
                  <a:pt x="4339" y="62"/>
                  <a:pt x="4339" y="62"/>
                </a:cubicBezTo>
                <a:cubicBezTo>
                  <a:pt x="4308" y="62"/>
                  <a:pt x="4308" y="62"/>
                  <a:pt x="4308" y="62"/>
                </a:cubicBezTo>
                <a:lnTo>
                  <a:pt x="4278" y="62"/>
                </a:lnTo>
                <a:lnTo>
                  <a:pt x="4278" y="62"/>
                </a:lnTo>
                <a:lnTo>
                  <a:pt x="4278" y="62"/>
                </a:lnTo>
                <a:cubicBezTo>
                  <a:pt x="4246" y="62"/>
                  <a:pt x="4246" y="31"/>
                  <a:pt x="4246" y="31"/>
                </a:cubicBezTo>
                <a:lnTo>
                  <a:pt x="4246" y="0"/>
                </a:lnTo>
                <a:lnTo>
                  <a:pt x="4246" y="0"/>
                </a:lnTo>
                <a:lnTo>
                  <a:pt x="4246" y="0"/>
                </a:lnTo>
                <a:cubicBezTo>
                  <a:pt x="4215" y="0"/>
                  <a:pt x="4184" y="0"/>
                  <a:pt x="4154" y="0"/>
                </a:cubicBezTo>
                <a:cubicBezTo>
                  <a:pt x="4122" y="31"/>
                  <a:pt x="4122" y="31"/>
                  <a:pt x="4122" y="31"/>
                </a:cubicBezTo>
                <a:cubicBezTo>
                  <a:pt x="4091" y="31"/>
                  <a:pt x="4091" y="31"/>
                  <a:pt x="4091" y="31"/>
                </a:cubicBezTo>
                <a:cubicBezTo>
                  <a:pt x="4091" y="62"/>
                  <a:pt x="4060" y="93"/>
                  <a:pt x="4030" y="93"/>
                </a:cubicBezTo>
                <a:lnTo>
                  <a:pt x="3998" y="93"/>
                </a:lnTo>
                <a:cubicBezTo>
                  <a:pt x="4030" y="93"/>
                  <a:pt x="4030" y="93"/>
                  <a:pt x="4030" y="93"/>
                </a:cubicBezTo>
                <a:cubicBezTo>
                  <a:pt x="4030" y="124"/>
                  <a:pt x="4030" y="124"/>
                  <a:pt x="4030" y="155"/>
                </a:cubicBezTo>
                <a:cubicBezTo>
                  <a:pt x="4030" y="155"/>
                  <a:pt x="4030" y="155"/>
                  <a:pt x="3998" y="155"/>
                </a:cubicBezTo>
                <a:lnTo>
                  <a:pt x="3967" y="155"/>
                </a:lnTo>
                <a:cubicBezTo>
                  <a:pt x="3937" y="155"/>
                  <a:pt x="3905" y="124"/>
                  <a:pt x="3937" y="93"/>
                </a:cubicBezTo>
                <a:cubicBezTo>
                  <a:pt x="3905" y="93"/>
                  <a:pt x="3905" y="93"/>
                  <a:pt x="3905" y="93"/>
                </a:cubicBezTo>
                <a:lnTo>
                  <a:pt x="3874" y="124"/>
                </a:lnTo>
                <a:cubicBezTo>
                  <a:pt x="3843" y="124"/>
                  <a:pt x="3843" y="124"/>
                  <a:pt x="3813" y="124"/>
                </a:cubicBezTo>
                <a:lnTo>
                  <a:pt x="3782" y="124"/>
                </a:lnTo>
                <a:cubicBezTo>
                  <a:pt x="3782" y="124"/>
                  <a:pt x="3782" y="124"/>
                  <a:pt x="3719" y="124"/>
                </a:cubicBezTo>
                <a:cubicBezTo>
                  <a:pt x="3719" y="124"/>
                  <a:pt x="3719" y="93"/>
                  <a:pt x="3689" y="93"/>
                </a:cubicBezTo>
                <a:lnTo>
                  <a:pt x="3658" y="93"/>
                </a:lnTo>
                <a:lnTo>
                  <a:pt x="3658" y="93"/>
                </a:lnTo>
                <a:cubicBezTo>
                  <a:pt x="3626" y="124"/>
                  <a:pt x="3626" y="124"/>
                  <a:pt x="3626" y="124"/>
                </a:cubicBezTo>
                <a:lnTo>
                  <a:pt x="3595" y="124"/>
                </a:lnTo>
                <a:lnTo>
                  <a:pt x="3595" y="124"/>
                </a:lnTo>
                <a:cubicBezTo>
                  <a:pt x="3565" y="124"/>
                  <a:pt x="3565" y="124"/>
                  <a:pt x="3565" y="124"/>
                </a:cubicBezTo>
                <a:lnTo>
                  <a:pt x="3565" y="124"/>
                </a:lnTo>
                <a:cubicBezTo>
                  <a:pt x="3534" y="124"/>
                  <a:pt x="3502" y="124"/>
                  <a:pt x="3471" y="124"/>
                </a:cubicBezTo>
                <a:cubicBezTo>
                  <a:pt x="3441" y="155"/>
                  <a:pt x="3410" y="155"/>
                  <a:pt x="3410" y="155"/>
                </a:cubicBezTo>
                <a:cubicBezTo>
                  <a:pt x="3378" y="155"/>
                  <a:pt x="3378" y="155"/>
                  <a:pt x="3378" y="155"/>
                </a:cubicBezTo>
                <a:lnTo>
                  <a:pt x="3378" y="155"/>
                </a:lnTo>
                <a:cubicBezTo>
                  <a:pt x="3347" y="155"/>
                  <a:pt x="3347" y="155"/>
                  <a:pt x="3347" y="155"/>
                </a:cubicBezTo>
                <a:lnTo>
                  <a:pt x="3347" y="155"/>
                </a:lnTo>
                <a:cubicBezTo>
                  <a:pt x="3317" y="186"/>
                  <a:pt x="3317" y="186"/>
                  <a:pt x="3317" y="186"/>
                </a:cubicBezTo>
                <a:lnTo>
                  <a:pt x="3286" y="186"/>
                </a:lnTo>
                <a:cubicBezTo>
                  <a:pt x="3286" y="217"/>
                  <a:pt x="3286" y="217"/>
                  <a:pt x="3286" y="217"/>
                </a:cubicBezTo>
                <a:cubicBezTo>
                  <a:pt x="3317" y="248"/>
                  <a:pt x="3286" y="248"/>
                  <a:pt x="3286" y="248"/>
                </a:cubicBezTo>
                <a:lnTo>
                  <a:pt x="3286" y="248"/>
                </a:lnTo>
                <a:cubicBezTo>
                  <a:pt x="3286" y="279"/>
                  <a:pt x="3286" y="310"/>
                  <a:pt x="3254" y="310"/>
                </a:cubicBezTo>
                <a:lnTo>
                  <a:pt x="3254" y="310"/>
                </a:lnTo>
                <a:cubicBezTo>
                  <a:pt x="3254" y="310"/>
                  <a:pt x="3223" y="310"/>
                  <a:pt x="3223" y="279"/>
                </a:cubicBezTo>
                <a:cubicBezTo>
                  <a:pt x="3193" y="279"/>
                  <a:pt x="3193" y="279"/>
                  <a:pt x="3193" y="279"/>
                </a:cubicBezTo>
                <a:cubicBezTo>
                  <a:pt x="3193" y="248"/>
                  <a:pt x="3193" y="248"/>
                  <a:pt x="3193" y="248"/>
                </a:cubicBezTo>
                <a:lnTo>
                  <a:pt x="3193" y="248"/>
                </a:lnTo>
                <a:cubicBezTo>
                  <a:pt x="3162" y="248"/>
                  <a:pt x="3162" y="279"/>
                  <a:pt x="3130" y="279"/>
                </a:cubicBezTo>
                <a:cubicBezTo>
                  <a:pt x="3130" y="279"/>
                  <a:pt x="3130" y="279"/>
                  <a:pt x="3099" y="279"/>
                </a:cubicBezTo>
                <a:lnTo>
                  <a:pt x="3099" y="248"/>
                </a:lnTo>
                <a:cubicBezTo>
                  <a:pt x="3069" y="248"/>
                  <a:pt x="2975" y="248"/>
                  <a:pt x="2975" y="248"/>
                </a:cubicBezTo>
                <a:cubicBezTo>
                  <a:pt x="2945" y="248"/>
                  <a:pt x="2945" y="248"/>
                  <a:pt x="2945" y="248"/>
                </a:cubicBezTo>
                <a:lnTo>
                  <a:pt x="2945" y="248"/>
                </a:lnTo>
                <a:lnTo>
                  <a:pt x="2945" y="279"/>
                </a:lnTo>
                <a:lnTo>
                  <a:pt x="2945" y="279"/>
                </a:lnTo>
                <a:cubicBezTo>
                  <a:pt x="2945" y="279"/>
                  <a:pt x="2945" y="279"/>
                  <a:pt x="2975" y="279"/>
                </a:cubicBezTo>
                <a:lnTo>
                  <a:pt x="2975" y="279"/>
                </a:lnTo>
                <a:lnTo>
                  <a:pt x="3006" y="279"/>
                </a:lnTo>
                <a:cubicBezTo>
                  <a:pt x="3006" y="279"/>
                  <a:pt x="3006" y="310"/>
                  <a:pt x="3038" y="310"/>
                </a:cubicBezTo>
                <a:lnTo>
                  <a:pt x="3038" y="310"/>
                </a:lnTo>
                <a:cubicBezTo>
                  <a:pt x="3038" y="310"/>
                  <a:pt x="3038" y="310"/>
                  <a:pt x="3069" y="310"/>
                </a:cubicBezTo>
                <a:cubicBezTo>
                  <a:pt x="3099" y="341"/>
                  <a:pt x="3099" y="341"/>
                  <a:pt x="3099" y="341"/>
                </a:cubicBezTo>
                <a:cubicBezTo>
                  <a:pt x="3130" y="372"/>
                  <a:pt x="3130" y="372"/>
                  <a:pt x="3130" y="372"/>
                </a:cubicBezTo>
                <a:cubicBezTo>
                  <a:pt x="3099" y="372"/>
                  <a:pt x="3099" y="372"/>
                  <a:pt x="3099" y="372"/>
                </a:cubicBezTo>
                <a:cubicBezTo>
                  <a:pt x="3099" y="403"/>
                  <a:pt x="3099" y="403"/>
                  <a:pt x="3099" y="403"/>
                </a:cubicBezTo>
                <a:cubicBezTo>
                  <a:pt x="3099" y="434"/>
                  <a:pt x="3099" y="434"/>
                  <a:pt x="3099" y="434"/>
                </a:cubicBezTo>
                <a:cubicBezTo>
                  <a:pt x="3099" y="465"/>
                  <a:pt x="3099" y="465"/>
                  <a:pt x="3069" y="465"/>
                </a:cubicBezTo>
                <a:cubicBezTo>
                  <a:pt x="3069" y="496"/>
                  <a:pt x="3069" y="496"/>
                  <a:pt x="3069" y="496"/>
                </a:cubicBezTo>
                <a:cubicBezTo>
                  <a:pt x="3038" y="496"/>
                  <a:pt x="3006" y="465"/>
                  <a:pt x="3006" y="434"/>
                </a:cubicBezTo>
                <a:cubicBezTo>
                  <a:pt x="2975" y="434"/>
                  <a:pt x="3006" y="403"/>
                  <a:pt x="3006" y="403"/>
                </a:cubicBezTo>
                <a:lnTo>
                  <a:pt x="3006" y="403"/>
                </a:lnTo>
                <a:cubicBezTo>
                  <a:pt x="2975" y="403"/>
                  <a:pt x="2945" y="372"/>
                  <a:pt x="2945" y="372"/>
                </a:cubicBezTo>
                <a:cubicBezTo>
                  <a:pt x="2914" y="341"/>
                  <a:pt x="2882" y="341"/>
                  <a:pt x="2851" y="341"/>
                </a:cubicBezTo>
                <a:cubicBezTo>
                  <a:pt x="2851" y="341"/>
                  <a:pt x="2851" y="341"/>
                  <a:pt x="2821" y="341"/>
                </a:cubicBezTo>
                <a:lnTo>
                  <a:pt x="2821" y="341"/>
                </a:lnTo>
                <a:lnTo>
                  <a:pt x="2821" y="341"/>
                </a:lnTo>
                <a:cubicBezTo>
                  <a:pt x="2821" y="372"/>
                  <a:pt x="2790" y="372"/>
                  <a:pt x="2790" y="372"/>
                </a:cubicBezTo>
                <a:lnTo>
                  <a:pt x="2790" y="372"/>
                </a:lnTo>
                <a:cubicBezTo>
                  <a:pt x="2821" y="372"/>
                  <a:pt x="2821" y="403"/>
                  <a:pt x="2821" y="403"/>
                </a:cubicBezTo>
                <a:cubicBezTo>
                  <a:pt x="2821" y="434"/>
                  <a:pt x="2790" y="434"/>
                  <a:pt x="2790" y="434"/>
                </a:cubicBezTo>
                <a:cubicBezTo>
                  <a:pt x="2790" y="434"/>
                  <a:pt x="2790" y="434"/>
                  <a:pt x="2758" y="434"/>
                </a:cubicBezTo>
                <a:lnTo>
                  <a:pt x="2758" y="434"/>
                </a:lnTo>
                <a:cubicBezTo>
                  <a:pt x="2758" y="403"/>
                  <a:pt x="2697" y="403"/>
                  <a:pt x="2666" y="403"/>
                </a:cubicBezTo>
                <a:lnTo>
                  <a:pt x="2666" y="403"/>
                </a:lnTo>
                <a:cubicBezTo>
                  <a:pt x="2634" y="403"/>
                  <a:pt x="2634" y="372"/>
                  <a:pt x="2634" y="372"/>
                </a:cubicBezTo>
                <a:cubicBezTo>
                  <a:pt x="2634" y="372"/>
                  <a:pt x="2634" y="372"/>
                  <a:pt x="2634" y="341"/>
                </a:cubicBezTo>
                <a:cubicBezTo>
                  <a:pt x="2603" y="372"/>
                  <a:pt x="2603" y="372"/>
                  <a:pt x="2603" y="372"/>
                </a:cubicBezTo>
                <a:cubicBezTo>
                  <a:pt x="2603" y="372"/>
                  <a:pt x="2573" y="372"/>
                  <a:pt x="2542" y="372"/>
                </a:cubicBezTo>
                <a:cubicBezTo>
                  <a:pt x="2542" y="403"/>
                  <a:pt x="2573" y="403"/>
                  <a:pt x="2573" y="403"/>
                </a:cubicBezTo>
                <a:cubicBezTo>
                  <a:pt x="2603" y="434"/>
                  <a:pt x="2603" y="465"/>
                  <a:pt x="2573" y="496"/>
                </a:cubicBezTo>
                <a:lnTo>
                  <a:pt x="2573" y="496"/>
                </a:lnTo>
                <a:lnTo>
                  <a:pt x="2603" y="496"/>
                </a:lnTo>
                <a:lnTo>
                  <a:pt x="2634" y="496"/>
                </a:lnTo>
                <a:lnTo>
                  <a:pt x="2634" y="496"/>
                </a:lnTo>
                <a:cubicBezTo>
                  <a:pt x="2666" y="496"/>
                  <a:pt x="2666" y="527"/>
                  <a:pt x="2666" y="527"/>
                </a:cubicBezTo>
                <a:cubicBezTo>
                  <a:pt x="2666" y="558"/>
                  <a:pt x="2634" y="558"/>
                  <a:pt x="2634" y="558"/>
                </a:cubicBezTo>
                <a:lnTo>
                  <a:pt x="2603" y="558"/>
                </a:lnTo>
                <a:cubicBezTo>
                  <a:pt x="2603" y="589"/>
                  <a:pt x="2603" y="589"/>
                  <a:pt x="2603" y="589"/>
                </a:cubicBezTo>
                <a:lnTo>
                  <a:pt x="2603" y="620"/>
                </a:lnTo>
                <a:cubicBezTo>
                  <a:pt x="2603" y="651"/>
                  <a:pt x="2603" y="651"/>
                  <a:pt x="2573" y="682"/>
                </a:cubicBezTo>
                <a:lnTo>
                  <a:pt x="2573" y="682"/>
                </a:lnTo>
                <a:cubicBezTo>
                  <a:pt x="2573" y="682"/>
                  <a:pt x="2542" y="682"/>
                  <a:pt x="2510" y="682"/>
                </a:cubicBezTo>
                <a:cubicBezTo>
                  <a:pt x="2510" y="682"/>
                  <a:pt x="2510" y="682"/>
                  <a:pt x="2510" y="713"/>
                </a:cubicBezTo>
                <a:lnTo>
                  <a:pt x="2479" y="713"/>
                </a:lnTo>
                <a:lnTo>
                  <a:pt x="2479" y="744"/>
                </a:lnTo>
                <a:cubicBezTo>
                  <a:pt x="2449" y="744"/>
                  <a:pt x="2449" y="744"/>
                  <a:pt x="2449" y="744"/>
                </a:cubicBezTo>
                <a:lnTo>
                  <a:pt x="2418" y="744"/>
                </a:lnTo>
                <a:lnTo>
                  <a:pt x="2418" y="713"/>
                </a:lnTo>
                <a:cubicBezTo>
                  <a:pt x="2418" y="713"/>
                  <a:pt x="2418" y="713"/>
                  <a:pt x="2386" y="713"/>
                </a:cubicBezTo>
                <a:lnTo>
                  <a:pt x="2386" y="713"/>
                </a:lnTo>
                <a:lnTo>
                  <a:pt x="2356" y="744"/>
                </a:lnTo>
                <a:lnTo>
                  <a:pt x="2356" y="744"/>
                </a:lnTo>
                <a:cubicBezTo>
                  <a:pt x="2325" y="744"/>
                  <a:pt x="2325" y="713"/>
                  <a:pt x="2325" y="713"/>
                </a:cubicBezTo>
                <a:cubicBezTo>
                  <a:pt x="2293" y="713"/>
                  <a:pt x="2293" y="713"/>
                  <a:pt x="2293" y="682"/>
                </a:cubicBezTo>
                <a:cubicBezTo>
                  <a:pt x="2262" y="682"/>
                  <a:pt x="2293" y="651"/>
                  <a:pt x="2293" y="651"/>
                </a:cubicBezTo>
                <a:cubicBezTo>
                  <a:pt x="2293" y="651"/>
                  <a:pt x="2293" y="651"/>
                  <a:pt x="2325" y="651"/>
                </a:cubicBezTo>
                <a:cubicBezTo>
                  <a:pt x="2325" y="651"/>
                  <a:pt x="2325" y="651"/>
                  <a:pt x="2356" y="651"/>
                </a:cubicBezTo>
                <a:lnTo>
                  <a:pt x="2386" y="651"/>
                </a:lnTo>
                <a:lnTo>
                  <a:pt x="2386" y="651"/>
                </a:lnTo>
                <a:lnTo>
                  <a:pt x="2386" y="651"/>
                </a:lnTo>
                <a:cubicBezTo>
                  <a:pt x="2418" y="651"/>
                  <a:pt x="2418" y="620"/>
                  <a:pt x="2418" y="620"/>
                </a:cubicBezTo>
                <a:lnTo>
                  <a:pt x="2449" y="620"/>
                </a:lnTo>
                <a:lnTo>
                  <a:pt x="2479" y="589"/>
                </a:lnTo>
                <a:lnTo>
                  <a:pt x="2479" y="589"/>
                </a:lnTo>
                <a:lnTo>
                  <a:pt x="2479" y="558"/>
                </a:lnTo>
                <a:cubicBezTo>
                  <a:pt x="2449" y="527"/>
                  <a:pt x="2449" y="527"/>
                  <a:pt x="2449" y="496"/>
                </a:cubicBezTo>
                <a:cubicBezTo>
                  <a:pt x="2449" y="496"/>
                  <a:pt x="2449" y="465"/>
                  <a:pt x="2449" y="434"/>
                </a:cubicBezTo>
                <a:lnTo>
                  <a:pt x="2449" y="434"/>
                </a:lnTo>
                <a:cubicBezTo>
                  <a:pt x="2449" y="434"/>
                  <a:pt x="2449" y="434"/>
                  <a:pt x="2418" y="403"/>
                </a:cubicBezTo>
                <a:cubicBezTo>
                  <a:pt x="2418" y="403"/>
                  <a:pt x="2418" y="403"/>
                  <a:pt x="2418" y="372"/>
                </a:cubicBezTo>
                <a:lnTo>
                  <a:pt x="2418" y="372"/>
                </a:lnTo>
                <a:lnTo>
                  <a:pt x="2418" y="341"/>
                </a:lnTo>
                <a:cubicBezTo>
                  <a:pt x="2449" y="341"/>
                  <a:pt x="2449" y="341"/>
                  <a:pt x="2449" y="341"/>
                </a:cubicBezTo>
                <a:cubicBezTo>
                  <a:pt x="2449" y="310"/>
                  <a:pt x="2449" y="310"/>
                  <a:pt x="2449" y="310"/>
                </a:cubicBezTo>
                <a:cubicBezTo>
                  <a:pt x="2449" y="310"/>
                  <a:pt x="2449" y="310"/>
                  <a:pt x="2479" y="310"/>
                </a:cubicBezTo>
                <a:cubicBezTo>
                  <a:pt x="2449" y="310"/>
                  <a:pt x="2386" y="310"/>
                  <a:pt x="2356" y="310"/>
                </a:cubicBezTo>
                <a:lnTo>
                  <a:pt x="2356" y="310"/>
                </a:lnTo>
                <a:cubicBezTo>
                  <a:pt x="2325" y="310"/>
                  <a:pt x="2325" y="310"/>
                  <a:pt x="2325" y="310"/>
                </a:cubicBezTo>
                <a:lnTo>
                  <a:pt x="2325" y="310"/>
                </a:lnTo>
                <a:lnTo>
                  <a:pt x="2293" y="310"/>
                </a:lnTo>
                <a:lnTo>
                  <a:pt x="2293" y="310"/>
                </a:lnTo>
                <a:cubicBezTo>
                  <a:pt x="2293" y="310"/>
                  <a:pt x="2262" y="341"/>
                  <a:pt x="2262" y="372"/>
                </a:cubicBezTo>
                <a:lnTo>
                  <a:pt x="2262" y="372"/>
                </a:lnTo>
                <a:cubicBezTo>
                  <a:pt x="2262" y="403"/>
                  <a:pt x="2232" y="403"/>
                  <a:pt x="2201" y="403"/>
                </a:cubicBezTo>
                <a:cubicBezTo>
                  <a:pt x="2170" y="403"/>
                  <a:pt x="2170" y="403"/>
                  <a:pt x="2170" y="403"/>
                </a:cubicBezTo>
                <a:lnTo>
                  <a:pt x="2170" y="403"/>
                </a:lnTo>
                <a:cubicBezTo>
                  <a:pt x="2170" y="434"/>
                  <a:pt x="2170" y="434"/>
                  <a:pt x="2170" y="465"/>
                </a:cubicBezTo>
                <a:lnTo>
                  <a:pt x="2170" y="465"/>
                </a:lnTo>
                <a:lnTo>
                  <a:pt x="2201" y="465"/>
                </a:lnTo>
                <a:lnTo>
                  <a:pt x="2201" y="465"/>
                </a:lnTo>
                <a:cubicBezTo>
                  <a:pt x="2232" y="465"/>
                  <a:pt x="2262" y="496"/>
                  <a:pt x="2262" y="496"/>
                </a:cubicBezTo>
                <a:lnTo>
                  <a:pt x="2262" y="496"/>
                </a:lnTo>
                <a:lnTo>
                  <a:pt x="2262" y="496"/>
                </a:lnTo>
                <a:lnTo>
                  <a:pt x="2262" y="496"/>
                </a:lnTo>
                <a:cubicBezTo>
                  <a:pt x="2293" y="496"/>
                  <a:pt x="2293" y="496"/>
                  <a:pt x="2293" y="496"/>
                </a:cubicBezTo>
                <a:cubicBezTo>
                  <a:pt x="2325" y="496"/>
                  <a:pt x="2325" y="527"/>
                  <a:pt x="2325" y="527"/>
                </a:cubicBezTo>
                <a:cubicBezTo>
                  <a:pt x="2325" y="558"/>
                  <a:pt x="2325" y="558"/>
                  <a:pt x="2293" y="558"/>
                </a:cubicBezTo>
                <a:lnTo>
                  <a:pt x="2293" y="589"/>
                </a:lnTo>
                <a:cubicBezTo>
                  <a:pt x="2293" y="589"/>
                  <a:pt x="2262" y="620"/>
                  <a:pt x="2232" y="620"/>
                </a:cubicBezTo>
                <a:lnTo>
                  <a:pt x="2232" y="620"/>
                </a:lnTo>
                <a:cubicBezTo>
                  <a:pt x="2232" y="620"/>
                  <a:pt x="2201" y="589"/>
                  <a:pt x="2170" y="589"/>
                </a:cubicBezTo>
                <a:cubicBezTo>
                  <a:pt x="2170" y="589"/>
                  <a:pt x="2170" y="589"/>
                  <a:pt x="2170" y="558"/>
                </a:cubicBezTo>
                <a:cubicBezTo>
                  <a:pt x="2138" y="558"/>
                  <a:pt x="2138" y="558"/>
                  <a:pt x="2138" y="558"/>
                </a:cubicBezTo>
                <a:lnTo>
                  <a:pt x="2108" y="558"/>
                </a:lnTo>
                <a:cubicBezTo>
                  <a:pt x="2077" y="558"/>
                  <a:pt x="2046" y="527"/>
                  <a:pt x="2014" y="527"/>
                </a:cubicBezTo>
                <a:lnTo>
                  <a:pt x="2014" y="527"/>
                </a:lnTo>
                <a:cubicBezTo>
                  <a:pt x="1984" y="496"/>
                  <a:pt x="1984" y="496"/>
                  <a:pt x="1953" y="496"/>
                </a:cubicBezTo>
                <a:cubicBezTo>
                  <a:pt x="1953" y="496"/>
                  <a:pt x="1890" y="496"/>
                  <a:pt x="1860" y="496"/>
                </a:cubicBezTo>
                <a:lnTo>
                  <a:pt x="1860" y="496"/>
                </a:lnTo>
                <a:cubicBezTo>
                  <a:pt x="1829" y="496"/>
                  <a:pt x="1829" y="496"/>
                  <a:pt x="1829" y="496"/>
                </a:cubicBezTo>
                <a:lnTo>
                  <a:pt x="1829" y="496"/>
                </a:lnTo>
                <a:lnTo>
                  <a:pt x="1860" y="527"/>
                </a:lnTo>
                <a:cubicBezTo>
                  <a:pt x="1860" y="558"/>
                  <a:pt x="1860" y="558"/>
                  <a:pt x="1829" y="589"/>
                </a:cubicBezTo>
                <a:lnTo>
                  <a:pt x="1798" y="589"/>
                </a:lnTo>
                <a:lnTo>
                  <a:pt x="1798" y="589"/>
                </a:lnTo>
                <a:cubicBezTo>
                  <a:pt x="1798" y="589"/>
                  <a:pt x="1798" y="589"/>
                  <a:pt x="1766" y="589"/>
                </a:cubicBezTo>
                <a:lnTo>
                  <a:pt x="1766" y="589"/>
                </a:lnTo>
                <a:cubicBezTo>
                  <a:pt x="1736" y="589"/>
                  <a:pt x="1736" y="589"/>
                  <a:pt x="1736" y="558"/>
                </a:cubicBezTo>
                <a:lnTo>
                  <a:pt x="1705" y="558"/>
                </a:lnTo>
                <a:cubicBezTo>
                  <a:pt x="1705" y="558"/>
                  <a:pt x="1705" y="558"/>
                  <a:pt x="1674" y="589"/>
                </a:cubicBezTo>
                <a:lnTo>
                  <a:pt x="1674" y="589"/>
                </a:lnTo>
                <a:cubicBezTo>
                  <a:pt x="1674" y="589"/>
                  <a:pt x="1674" y="589"/>
                  <a:pt x="1642" y="589"/>
                </a:cubicBezTo>
                <a:cubicBezTo>
                  <a:pt x="1642" y="589"/>
                  <a:pt x="1642" y="589"/>
                  <a:pt x="1612" y="589"/>
                </a:cubicBezTo>
                <a:cubicBezTo>
                  <a:pt x="1612" y="589"/>
                  <a:pt x="1581" y="589"/>
                  <a:pt x="1550" y="589"/>
                </a:cubicBezTo>
                <a:lnTo>
                  <a:pt x="1550" y="589"/>
                </a:lnTo>
                <a:lnTo>
                  <a:pt x="1550" y="589"/>
                </a:lnTo>
                <a:cubicBezTo>
                  <a:pt x="1518" y="620"/>
                  <a:pt x="1488" y="620"/>
                  <a:pt x="1488" y="620"/>
                </a:cubicBezTo>
                <a:cubicBezTo>
                  <a:pt x="1488" y="620"/>
                  <a:pt x="1488" y="620"/>
                  <a:pt x="1457" y="620"/>
                </a:cubicBezTo>
                <a:lnTo>
                  <a:pt x="1457" y="620"/>
                </a:lnTo>
                <a:lnTo>
                  <a:pt x="1457" y="620"/>
                </a:lnTo>
                <a:lnTo>
                  <a:pt x="1426" y="620"/>
                </a:lnTo>
                <a:cubicBezTo>
                  <a:pt x="1426" y="620"/>
                  <a:pt x="1426" y="589"/>
                  <a:pt x="1394" y="589"/>
                </a:cubicBezTo>
                <a:lnTo>
                  <a:pt x="1394" y="589"/>
                </a:lnTo>
                <a:lnTo>
                  <a:pt x="1394" y="589"/>
                </a:lnTo>
                <a:lnTo>
                  <a:pt x="1364" y="589"/>
                </a:lnTo>
                <a:cubicBezTo>
                  <a:pt x="1333" y="589"/>
                  <a:pt x="1333" y="589"/>
                  <a:pt x="1333" y="589"/>
                </a:cubicBezTo>
                <a:cubicBezTo>
                  <a:pt x="1333" y="589"/>
                  <a:pt x="1333" y="589"/>
                  <a:pt x="1302" y="589"/>
                </a:cubicBezTo>
                <a:lnTo>
                  <a:pt x="1302" y="589"/>
                </a:lnTo>
                <a:cubicBezTo>
                  <a:pt x="1270" y="589"/>
                  <a:pt x="1240" y="620"/>
                  <a:pt x="1240" y="620"/>
                </a:cubicBezTo>
                <a:cubicBezTo>
                  <a:pt x="1209" y="620"/>
                  <a:pt x="1209" y="620"/>
                  <a:pt x="1178" y="620"/>
                </a:cubicBezTo>
                <a:lnTo>
                  <a:pt x="1178" y="620"/>
                </a:lnTo>
                <a:lnTo>
                  <a:pt x="1178" y="620"/>
                </a:lnTo>
                <a:cubicBezTo>
                  <a:pt x="1178" y="651"/>
                  <a:pt x="1146" y="651"/>
                  <a:pt x="1146" y="651"/>
                </a:cubicBezTo>
                <a:cubicBezTo>
                  <a:pt x="1116" y="682"/>
                  <a:pt x="1116" y="682"/>
                  <a:pt x="1085" y="682"/>
                </a:cubicBezTo>
                <a:lnTo>
                  <a:pt x="1085" y="682"/>
                </a:lnTo>
                <a:lnTo>
                  <a:pt x="1085" y="682"/>
                </a:lnTo>
                <a:cubicBezTo>
                  <a:pt x="1054" y="682"/>
                  <a:pt x="1054" y="682"/>
                  <a:pt x="1054" y="682"/>
                </a:cubicBezTo>
                <a:cubicBezTo>
                  <a:pt x="1022" y="682"/>
                  <a:pt x="1022" y="682"/>
                  <a:pt x="1022" y="682"/>
                </a:cubicBezTo>
                <a:lnTo>
                  <a:pt x="1022" y="682"/>
                </a:lnTo>
                <a:cubicBezTo>
                  <a:pt x="992" y="682"/>
                  <a:pt x="992" y="682"/>
                  <a:pt x="992" y="682"/>
                </a:cubicBezTo>
                <a:cubicBezTo>
                  <a:pt x="992" y="682"/>
                  <a:pt x="992" y="682"/>
                  <a:pt x="961" y="682"/>
                </a:cubicBezTo>
                <a:cubicBezTo>
                  <a:pt x="961" y="682"/>
                  <a:pt x="930" y="651"/>
                  <a:pt x="930" y="620"/>
                </a:cubicBezTo>
                <a:cubicBezTo>
                  <a:pt x="961" y="589"/>
                  <a:pt x="961" y="589"/>
                  <a:pt x="992" y="589"/>
                </a:cubicBezTo>
                <a:lnTo>
                  <a:pt x="992" y="589"/>
                </a:lnTo>
                <a:lnTo>
                  <a:pt x="992" y="589"/>
                </a:lnTo>
                <a:lnTo>
                  <a:pt x="992" y="589"/>
                </a:lnTo>
                <a:lnTo>
                  <a:pt x="992" y="589"/>
                </a:lnTo>
                <a:lnTo>
                  <a:pt x="992" y="589"/>
                </a:lnTo>
                <a:lnTo>
                  <a:pt x="992" y="589"/>
                </a:lnTo>
                <a:cubicBezTo>
                  <a:pt x="961" y="589"/>
                  <a:pt x="961" y="589"/>
                  <a:pt x="930" y="589"/>
                </a:cubicBezTo>
                <a:lnTo>
                  <a:pt x="930" y="589"/>
                </a:lnTo>
                <a:cubicBezTo>
                  <a:pt x="930" y="620"/>
                  <a:pt x="930" y="620"/>
                  <a:pt x="930" y="620"/>
                </a:cubicBezTo>
                <a:cubicBezTo>
                  <a:pt x="930" y="620"/>
                  <a:pt x="930" y="620"/>
                  <a:pt x="930" y="651"/>
                </a:cubicBezTo>
                <a:cubicBezTo>
                  <a:pt x="930" y="651"/>
                  <a:pt x="930" y="651"/>
                  <a:pt x="930" y="682"/>
                </a:cubicBezTo>
                <a:cubicBezTo>
                  <a:pt x="930" y="682"/>
                  <a:pt x="930" y="682"/>
                  <a:pt x="930" y="713"/>
                </a:cubicBezTo>
                <a:lnTo>
                  <a:pt x="930" y="744"/>
                </a:lnTo>
                <a:cubicBezTo>
                  <a:pt x="930" y="775"/>
                  <a:pt x="930" y="775"/>
                  <a:pt x="898" y="775"/>
                </a:cubicBezTo>
                <a:lnTo>
                  <a:pt x="868" y="744"/>
                </a:lnTo>
                <a:lnTo>
                  <a:pt x="868" y="744"/>
                </a:lnTo>
                <a:cubicBezTo>
                  <a:pt x="868" y="713"/>
                  <a:pt x="868" y="713"/>
                  <a:pt x="868" y="713"/>
                </a:cubicBezTo>
                <a:cubicBezTo>
                  <a:pt x="837" y="713"/>
                  <a:pt x="837" y="713"/>
                  <a:pt x="806" y="713"/>
                </a:cubicBezTo>
                <a:lnTo>
                  <a:pt x="806" y="713"/>
                </a:lnTo>
                <a:cubicBezTo>
                  <a:pt x="806" y="744"/>
                  <a:pt x="774" y="744"/>
                  <a:pt x="774" y="744"/>
                </a:cubicBezTo>
                <a:cubicBezTo>
                  <a:pt x="744" y="744"/>
                  <a:pt x="744" y="744"/>
                  <a:pt x="744" y="744"/>
                </a:cubicBezTo>
                <a:lnTo>
                  <a:pt x="713" y="775"/>
                </a:lnTo>
                <a:lnTo>
                  <a:pt x="713" y="775"/>
                </a:lnTo>
                <a:lnTo>
                  <a:pt x="713" y="775"/>
                </a:lnTo>
                <a:cubicBezTo>
                  <a:pt x="713" y="806"/>
                  <a:pt x="713" y="806"/>
                  <a:pt x="713" y="837"/>
                </a:cubicBezTo>
                <a:cubicBezTo>
                  <a:pt x="713" y="837"/>
                  <a:pt x="713" y="837"/>
                  <a:pt x="681" y="837"/>
                </a:cubicBezTo>
                <a:lnTo>
                  <a:pt x="681" y="837"/>
                </a:lnTo>
                <a:lnTo>
                  <a:pt x="681" y="837"/>
                </a:lnTo>
                <a:lnTo>
                  <a:pt x="681" y="837"/>
                </a:lnTo>
                <a:cubicBezTo>
                  <a:pt x="651" y="837"/>
                  <a:pt x="651" y="837"/>
                  <a:pt x="620" y="837"/>
                </a:cubicBezTo>
                <a:lnTo>
                  <a:pt x="620" y="837"/>
                </a:lnTo>
                <a:lnTo>
                  <a:pt x="589" y="837"/>
                </a:lnTo>
                <a:lnTo>
                  <a:pt x="589" y="837"/>
                </a:lnTo>
                <a:cubicBezTo>
                  <a:pt x="589" y="868"/>
                  <a:pt x="589" y="868"/>
                  <a:pt x="558" y="868"/>
                </a:cubicBezTo>
                <a:cubicBezTo>
                  <a:pt x="558" y="898"/>
                  <a:pt x="558" y="898"/>
                  <a:pt x="527" y="898"/>
                </a:cubicBezTo>
                <a:lnTo>
                  <a:pt x="527" y="898"/>
                </a:lnTo>
                <a:cubicBezTo>
                  <a:pt x="496" y="898"/>
                  <a:pt x="496" y="898"/>
                  <a:pt x="496" y="898"/>
                </a:cubicBezTo>
                <a:lnTo>
                  <a:pt x="496" y="898"/>
                </a:lnTo>
                <a:cubicBezTo>
                  <a:pt x="465" y="898"/>
                  <a:pt x="465" y="898"/>
                  <a:pt x="465" y="868"/>
                </a:cubicBezTo>
                <a:lnTo>
                  <a:pt x="434" y="868"/>
                </a:lnTo>
                <a:lnTo>
                  <a:pt x="434" y="868"/>
                </a:lnTo>
                <a:cubicBezTo>
                  <a:pt x="434" y="868"/>
                  <a:pt x="403" y="868"/>
                  <a:pt x="403" y="837"/>
                </a:cubicBezTo>
                <a:cubicBezTo>
                  <a:pt x="372" y="837"/>
                  <a:pt x="372" y="837"/>
                  <a:pt x="372" y="806"/>
                </a:cubicBezTo>
                <a:lnTo>
                  <a:pt x="372" y="775"/>
                </a:lnTo>
                <a:lnTo>
                  <a:pt x="372" y="775"/>
                </a:lnTo>
                <a:lnTo>
                  <a:pt x="372" y="775"/>
                </a:lnTo>
                <a:cubicBezTo>
                  <a:pt x="372" y="744"/>
                  <a:pt x="372" y="744"/>
                  <a:pt x="372" y="744"/>
                </a:cubicBezTo>
                <a:lnTo>
                  <a:pt x="372" y="744"/>
                </a:lnTo>
                <a:cubicBezTo>
                  <a:pt x="341" y="744"/>
                  <a:pt x="341" y="744"/>
                  <a:pt x="310" y="744"/>
                </a:cubicBezTo>
                <a:cubicBezTo>
                  <a:pt x="310" y="713"/>
                  <a:pt x="310" y="713"/>
                  <a:pt x="310" y="713"/>
                </a:cubicBezTo>
                <a:cubicBezTo>
                  <a:pt x="310" y="713"/>
                  <a:pt x="310" y="713"/>
                  <a:pt x="279" y="713"/>
                </a:cubicBezTo>
                <a:cubicBezTo>
                  <a:pt x="248" y="713"/>
                  <a:pt x="248" y="682"/>
                  <a:pt x="217" y="682"/>
                </a:cubicBezTo>
                <a:lnTo>
                  <a:pt x="217" y="651"/>
                </a:lnTo>
                <a:cubicBezTo>
                  <a:pt x="217" y="651"/>
                  <a:pt x="217" y="620"/>
                  <a:pt x="248" y="620"/>
                </a:cubicBezTo>
                <a:cubicBezTo>
                  <a:pt x="248" y="620"/>
                  <a:pt x="310" y="651"/>
                  <a:pt x="341" y="651"/>
                </a:cubicBezTo>
                <a:cubicBezTo>
                  <a:pt x="341" y="682"/>
                  <a:pt x="372" y="682"/>
                  <a:pt x="403" y="682"/>
                </a:cubicBezTo>
                <a:lnTo>
                  <a:pt x="403" y="682"/>
                </a:lnTo>
                <a:cubicBezTo>
                  <a:pt x="434" y="682"/>
                  <a:pt x="434" y="682"/>
                  <a:pt x="434" y="682"/>
                </a:cubicBezTo>
                <a:lnTo>
                  <a:pt x="434" y="682"/>
                </a:lnTo>
                <a:cubicBezTo>
                  <a:pt x="465" y="682"/>
                  <a:pt x="527" y="682"/>
                  <a:pt x="558" y="682"/>
                </a:cubicBezTo>
                <a:lnTo>
                  <a:pt x="558" y="682"/>
                </a:lnTo>
                <a:lnTo>
                  <a:pt x="589" y="682"/>
                </a:lnTo>
                <a:cubicBezTo>
                  <a:pt x="620" y="682"/>
                  <a:pt x="620" y="682"/>
                  <a:pt x="651" y="682"/>
                </a:cubicBezTo>
                <a:cubicBezTo>
                  <a:pt x="681" y="682"/>
                  <a:pt x="713" y="651"/>
                  <a:pt x="713" y="651"/>
                </a:cubicBezTo>
                <a:cubicBezTo>
                  <a:pt x="713" y="651"/>
                  <a:pt x="713" y="651"/>
                  <a:pt x="744" y="651"/>
                </a:cubicBezTo>
                <a:lnTo>
                  <a:pt x="744" y="651"/>
                </a:lnTo>
                <a:cubicBezTo>
                  <a:pt x="713" y="651"/>
                  <a:pt x="681" y="620"/>
                  <a:pt x="681" y="620"/>
                </a:cubicBezTo>
                <a:cubicBezTo>
                  <a:pt x="651" y="620"/>
                  <a:pt x="651" y="620"/>
                  <a:pt x="651" y="620"/>
                </a:cubicBezTo>
                <a:cubicBezTo>
                  <a:pt x="651" y="620"/>
                  <a:pt x="620" y="620"/>
                  <a:pt x="589" y="620"/>
                </a:cubicBezTo>
                <a:cubicBezTo>
                  <a:pt x="558" y="620"/>
                  <a:pt x="527" y="589"/>
                  <a:pt x="496" y="558"/>
                </a:cubicBezTo>
                <a:lnTo>
                  <a:pt x="465" y="558"/>
                </a:lnTo>
                <a:cubicBezTo>
                  <a:pt x="465" y="558"/>
                  <a:pt x="465" y="558"/>
                  <a:pt x="434" y="558"/>
                </a:cubicBezTo>
                <a:cubicBezTo>
                  <a:pt x="434" y="558"/>
                  <a:pt x="434" y="558"/>
                  <a:pt x="403" y="527"/>
                </a:cubicBezTo>
                <a:lnTo>
                  <a:pt x="403" y="527"/>
                </a:lnTo>
                <a:lnTo>
                  <a:pt x="372" y="527"/>
                </a:lnTo>
                <a:lnTo>
                  <a:pt x="372" y="527"/>
                </a:lnTo>
                <a:lnTo>
                  <a:pt x="372" y="527"/>
                </a:lnTo>
                <a:lnTo>
                  <a:pt x="341" y="527"/>
                </a:lnTo>
                <a:lnTo>
                  <a:pt x="341" y="527"/>
                </a:lnTo>
                <a:cubicBezTo>
                  <a:pt x="310" y="527"/>
                  <a:pt x="310" y="527"/>
                  <a:pt x="310" y="527"/>
                </a:cubicBezTo>
                <a:cubicBezTo>
                  <a:pt x="310" y="527"/>
                  <a:pt x="279" y="527"/>
                  <a:pt x="248" y="527"/>
                </a:cubicBezTo>
                <a:cubicBezTo>
                  <a:pt x="186" y="527"/>
                  <a:pt x="186" y="527"/>
                  <a:pt x="186" y="527"/>
                </a:cubicBezTo>
                <a:lnTo>
                  <a:pt x="186" y="527"/>
                </a:lnTo>
                <a:lnTo>
                  <a:pt x="186" y="527"/>
                </a:lnTo>
                <a:lnTo>
                  <a:pt x="186" y="527"/>
                </a:lnTo>
                <a:cubicBezTo>
                  <a:pt x="155" y="527"/>
                  <a:pt x="155" y="527"/>
                  <a:pt x="155" y="527"/>
                </a:cubicBezTo>
                <a:lnTo>
                  <a:pt x="124" y="527"/>
                </a:lnTo>
                <a:lnTo>
                  <a:pt x="124" y="527"/>
                </a:lnTo>
                <a:lnTo>
                  <a:pt x="124" y="527"/>
                </a:lnTo>
                <a:lnTo>
                  <a:pt x="124" y="527"/>
                </a:lnTo>
                <a:lnTo>
                  <a:pt x="124" y="558"/>
                </a:lnTo>
                <a:cubicBezTo>
                  <a:pt x="124" y="589"/>
                  <a:pt x="124" y="589"/>
                  <a:pt x="124" y="589"/>
                </a:cubicBezTo>
                <a:cubicBezTo>
                  <a:pt x="124" y="589"/>
                  <a:pt x="155" y="589"/>
                  <a:pt x="155" y="620"/>
                </a:cubicBezTo>
                <a:lnTo>
                  <a:pt x="155" y="620"/>
                </a:lnTo>
                <a:lnTo>
                  <a:pt x="155" y="620"/>
                </a:lnTo>
                <a:cubicBezTo>
                  <a:pt x="155" y="620"/>
                  <a:pt x="155" y="651"/>
                  <a:pt x="124" y="651"/>
                </a:cubicBezTo>
                <a:cubicBezTo>
                  <a:pt x="124" y="651"/>
                  <a:pt x="124" y="651"/>
                  <a:pt x="124" y="682"/>
                </a:cubicBezTo>
                <a:lnTo>
                  <a:pt x="124" y="682"/>
                </a:lnTo>
                <a:lnTo>
                  <a:pt x="124" y="682"/>
                </a:lnTo>
                <a:cubicBezTo>
                  <a:pt x="155" y="682"/>
                  <a:pt x="155" y="682"/>
                  <a:pt x="155" y="682"/>
                </a:cubicBezTo>
                <a:cubicBezTo>
                  <a:pt x="155" y="713"/>
                  <a:pt x="155" y="713"/>
                  <a:pt x="155" y="744"/>
                </a:cubicBezTo>
                <a:lnTo>
                  <a:pt x="155" y="744"/>
                </a:lnTo>
                <a:lnTo>
                  <a:pt x="155" y="775"/>
                </a:lnTo>
                <a:cubicBezTo>
                  <a:pt x="155" y="775"/>
                  <a:pt x="155" y="775"/>
                  <a:pt x="124" y="775"/>
                </a:cubicBezTo>
                <a:cubicBezTo>
                  <a:pt x="155" y="775"/>
                  <a:pt x="155" y="806"/>
                  <a:pt x="155" y="806"/>
                </a:cubicBezTo>
                <a:lnTo>
                  <a:pt x="186" y="837"/>
                </a:lnTo>
                <a:cubicBezTo>
                  <a:pt x="186" y="837"/>
                  <a:pt x="186" y="837"/>
                  <a:pt x="186" y="868"/>
                </a:cubicBezTo>
                <a:lnTo>
                  <a:pt x="186" y="868"/>
                </a:lnTo>
                <a:lnTo>
                  <a:pt x="186" y="868"/>
                </a:lnTo>
                <a:lnTo>
                  <a:pt x="186" y="868"/>
                </a:lnTo>
                <a:lnTo>
                  <a:pt x="186" y="868"/>
                </a:lnTo>
                <a:lnTo>
                  <a:pt x="186" y="868"/>
                </a:lnTo>
                <a:lnTo>
                  <a:pt x="217" y="868"/>
                </a:lnTo>
                <a:cubicBezTo>
                  <a:pt x="217" y="898"/>
                  <a:pt x="217" y="898"/>
                  <a:pt x="217" y="930"/>
                </a:cubicBezTo>
                <a:lnTo>
                  <a:pt x="217" y="930"/>
                </a:lnTo>
                <a:lnTo>
                  <a:pt x="217" y="930"/>
                </a:lnTo>
                <a:lnTo>
                  <a:pt x="217" y="930"/>
                </a:lnTo>
                <a:cubicBezTo>
                  <a:pt x="217" y="961"/>
                  <a:pt x="217" y="992"/>
                  <a:pt x="186" y="992"/>
                </a:cubicBezTo>
                <a:lnTo>
                  <a:pt x="186" y="992"/>
                </a:lnTo>
                <a:cubicBezTo>
                  <a:pt x="186" y="992"/>
                  <a:pt x="155" y="992"/>
                  <a:pt x="155" y="1022"/>
                </a:cubicBezTo>
                <a:lnTo>
                  <a:pt x="155" y="1022"/>
                </a:lnTo>
                <a:cubicBezTo>
                  <a:pt x="124" y="1022"/>
                  <a:pt x="124" y="1054"/>
                  <a:pt x="93" y="1054"/>
                </a:cubicBezTo>
                <a:cubicBezTo>
                  <a:pt x="93" y="1054"/>
                  <a:pt x="62" y="1054"/>
                  <a:pt x="62" y="1085"/>
                </a:cubicBezTo>
                <a:lnTo>
                  <a:pt x="62" y="1085"/>
                </a:lnTo>
                <a:lnTo>
                  <a:pt x="62" y="1085"/>
                </a:lnTo>
                <a:lnTo>
                  <a:pt x="62" y="1116"/>
                </a:lnTo>
                <a:lnTo>
                  <a:pt x="62" y="1116"/>
                </a:lnTo>
                <a:lnTo>
                  <a:pt x="62" y="1146"/>
                </a:lnTo>
                <a:lnTo>
                  <a:pt x="62" y="1146"/>
                </a:lnTo>
                <a:lnTo>
                  <a:pt x="31" y="1178"/>
                </a:lnTo>
                <a:lnTo>
                  <a:pt x="0" y="1209"/>
                </a:lnTo>
                <a:lnTo>
                  <a:pt x="0" y="1209"/>
                </a:lnTo>
                <a:cubicBezTo>
                  <a:pt x="0" y="1209"/>
                  <a:pt x="0" y="1209"/>
                  <a:pt x="0" y="1240"/>
                </a:cubicBezTo>
                <a:cubicBezTo>
                  <a:pt x="93" y="1209"/>
                  <a:pt x="93" y="1209"/>
                  <a:pt x="93" y="1209"/>
                </a:cubicBezTo>
                <a:cubicBezTo>
                  <a:pt x="31" y="1270"/>
                  <a:pt x="31" y="1270"/>
                  <a:pt x="31" y="1270"/>
                </a:cubicBezTo>
                <a:lnTo>
                  <a:pt x="31" y="1270"/>
                </a:lnTo>
                <a:lnTo>
                  <a:pt x="31" y="1270"/>
                </a:lnTo>
                <a:lnTo>
                  <a:pt x="31" y="1270"/>
                </a:lnTo>
                <a:cubicBezTo>
                  <a:pt x="31" y="1302"/>
                  <a:pt x="31" y="1302"/>
                  <a:pt x="31" y="1302"/>
                </a:cubicBezTo>
                <a:lnTo>
                  <a:pt x="31" y="1302"/>
                </a:lnTo>
                <a:lnTo>
                  <a:pt x="31" y="1302"/>
                </a:lnTo>
                <a:cubicBezTo>
                  <a:pt x="31" y="1333"/>
                  <a:pt x="31" y="1333"/>
                  <a:pt x="31" y="1333"/>
                </a:cubicBezTo>
                <a:lnTo>
                  <a:pt x="62" y="1333"/>
                </a:lnTo>
                <a:lnTo>
                  <a:pt x="62" y="1333"/>
                </a:lnTo>
                <a:lnTo>
                  <a:pt x="62" y="1333"/>
                </a:lnTo>
                <a:cubicBezTo>
                  <a:pt x="62" y="1333"/>
                  <a:pt x="93" y="1333"/>
                  <a:pt x="93" y="1364"/>
                </a:cubicBezTo>
                <a:lnTo>
                  <a:pt x="93" y="1364"/>
                </a:lnTo>
                <a:lnTo>
                  <a:pt x="124" y="1364"/>
                </a:lnTo>
                <a:lnTo>
                  <a:pt x="124" y="1364"/>
                </a:lnTo>
                <a:lnTo>
                  <a:pt x="124" y="1364"/>
                </a:lnTo>
                <a:cubicBezTo>
                  <a:pt x="124" y="1364"/>
                  <a:pt x="124" y="1364"/>
                  <a:pt x="155" y="1364"/>
                </a:cubicBezTo>
                <a:cubicBezTo>
                  <a:pt x="155" y="1364"/>
                  <a:pt x="155" y="1364"/>
                  <a:pt x="186" y="1364"/>
                </a:cubicBezTo>
                <a:cubicBezTo>
                  <a:pt x="186" y="1364"/>
                  <a:pt x="217" y="1394"/>
                  <a:pt x="217" y="1425"/>
                </a:cubicBezTo>
                <a:lnTo>
                  <a:pt x="217" y="1425"/>
                </a:lnTo>
                <a:lnTo>
                  <a:pt x="186" y="1425"/>
                </a:lnTo>
                <a:lnTo>
                  <a:pt x="217" y="1457"/>
                </a:lnTo>
                <a:lnTo>
                  <a:pt x="217" y="1457"/>
                </a:lnTo>
                <a:lnTo>
                  <a:pt x="217" y="1457"/>
                </a:lnTo>
                <a:lnTo>
                  <a:pt x="217" y="1457"/>
                </a:lnTo>
                <a:cubicBezTo>
                  <a:pt x="248" y="1457"/>
                  <a:pt x="248" y="1457"/>
                  <a:pt x="248" y="1488"/>
                </a:cubicBezTo>
                <a:lnTo>
                  <a:pt x="248" y="1488"/>
                </a:lnTo>
                <a:lnTo>
                  <a:pt x="248" y="1488"/>
                </a:lnTo>
                <a:lnTo>
                  <a:pt x="248" y="1488"/>
                </a:lnTo>
                <a:cubicBezTo>
                  <a:pt x="279" y="1488"/>
                  <a:pt x="279" y="1488"/>
                  <a:pt x="310" y="1518"/>
                </a:cubicBezTo>
                <a:lnTo>
                  <a:pt x="310" y="1518"/>
                </a:lnTo>
                <a:lnTo>
                  <a:pt x="310" y="1518"/>
                </a:lnTo>
                <a:lnTo>
                  <a:pt x="310" y="1518"/>
                </a:lnTo>
                <a:cubicBezTo>
                  <a:pt x="310" y="1550"/>
                  <a:pt x="279" y="1550"/>
                  <a:pt x="279" y="1581"/>
                </a:cubicBezTo>
                <a:lnTo>
                  <a:pt x="279" y="1581"/>
                </a:lnTo>
                <a:lnTo>
                  <a:pt x="279" y="1581"/>
                </a:lnTo>
                <a:cubicBezTo>
                  <a:pt x="279" y="1581"/>
                  <a:pt x="279" y="1581"/>
                  <a:pt x="310" y="1581"/>
                </a:cubicBezTo>
                <a:lnTo>
                  <a:pt x="310" y="1581"/>
                </a:lnTo>
                <a:lnTo>
                  <a:pt x="310" y="1581"/>
                </a:lnTo>
                <a:lnTo>
                  <a:pt x="310" y="1581"/>
                </a:lnTo>
                <a:cubicBezTo>
                  <a:pt x="341" y="1581"/>
                  <a:pt x="372" y="1581"/>
                  <a:pt x="372" y="1581"/>
                </a:cubicBezTo>
                <a:lnTo>
                  <a:pt x="372" y="1581"/>
                </a:lnTo>
                <a:cubicBezTo>
                  <a:pt x="372" y="1612"/>
                  <a:pt x="403" y="1612"/>
                  <a:pt x="403" y="1642"/>
                </a:cubicBezTo>
                <a:lnTo>
                  <a:pt x="403" y="1642"/>
                </a:lnTo>
                <a:lnTo>
                  <a:pt x="403" y="1642"/>
                </a:lnTo>
                <a:lnTo>
                  <a:pt x="403" y="1642"/>
                </a:lnTo>
                <a:cubicBezTo>
                  <a:pt x="403" y="1642"/>
                  <a:pt x="403" y="1642"/>
                  <a:pt x="434" y="1642"/>
                </a:cubicBezTo>
                <a:lnTo>
                  <a:pt x="434" y="1642"/>
                </a:lnTo>
                <a:lnTo>
                  <a:pt x="434" y="1674"/>
                </a:lnTo>
                <a:lnTo>
                  <a:pt x="434" y="1674"/>
                </a:lnTo>
                <a:cubicBezTo>
                  <a:pt x="434" y="1674"/>
                  <a:pt x="434" y="1674"/>
                  <a:pt x="434" y="1705"/>
                </a:cubicBezTo>
                <a:lnTo>
                  <a:pt x="434" y="1705"/>
                </a:lnTo>
                <a:lnTo>
                  <a:pt x="434" y="1705"/>
                </a:lnTo>
                <a:cubicBezTo>
                  <a:pt x="465" y="1705"/>
                  <a:pt x="465" y="1705"/>
                  <a:pt x="465" y="1705"/>
                </a:cubicBezTo>
                <a:lnTo>
                  <a:pt x="465" y="1705"/>
                </a:lnTo>
                <a:lnTo>
                  <a:pt x="496" y="1705"/>
                </a:lnTo>
                <a:lnTo>
                  <a:pt x="496" y="1705"/>
                </a:lnTo>
                <a:lnTo>
                  <a:pt x="496" y="1705"/>
                </a:lnTo>
                <a:lnTo>
                  <a:pt x="527" y="1705"/>
                </a:lnTo>
                <a:lnTo>
                  <a:pt x="527" y="1705"/>
                </a:lnTo>
                <a:lnTo>
                  <a:pt x="527" y="1705"/>
                </a:lnTo>
                <a:lnTo>
                  <a:pt x="527" y="1705"/>
                </a:lnTo>
                <a:cubicBezTo>
                  <a:pt x="558" y="1705"/>
                  <a:pt x="558" y="1705"/>
                  <a:pt x="558" y="1705"/>
                </a:cubicBezTo>
                <a:cubicBezTo>
                  <a:pt x="558" y="1705"/>
                  <a:pt x="558" y="1705"/>
                  <a:pt x="589" y="1705"/>
                </a:cubicBezTo>
                <a:lnTo>
                  <a:pt x="589" y="1705"/>
                </a:lnTo>
                <a:lnTo>
                  <a:pt x="589" y="1705"/>
                </a:lnTo>
                <a:cubicBezTo>
                  <a:pt x="620" y="1736"/>
                  <a:pt x="620" y="1736"/>
                  <a:pt x="651" y="1736"/>
                </a:cubicBezTo>
                <a:cubicBezTo>
                  <a:pt x="651" y="1736"/>
                  <a:pt x="651" y="1736"/>
                  <a:pt x="681" y="1736"/>
                </a:cubicBezTo>
                <a:lnTo>
                  <a:pt x="681" y="1736"/>
                </a:lnTo>
                <a:lnTo>
                  <a:pt x="681" y="1736"/>
                </a:lnTo>
                <a:cubicBezTo>
                  <a:pt x="713" y="1736"/>
                  <a:pt x="713" y="1766"/>
                  <a:pt x="713" y="1766"/>
                </a:cubicBezTo>
                <a:lnTo>
                  <a:pt x="713" y="1766"/>
                </a:lnTo>
                <a:lnTo>
                  <a:pt x="713" y="1798"/>
                </a:lnTo>
                <a:lnTo>
                  <a:pt x="713" y="1798"/>
                </a:lnTo>
                <a:cubicBezTo>
                  <a:pt x="713" y="1798"/>
                  <a:pt x="713" y="1798"/>
                  <a:pt x="713" y="1829"/>
                </a:cubicBezTo>
                <a:lnTo>
                  <a:pt x="713" y="1829"/>
                </a:lnTo>
                <a:cubicBezTo>
                  <a:pt x="713" y="1829"/>
                  <a:pt x="713" y="1829"/>
                  <a:pt x="681" y="1829"/>
                </a:cubicBezTo>
                <a:cubicBezTo>
                  <a:pt x="713" y="1860"/>
                  <a:pt x="713" y="1860"/>
                  <a:pt x="713" y="1860"/>
                </a:cubicBezTo>
                <a:lnTo>
                  <a:pt x="713" y="1890"/>
                </a:lnTo>
                <a:lnTo>
                  <a:pt x="713" y="1890"/>
                </a:lnTo>
                <a:cubicBezTo>
                  <a:pt x="681" y="1890"/>
                  <a:pt x="681" y="1922"/>
                  <a:pt x="651" y="1922"/>
                </a:cubicBezTo>
                <a:cubicBezTo>
                  <a:pt x="651" y="1922"/>
                  <a:pt x="651" y="1922"/>
                  <a:pt x="651" y="1953"/>
                </a:cubicBezTo>
                <a:cubicBezTo>
                  <a:pt x="651" y="1953"/>
                  <a:pt x="651" y="1984"/>
                  <a:pt x="620" y="1984"/>
                </a:cubicBezTo>
                <a:lnTo>
                  <a:pt x="620" y="1984"/>
                </a:lnTo>
                <a:lnTo>
                  <a:pt x="620" y="1984"/>
                </a:lnTo>
                <a:lnTo>
                  <a:pt x="620" y="1984"/>
                </a:lnTo>
                <a:cubicBezTo>
                  <a:pt x="620" y="2014"/>
                  <a:pt x="620" y="2014"/>
                  <a:pt x="589" y="2014"/>
                </a:cubicBezTo>
                <a:cubicBezTo>
                  <a:pt x="589" y="2014"/>
                  <a:pt x="589" y="2014"/>
                  <a:pt x="589" y="2046"/>
                </a:cubicBezTo>
                <a:lnTo>
                  <a:pt x="589" y="2046"/>
                </a:lnTo>
                <a:lnTo>
                  <a:pt x="558" y="2077"/>
                </a:lnTo>
                <a:lnTo>
                  <a:pt x="558" y="2077"/>
                </a:lnTo>
                <a:lnTo>
                  <a:pt x="558" y="2077"/>
                </a:lnTo>
                <a:lnTo>
                  <a:pt x="589" y="2077"/>
                </a:lnTo>
                <a:lnTo>
                  <a:pt x="589" y="2077"/>
                </a:lnTo>
                <a:lnTo>
                  <a:pt x="589" y="2077"/>
                </a:lnTo>
                <a:cubicBezTo>
                  <a:pt x="589" y="2077"/>
                  <a:pt x="589" y="2077"/>
                  <a:pt x="620" y="2077"/>
                </a:cubicBezTo>
                <a:cubicBezTo>
                  <a:pt x="620" y="2077"/>
                  <a:pt x="620" y="2077"/>
                  <a:pt x="681" y="2138"/>
                </a:cubicBezTo>
                <a:cubicBezTo>
                  <a:pt x="681" y="2138"/>
                  <a:pt x="681" y="2138"/>
                  <a:pt x="713" y="2138"/>
                </a:cubicBezTo>
                <a:lnTo>
                  <a:pt x="713" y="2138"/>
                </a:lnTo>
                <a:cubicBezTo>
                  <a:pt x="744" y="2138"/>
                  <a:pt x="744" y="2138"/>
                  <a:pt x="744" y="2138"/>
                </a:cubicBezTo>
                <a:cubicBezTo>
                  <a:pt x="744" y="2170"/>
                  <a:pt x="774" y="2170"/>
                  <a:pt x="774" y="2170"/>
                </a:cubicBezTo>
                <a:lnTo>
                  <a:pt x="774" y="2170"/>
                </a:lnTo>
                <a:lnTo>
                  <a:pt x="774" y="2170"/>
                </a:lnTo>
                <a:cubicBezTo>
                  <a:pt x="806" y="2170"/>
                  <a:pt x="806" y="2170"/>
                  <a:pt x="806" y="2170"/>
                </a:cubicBezTo>
                <a:cubicBezTo>
                  <a:pt x="837" y="2170"/>
                  <a:pt x="837" y="2170"/>
                  <a:pt x="837" y="2170"/>
                </a:cubicBezTo>
                <a:cubicBezTo>
                  <a:pt x="868" y="2170"/>
                  <a:pt x="868" y="2170"/>
                  <a:pt x="868" y="2170"/>
                </a:cubicBezTo>
                <a:cubicBezTo>
                  <a:pt x="868" y="2201"/>
                  <a:pt x="898" y="2201"/>
                  <a:pt x="898" y="2201"/>
                </a:cubicBezTo>
                <a:lnTo>
                  <a:pt x="898" y="2201"/>
                </a:lnTo>
                <a:lnTo>
                  <a:pt x="930" y="2201"/>
                </a:lnTo>
                <a:lnTo>
                  <a:pt x="930" y="2201"/>
                </a:lnTo>
                <a:lnTo>
                  <a:pt x="961" y="2201"/>
                </a:lnTo>
                <a:lnTo>
                  <a:pt x="961" y="2201"/>
                </a:lnTo>
                <a:lnTo>
                  <a:pt x="961" y="2201"/>
                </a:lnTo>
                <a:cubicBezTo>
                  <a:pt x="961" y="2170"/>
                  <a:pt x="961" y="2170"/>
                  <a:pt x="961" y="2170"/>
                </a:cubicBezTo>
                <a:lnTo>
                  <a:pt x="961" y="2170"/>
                </a:lnTo>
                <a:cubicBezTo>
                  <a:pt x="992" y="2170"/>
                  <a:pt x="992" y="2170"/>
                  <a:pt x="992" y="2201"/>
                </a:cubicBezTo>
                <a:lnTo>
                  <a:pt x="992" y="2201"/>
                </a:lnTo>
                <a:lnTo>
                  <a:pt x="992" y="2201"/>
                </a:lnTo>
                <a:cubicBezTo>
                  <a:pt x="1022" y="2201"/>
                  <a:pt x="1022" y="2201"/>
                  <a:pt x="1022" y="2231"/>
                </a:cubicBezTo>
                <a:lnTo>
                  <a:pt x="1022" y="2231"/>
                </a:lnTo>
                <a:lnTo>
                  <a:pt x="1022" y="2231"/>
                </a:lnTo>
                <a:lnTo>
                  <a:pt x="1022" y="2231"/>
                </a:lnTo>
                <a:lnTo>
                  <a:pt x="1022" y="2231"/>
                </a:lnTo>
                <a:lnTo>
                  <a:pt x="1022" y="2231"/>
                </a:lnTo>
                <a:lnTo>
                  <a:pt x="1022" y="2231"/>
                </a:lnTo>
                <a:lnTo>
                  <a:pt x="1022" y="2231"/>
                </a:lnTo>
                <a:cubicBezTo>
                  <a:pt x="1022" y="2231"/>
                  <a:pt x="1022" y="2231"/>
                  <a:pt x="1054" y="2231"/>
                </a:cubicBezTo>
                <a:lnTo>
                  <a:pt x="1054" y="2231"/>
                </a:lnTo>
                <a:lnTo>
                  <a:pt x="1054" y="2231"/>
                </a:lnTo>
                <a:lnTo>
                  <a:pt x="1054" y="2231"/>
                </a:lnTo>
                <a:lnTo>
                  <a:pt x="1054" y="2231"/>
                </a:lnTo>
                <a:cubicBezTo>
                  <a:pt x="1085" y="2231"/>
                  <a:pt x="1085" y="2231"/>
                  <a:pt x="1085" y="2231"/>
                </a:cubicBezTo>
                <a:lnTo>
                  <a:pt x="1085" y="2201"/>
                </a:lnTo>
                <a:cubicBezTo>
                  <a:pt x="1085" y="2201"/>
                  <a:pt x="1085" y="2201"/>
                  <a:pt x="1085" y="2170"/>
                </a:cubicBezTo>
                <a:lnTo>
                  <a:pt x="1085" y="2170"/>
                </a:lnTo>
                <a:cubicBezTo>
                  <a:pt x="1054" y="2138"/>
                  <a:pt x="1022" y="2138"/>
                  <a:pt x="1022" y="2108"/>
                </a:cubicBezTo>
                <a:lnTo>
                  <a:pt x="1022" y="2077"/>
                </a:lnTo>
                <a:cubicBezTo>
                  <a:pt x="1054" y="2077"/>
                  <a:pt x="1054" y="2077"/>
                  <a:pt x="1054" y="2077"/>
                </a:cubicBezTo>
                <a:lnTo>
                  <a:pt x="1054" y="2046"/>
                </a:lnTo>
                <a:cubicBezTo>
                  <a:pt x="1054" y="2046"/>
                  <a:pt x="1054" y="2046"/>
                  <a:pt x="1054" y="2014"/>
                </a:cubicBezTo>
                <a:cubicBezTo>
                  <a:pt x="1085" y="2014"/>
                  <a:pt x="1085" y="2014"/>
                  <a:pt x="1085" y="2014"/>
                </a:cubicBezTo>
                <a:cubicBezTo>
                  <a:pt x="1116" y="2014"/>
                  <a:pt x="1116" y="2014"/>
                  <a:pt x="1146" y="1984"/>
                </a:cubicBezTo>
                <a:lnTo>
                  <a:pt x="1146" y="1984"/>
                </a:lnTo>
                <a:lnTo>
                  <a:pt x="1146" y="1984"/>
                </a:lnTo>
                <a:lnTo>
                  <a:pt x="1146" y="1984"/>
                </a:lnTo>
                <a:cubicBezTo>
                  <a:pt x="1146" y="1984"/>
                  <a:pt x="1146" y="1984"/>
                  <a:pt x="1146" y="1953"/>
                </a:cubicBezTo>
                <a:lnTo>
                  <a:pt x="1146" y="1953"/>
                </a:lnTo>
                <a:cubicBezTo>
                  <a:pt x="1116" y="1953"/>
                  <a:pt x="1116" y="1953"/>
                  <a:pt x="1116" y="1922"/>
                </a:cubicBezTo>
                <a:lnTo>
                  <a:pt x="1116" y="1922"/>
                </a:lnTo>
                <a:cubicBezTo>
                  <a:pt x="1116" y="1922"/>
                  <a:pt x="1085" y="1922"/>
                  <a:pt x="1054" y="1922"/>
                </a:cubicBezTo>
                <a:lnTo>
                  <a:pt x="1054" y="1922"/>
                </a:lnTo>
                <a:lnTo>
                  <a:pt x="1054" y="1922"/>
                </a:lnTo>
                <a:lnTo>
                  <a:pt x="1054" y="1922"/>
                </a:lnTo>
                <a:lnTo>
                  <a:pt x="1054" y="1890"/>
                </a:lnTo>
                <a:lnTo>
                  <a:pt x="1054" y="1890"/>
                </a:lnTo>
                <a:cubicBezTo>
                  <a:pt x="1022" y="1890"/>
                  <a:pt x="1022" y="1860"/>
                  <a:pt x="1022" y="1860"/>
                </a:cubicBezTo>
                <a:lnTo>
                  <a:pt x="1022" y="1860"/>
                </a:lnTo>
                <a:lnTo>
                  <a:pt x="1022" y="1860"/>
                </a:lnTo>
                <a:cubicBezTo>
                  <a:pt x="1022" y="1829"/>
                  <a:pt x="1022" y="1829"/>
                  <a:pt x="1022" y="1829"/>
                </a:cubicBezTo>
                <a:lnTo>
                  <a:pt x="1022" y="1829"/>
                </a:lnTo>
                <a:lnTo>
                  <a:pt x="1022" y="1798"/>
                </a:lnTo>
                <a:lnTo>
                  <a:pt x="1022" y="1798"/>
                </a:lnTo>
                <a:lnTo>
                  <a:pt x="1022" y="1766"/>
                </a:lnTo>
                <a:cubicBezTo>
                  <a:pt x="1022" y="1766"/>
                  <a:pt x="1022" y="1766"/>
                  <a:pt x="1054" y="1766"/>
                </a:cubicBezTo>
                <a:lnTo>
                  <a:pt x="1054" y="1766"/>
                </a:lnTo>
                <a:cubicBezTo>
                  <a:pt x="1054" y="1736"/>
                  <a:pt x="1054" y="1736"/>
                  <a:pt x="1054" y="1736"/>
                </a:cubicBezTo>
                <a:lnTo>
                  <a:pt x="1054" y="1736"/>
                </a:lnTo>
                <a:lnTo>
                  <a:pt x="1054" y="1736"/>
                </a:lnTo>
                <a:lnTo>
                  <a:pt x="1054" y="1705"/>
                </a:lnTo>
                <a:lnTo>
                  <a:pt x="1085" y="1674"/>
                </a:lnTo>
                <a:lnTo>
                  <a:pt x="1085" y="1674"/>
                </a:lnTo>
                <a:cubicBezTo>
                  <a:pt x="1116" y="1674"/>
                  <a:pt x="1116" y="1674"/>
                  <a:pt x="1116" y="1674"/>
                </a:cubicBezTo>
                <a:lnTo>
                  <a:pt x="1116" y="1674"/>
                </a:lnTo>
                <a:cubicBezTo>
                  <a:pt x="1116" y="1705"/>
                  <a:pt x="1116" y="1705"/>
                  <a:pt x="1116" y="1705"/>
                </a:cubicBezTo>
                <a:lnTo>
                  <a:pt x="1146" y="1674"/>
                </a:lnTo>
                <a:cubicBezTo>
                  <a:pt x="1146" y="1674"/>
                  <a:pt x="1146" y="1674"/>
                  <a:pt x="1178" y="1674"/>
                </a:cubicBezTo>
                <a:lnTo>
                  <a:pt x="1178" y="1674"/>
                </a:lnTo>
                <a:cubicBezTo>
                  <a:pt x="1209" y="1642"/>
                  <a:pt x="1209" y="1642"/>
                  <a:pt x="1209" y="1642"/>
                </a:cubicBezTo>
                <a:lnTo>
                  <a:pt x="1209" y="1642"/>
                </a:lnTo>
                <a:lnTo>
                  <a:pt x="1209" y="1642"/>
                </a:lnTo>
                <a:lnTo>
                  <a:pt x="1209" y="1642"/>
                </a:lnTo>
                <a:lnTo>
                  <a:pt x="1209" y="1642"/>
                </a:lnTo>
                <a:cubicBezTo>
                  <a:pt x="1240" y="1642"/>
                  <a:pt x="1240" y="1642"/>
                  <a:pt x="1240" y="1612"/>
                </a:cubicBezTo>
                <a:cubicBezTo>
                  <a:pt x="1240" y="1612"/>
                  <a:pt x="1240" y="1612"/>
                  <a:pt x="1270" y="1612"/>
                </a:cubicBezTo>
                <a:lnTo>
                  <a:pt x="1270" y="1612"/>
                </a:lnTo>
                <a:lnTo>
                  <a:pt x="1270" y="1612"/>
                </a:lnTo>
                <a:lnTo>
                  <a:pt x="1270" y="1612"/>
                </a:lnTo>
                <a:lnTo>
                  <a:pt x="1270" y="1612"/>
                </a:lnTo>
                <a:cubicBezTo>
                  <a:pt x="1270" y="1612"/>
                  <a:pt x="1270" y="1612"/>
                  <a:pt x="1302" y="1612"/>
                </a:cubicBezTo>
                <a:lnTo>
                  <a:pt x="1302" y="1612"/>
                </a:lnTo>
                <a:cubicBezTo>
                  <a:pt x="1302" y="1612"/>
                  <a:pt x="1302" y="1612"/>
                  <a:pt x="1333" y="1612"/>
                </a:cubicBezTo>
                <a:lnTo>
                  <a:pt x="1333" y="1612"/>
                </a:lnTo>
                <a:lnTo>
                  <a:pt x="1333" y="1612"/>
                </a:lnTo>
                <a:lnTo>
                  <a:pt x="1333" y="1612"/>
                </a:lnTo>
                <a:cubicBezTo>
                  <a:pt x="1364" y="1612"/>
                  <a:pt x="1364" y="1612"/>
                  <a:pt x="1364" y="1612"/>
                </a:cubicBezTo>
                <a:lnTo>
                  <a:pt x="1364" y="1612"/>
                </a:lnTo>
                <a:lnTo>
                  <a:pt x="1364" y="1612"/>
                </a:lnTo>
                <a:cubicBezTo>
                  <a:pt x="1364" y="1612"/>
                  <a:pt x="1394" y="1612"/>
                  <a:pt x="1394" y="1642"/>
                </a:cubicBezTo>
                <a:cubicBezTo>
                  <a:pt x="1394" y="1612"/>
                  <a:pt x="1394" y="1612"/>
                  <a:pt x="1426" y="1612"/>
                </a:cubicBezTo>
                <a:lnTo>
                  <a:pt x="1426" y="1612"/>
                </a:lnTo>
                <a:cubicBezTo>
                  <a:pt x="1426" y="1642"/>
                  <a:pt x="1457" y="1642"/>
                  <a:pt x="1457" y="1642"/>
                </a:cubicBezTo>
                <a:lnTo>
                  <a:pt x="1457" y="1642"/>
                </a:lnTo>
                <a:cubicBezTo>
                  <a:pt x="1457" y="1642"/>
                  <a:pt x="1457" y="1674"/>
                  <a:pt x="1488" y="1674"/>
                </a:cubicBezTo>
                <a:cubicBezTo>
                  <a:pt x="1488" y="1642"/>
                  <a:pt x="1488" y="1642"/>
                  <a:pt x="1488" y="1642"/>
                </a:cubicBezTo>
                <a:lnTo>
                  <a:pt x="1488" y="1642"/>
                </a:lnTo>
                <a:lnTo>
                  <a:pt x="1488" y="1642"/>
                </a:lnTo>
                <a:cubicBezTo>
                  <a:pt x="1518" y="1642"/>
                  <a:pt x="1518" y="1674"/>
                  <a:pt x="1550" y="1674"/>
                </a:cubicBezTo>
                <a:lnTo>
                  <a:pt x="1550" y="1674"/>
                </a:lnTo>
                <a:lnTo>
                  <a:pt x="1550" y="1674"/>
                </a:lnTo>
                <a:lnTo>
                  <a:pt x="1550" y="1674"/>
                </a:lnTo>
                <a:cubicBezTo>
                  <a:pt x="1581" y="1674"/>
                  <a:pt x="1581" y="1674"/>
                  <a:pt x="1581" y="1642"/>
                </a:cubicBezTo>
                <a:cubicBezTo>
                  <a:pt x="1612" y="1642"/>
                  <a:pt x="1612" y="1642"/>
                  <a:pt x="1612" y="1642"/>
                </a:cubicBezTo>
                <a:cubicBezTo>
                  <a:pt x="1612" y="1642"/>
                  <a:pt x="1642" y="1642"/>
                  <a:pt x="1642" y="1674"/>
                </a:cubicBezTo>
                <a:cubicBezTo>
                  <a:pt x="1642" y="1642"/>
                  <a:pt x="1642" y="1642"/>
                  <a:pt x="1674" y="1642"/>
                </a:cubicBezTo>
                <a:lnTo>
                  <a:pt x="1674" y="1642"/>
                </a:lnTo>
                <a:lnTo>
                  <a:pt x="1674" y="1642"/>
                </a:lnTo>
                <a:cubicBezTo>
                  <a:pt x="1674" y="1642"/>
                  <a:pt x="1705" y="1642"/>
                  <a:pt x="1705" y="1674"/>
                </a:cubicBezTo>
                <a:lnTo>
                  <a:pt x="1705" y="1674"/>
                </a:lnTo>
                <a:lnTo>
                  <a:pt x="1736" y="1674"/>
                </a:lnTo>
                <a:lnTo>
                  <a:pt x="1736" y="1674"/>
                </a:lnTo>
                <a:lnTo>
                  <a:pt x="1736" y="1674"/>
                </a:lnTo>
                <a:lnTo>
                  <a:pt x="1766" y="1674"/>
                </a:lnTo>
                <a:lnTo>
                  <a:pt x="1766" y="1674"/>
                </a:lnTo>
                <a:lnTo>
                  <a:pt x="1766" y="1674"/>
                </a:lnTo>
                <a:lnTo>
                  <a:pt x="1766" y="1674"/>
                </a:lnTo>
                <a:cubicBezTo>
                  <a:pt x="1766" y="1642"/>
                  <a:pt x="1766" y="1642"/>
                  <a:pt x="1766" y="1642"/>
                </a:cubicBezTo>
                <a:lnTo>
                  <a:pt x="1766" y="1642"/>
                </a:lnTo>
                <a:lnTo>
                  <a:pt x="1766" y="1642"/>
                </a:lnTo>
                <a:cubicBezTo>
                  <a:pt x="1766" y="1612"/>
                  <a:pt x="1766" y="1612"/>
                  <a:pt x="1798" y="1612"/>
                </a:cubicBezTo>
                <a:cubicBezTo>
                  <a:pt x="1798" y="1581"/>
                  <a:pt x="1798" y="1581"/>
                  <a:pt x="1798" y="1581"/>
                </a:cubicBezTo>
                <a:cubicBezTo>
                  <a:pt x="1798" y="1581"/>
                  <a:pt x="1798" y="1581"/>
                  <a:pt x="1798" y="1612"/>
                </a:cubicBezTo>
                <a:cubicBezTo>
                  <a:pt x="1798" y="1581"/>
                  <a:pt x="1798" y="1581"/>
                  <a:pt x="1798" y="1581"/>
                </a:cubicBezTo>
                <a:lnTo>
                  <a:pt x="1798" y="1581"/>
                </a:lnTo>
                <a:cubicBezTo>
                  <a:pt x="1798" y="1581"/>
                  <a:pt x="1798" y="1581"/>
                  <a:pt x="1829" y="1581"/>
                </a:cubicBezTo>
                <a:lnTo>
                  <a:pt x="1829" y="1550"/>
                </a:lnTo>
                <a:lnTo>
                  <a:pt x="1829" y="1518"/>
                </a:lnTo>
                <a:lnTo>
                  <a:pt x="1829" y="1518"/>
                </a:lnTo>
                <a:cubicBezTo>
                  <a:pt x="1829" y="1488"/>
                  <a:pt x="1829" y="1488"/>
                  <a:pt x="1829" y="1488"/>
                </a:cubicBezTo>
                <a:lnTo>
                  <a:pt x="1829" y="1488"/>
                </a:lnTo>
                <a:cubicBezTo>
                  <a:pt x="1829" y="1457"/>
                  <a:pt x="1829" y="1457"/>
                  <a:pt x="1860" y="1457"/>
                </a:cubicBezTo>
                <a:lnTo>
                  <a:pt x="1860" y="1457"/>
                </a:lnTo>
                <a:lnTo>
                  <a:pt x="1860" y="1457"/>
                </a:lnTo>
                <a:lnTo>
                  <a:pt x="1860" y="1457"/>
                </a:lnTo>
                <a:lnTo>
                  <a:pt x="1890" y="1457"/>
                </a:lnTo>
                <a:cubicBezTo>
                  <a:pt x="1890" y="1457"/>
                  <a:pt x="1890" y="1457"/>
                  <a:pt x="1922" y="1457"/>
                </a:cubicBezTo>
                <a:lnTo>
                  <a:pt x="1922" y="1457"/>
                </a:lnTo>
                <a:cubicBezTo>
                  <a:pt x="1922" y="1457"/>
                  <a:pt x="1922" y="1457"/>
                  <a:pt x="1953" y="1457"/>
                </a:cubicBezTo>
                <a:cubicBezTo>
                  <a:pt x="1953" y="1457"/>
                  <a:pt x="1953" y="1457"/>
                  <a:pt x="1984" y="1457"/>
                </a:cubicBezTo>
                <a:cubicBezTo>
                  <a:pt x="2014" y="1457"/>
                  <a:pt x="2014" y="1457"/>
                  <a:pt x="2014" y="1457"/>
                </a:cubicBezTo>
                <a:cubicBezTo>
                  <a:pt x="2046" y="1457"/>
                  <a:pt x="2046" y="1457"/>
                  <a:pt x="2046" y="1457"/>
                </a:cubicBezTo>
                <a:lnTo>
                  <a:pt x="2046" y="1457"/>
                </a:lnTo>
                <a:lnTo>
                  <a:pt x="2046" y="1457"/>
                </a:lnTo>
                <a:cubicBezTo>
                  <a:pt x="2077" y="1457"/>
                  <a:pt x="2077" y="1457"/>
                  <a:pt x="2077" y="1425"/>
                </a:cubicBezTo>
                <a:lnTo>
                  <a:pt x="2077" y="1425"/>
                </a:lnTo>
                <a:lnTo>
                  <a:pt x="2077" y="1425"/>
                </a:lnTo>
                <a:cubicBezTo>
                  <a:pt x="2077" y="1425"/>
                  <a:pt x="2077" y="1425"/>
                  <a:pt x="2108" y="1425"/>
                </a:cubicBezTo>
                <a:lnTo>
                  <a:pt x="2108" y="1425"/>
                </a:lnTo>
                <a:lnTo>
                  <a:pt x="2138" y="1425"/>
                </a:lnTo>
                <a:lnTo>
                  <a:pt x="2138" y="1425"/>
                </a:lnTo>
                <a:lnTo>
                  <a:pt x="2138" y="1425"/>
                </a:lnTo>
                <a:cubicBezTo>
                  <a:pt x="2170" y="1425"/>
                  <a:pt x="2170" y="1425"/>
                  <a:pt x="2201" y="1425"/>
                </a:cubicBezTo>
                <a:lnTo>
                  <a:pt x="2201" y="1425"/>
                </a:lnTo>
                <a:lnTo>
                  <a:pt x="2201" y="1425"/>
                </a:lnTo>
                <a:cubicBezTo>
                  <a:pt x="2201" y="1425"/>
                  <a:pt x="2201" y="1425"/>
                  <a:pt x="2232" y="1425"/>
                </a:cubicBezTo>
                <a:lnTo>
                  <a:pt x="2232" y="1425"/>
                </a:lnTo>
                <a:lnTo>
                  <a:pt x="2232" y="1425"/>
                </a:lnTo>
                <a:cubicBezTo>
                  <a:pt x="2232" y="1394"/>
                  <a:pt x="2262" y="1364"/>
                  <a:pt x="2293" y="1364"/>
                </a:cubicBezTo>
                <a:lnTo>
                  <a:pt x="2293" y="1364"/>
                </a:lnTo>
                <a:lnTo>
                  <a:pt x="2293" y="1364"/>
                </a:lnTo>
                <a:lnTo>
                  <a:pt x="2293" y="1364"/>
                </a:lnTo>
                <a:lnTo>
                  <a:pt x="2293" y="1364"/>
                </a:lnTo>
                <a:cubicBezTo>
                  <a:pt x="2325" y="1364"/>
                  <a:pt x="2325" y="1364"/>
                  <a:pt x="2356" y="1394"/>
                </a:cubicBezTo>
                <a:lnTo>
                  <a:pt x="2356" y="1394"/>
                </a:lnTo>
                <a:lnTo>
                  <a:pt x="2356" y="1394"/>
                </a:lnTo>
                <a:lnTo>
                  <a:pt x="2386" y="1394"/>
                </a:lnTo>
                <a:lnTo>
                  <a:pt x="2386" y="1394"/>
                </a:lnTo>
                <a:lnTo>
                  <a:pt x="2386" y="1394"/>
                </a:lnTo>
                <a:lnTo>
                  <a:pt x="2418" y="1425"/>
                </a:lnTo>
                <a:cubicBezTo>
                  <a:pt x="2418" y="1457"/>
                  <a:pt x="2418" y="1457"/>
                  <a:pt x="2418" y="1457"/>
                </a:cubicBezTo>
                <a:lnTo>
                  <a:pt x="2418" y="1457"/>
                </a:lnTo>
                <a:cubicBezTo>
                  <a:pt x="2418" y="1457"/>
                  <a:pt x="2418" y="1457"/>
                  <a:pt x="2449" y="1457"/>
                </a:cubicBezTo>
                <a:lnTo>
                  <a:pt x="2449" y="1457"/>
                </a:lnTo>
                <a:lnTo>
                  <a:pt x="2449" y="1457"/>
                </a:lnTo>
                <a:cubicBezTo>
                  <a:pt x="2449" y="1457"/>
                  <a:pt x="2449" y="1457"/>
                  <a:pt x="2479" y="1457"/>
                </a:cubicBezTo>
                <a:lnTo>
                  <a:pt x="2479" y="1457"/>
                </a:lnTo>
                <a:cubicBezTo>
                  <a:pt x="2479" y="1457"/>
                  <a:pt x="2479" y="1457"/>
                  <a:pt x="2510" y="1457"/>
                </a:cubicBezTo>
                <a:lnTo>
                  <a:pt x="2510" y="1457"/>
                </a:lnTo>
                <a:lnTo>
                  <a:pt x="2510" y="1457"/>
                </a:lnTo>
                <a:lnTo>
                  <a:pt x="2510" y="1457"/>
                </a:lnTo>
                <a:lnTo>
                  <a:pt x="2510" y="1457"/>
                </a:lnTo>
                <a:lnTo>
                  <a:pt x="2510" y="1457"/>
                </a:lnTo>
                <a:cubicBezTo>
                  <a:pt x="2542" y="1457"/>
                  <a:pt x="2542" y="1457"/>
                  <a:pt x="2542" y="1457"/>
                </a:cubicBezTo>
                <a:lnTo>
                  <a:pt x="2542" y="1457"/>
                </a:lnTo>
                <a:cubicBezTo>
                  <a:pt x="2542" y="1488"/>
                  <a:pt x="2542" y="1488"/>
                  <a:pt x="2542" y="1488"/>
                </a:cubicBezTo>
                <a:cubicBezTo>
                  <a:pt x="2573" y="1488"/>
                  <a:pt x="2573" y="1488"/>
                  <a:pt x="2573" y="1518"/>
                </a:cubicBezTo>
                <a:cubicBezTo>
                  <a:pt x="2573" y="1488"/>
                  <a:pt x="2573" y="1488"/>
                  <a:pt x="2603" y="1488"/>
                </a:cubicBezTo>
                <a:lnTo>
                  <a:pt x="2603" y="1488"/>
                </a:lnTo>
                <a:cubicBezTo>
                  <a:pt x="2634" y="1488"/>
                  <a:pt x="2634" y="1457"/>
                  <a:pt x="2634" y="1457"/>
                </a:cubicBezTo>
                <a:lnTo>
                  <a:pt x="2634" y="1457"/>
                </a:lnTo>
                <a:cubicBezTo>
                  <a:pt x="2634" y="1457"/>
                  <a:pt x="2634" y="1457"/>
                  <a:pt x="2666" y="1457"/>
                </a:cubicBezTo>
                <a:lnTo>
                  <a:pt x="2666" y="1457"/>
                </a:lnTo>
                <a:cubicBezTo>
                  <a:pt x="2697" y="1425"/>
                  <a:pt x="2697" y="1425"/>
                  <a:pt x="2697" y="1425"/>
                </a:cubicBezTo>
                <a:lnTo>
                  <a:pt x="2697" y="1425"/>
                </a:lnTo>
                <a:lnTo>
                  <a:pt x="2727" y="1425"/>
                </a:lnTo>
                <a:lnTo>
                  <a:pt x="2727" y="1425"/>
                </a:lnTo>
                <a:lnTo>
                  <a:pt x="2758" y="1457"/>
                </a:lnTo>
                <a:lnTo>
                  <a:pt x="2758" y="1457"/>
                </a:lnTo>
                <a:lnTo>
                  <a:pt x="2758" y="1457"/>
                </a:lnTo>
                <a:cubicBezTo>
                  <a:pt x="2758" y="1488"/>
                  <a:pt x="2758" y="1488"/>
                  <a:pt x="2727" y="1488"/>
                </a:cubicBezTo>
                <a:lnTo>
                  <a:pt x="2727" y="1488"/>
                </a:lnTo>
                <a:lnTo>
                  <a:pt x="2727" y="1488"/>
                </a:lnTo>
                <a:lnTo>
                  <a:pt x="2727" y="1488"/>
                </a:lnTo>
                <a:lnTo>
                  <a:pt x="2758" y="1488"/>
                </a:lnTo>
                <a:lnTo>
                  <a:pt x="2758" y="1518"/>
                </a:lnTo>
                <a:cubicBezTo>
                  <a:pt x="2758" y="1518"/>
                  <a:pt x="2790" y="1518"/>
                  <a:pt x="2790" y="1550"/>
                </a:cubicBezTo>
                <a:cubicBezTo>
                  <a:pt x="2790" y="1550"/>
                  <a:pt x="2821" y="1550"/>
                  <a:pt x="2821" y="1581"/>
                </a:cubicBezTo>
                <a:cubicBezTo>
                  <a:pt x="2851" y="1581"/>
                  <a:pt x="2851" y="1612"/>
                  <a:pt x="2851" y="1612"/>
                </a:cubicBezTo>
                <a:cubicBezTo>
                  <a:pt x="2882" y="1612"/>
                  <a:pt x="2882" y="1612"/>
                  <a:pt x="2882" y="1612"/>
                </a:cubicBezTo>
                <a:cubicBezTo>
                  <a:pt x="2882" y="1642"/>
                  <a:pt x="2882" y="1642"/>
                  <a:pt x="2882" y="1642"/>
                </a:cubicBezTo>
                <a:lnTo>
                  <a:pt x="2882" y="1642"/>
                </a:lnTo>
                <a:lnTo>
                  <a:pt x="2882" y="1642"/>
                </a:lnTo>
                <a:cubicBezTo>
                  <a:pt x="2914" y="1642"/>
                  <a:pt x="2914" y="1642"/>
                  <a:pt x="2914" y="1642"/>
                </a:cubicBezTo>
                <a:lnTo>
                  <a:pt x="2914" y="1642"/>
                </a:lnTo>
                <a:lnTo>
                  <a:pt x="2914" y="1642"/>
                </a:lnTo>
                <a:cubicBezTo>
                  <a:pt x="2914" y="1642"/>
                  <a:pt x="2914" y="1642"/>
                  <a:pt x="2945" y="1642"/>
                </a:cubicBezTo>
                <a:lnTo>
                  <a:pt x="2945" y="1642"/>
                </a:lnTo>
                <a:lnTo>
                  <a:pt x="2945" y="1642"/>
                </a:lnTo>
                <a:lnTo>
                  <a:pt x="2945" y="1642"/>
                </a:lnTo>
                <a:cubicBezTo>
                  <a:pt x="2945" y="1642"/>
                  <a:pt x="2945" y="1642"/>
                  <a:pt x="2945" y="1674"/>
                </a:cubicBezTo>
                <a:lnTo>
                  <a:pt x="2975" y="1674"/>
                </a:lnTo>
                <a:lnTo>
                  <a:pt x="2975" y="1674"/>
                </a:lnTo>
                <a:lnTo>
                  <a:pt x="2975" y="1674"/>
                </a:lnTo>
                <a:cubicBezTo>
                  <a:pt x="2975" y="1674"/>
                  <a:pt x="2975" y="1674"/>
                  <a:pt x="3006" y="1674"/>
                </a:cubicBezTo>
                <a:cubicBezTo>
                  <a:pt x="3006" y="1674"/>
                  <a:pt x="3006" y="1674"/>
                  <a:pt x="3038" y="1674"/>
                </a:cubicBezTo>
                <a:lnTo>
                  <a:pt x="3038" y="1674"/>
                </a:lnTo>
                <a:lnTo>
                  <a:pt x="3038" y="1674"/>
                </a:lnTo>
                <a:lnTo>
                  <a:pt x="3038" y="1674"/>
                </a:lnTo>
                <a:lnTo>
                  <a:pt x="3038" y="1674"/>
                </a:lnTo>
                <a:cubicBezTo>
                  <a:pt x="3038" y="1642"/>
                  <a:pt x="3069" y="1642"/>
                  <a:pt x="3069" y="1642"/>
                </a:cubicBezTo>
                <a:lnTo>
                  <a:pt x="3069" y="1642"/>
                </a:lnTo>
                <a:cubicBezTo>
                  <a:pt x="3069" y="1642"/>
                  <a:pt x="3069" y="1642"/>
                  <a:pt x="3099" y="1674"/>
                </a:cubicBezTo>
                <a:lnTo>
                  <a:pt x="3099" y="1674"/>
                </a:lnTo>
                <a:lnTo>
                  <a:pt x="3099" y="1674"/>
                </a:lnTo>
                <a:cubicBezTo>
                  <a:pt x="3099" y="1674"/>
                  <a:pt x="3130" y="1674"/>
                  <a:pt x="3130" y="1705"/>
                </a:cubicBezTo>
                <a:lnTo>
                  <a:pt x="3130" y="1705"/>
                </a:lnTo>
                <a:cubicBezTo>
                  <a:pt x="3130" y="1705"/>
                  <a:pt x="3162" y="1705"/>
                  <a:pt x="3162" y="1736"/>
                </a:cubicBezTo>
                <a:cubicBezTo>
                  <a:pt x="3162" y="1736"/>
                  <a:pt x="3162" y="1736"/>
                  <a:pt x="3193" y="1736"/>
                </a:cubicBezTo>
                <a:lnTo>
                  <a:pt x="3193" y="1736"/>
                </a:lnTo>
                <a:cubicBezTo>
                  <a:pt x="3193" y="1736"/>
                  <a:pt x="3193" y="1766"/>
                  <a:pt x="3223" y="1766"/>
                </a:cubicBezTo>
                <a:lnTo>
                  <a:pt x="3223" y="1766"/>
                </a:lnTo>
                <a:cubicBezTo>
                  <a:pt x="3223" y="1736"/>
                  <a:pt x="3223" y="1736"/>
                  <a:pt x="3223" y="1736"/>
                </a:cubicBezTo>
                <a:lnTo>
                  <a:pt x="3254" y="1736"/>
                </a:lnTo>
                <a:lnTo>
                  <a:pt x="3254" y="1736"/>
                </a:lnTo>
                <a:cubicBezTo>
                  <a:pt x="3254" y="1736"/>
                  <a:pt x="3254" y="1736"/>
                  <a:pt x="3286" y="1736"/>
                </a:cubicBezTo>
                <a:cubicBezTo>
                  <a:pt x="3286" y="1736"/>
                  <a:pt x="3286" y="1766"/>
                  <a:pt x="3286" y="1798"/>
                </a:cubicBezTo>
                <a:lnTo>
                  <a:pt x="3317" y="1798"/>
                </a:lnTo>
                <a:lnTo>
                  <a:pt x="3317" y="1798"/>
                </a:lnTo>
                <a:cubicBezTo>
                  <a:pt x="3317" y="1798"/>
                  <a:pt x="3317" y="1798"/>
                  <a:pt x="3317" y="1766"/>
                </a:cubicBezTo>
                <a:lnTo>
                  <a:pt x="3317" y="1766"/>
                </a:lnTo>
                <a:lnTo>
                  <a:pt x="3317" y="1766"/>
                </a:lnTo>
                <a:lnTo>
                  <a:pt x="3317" y="1766"/>
                </a:lnTo>
                <a:cubicBezTo>
                  <a:pt x="3317" y="1736"/>
                  <a:pt x="3317" y="1736"/>
                  <a:pt x="3317" y="1736"/>
                </a:cubicBezTo>
                <a:cubicBezTo>
                  <a:pt x="3347" y="1766"/>
                  <a:pt x="3347" y="1766"/>
                  <a:pt x="3347" y="1766"/>
                </a:cubicBezTo>
                <a:lnTo>
                  <a:pt x="3347" y="1766"/>
                </a:lnTo>
                <a:lnTo>
                  <a:pt x="3347" y="1766"/>
                </a:lnTo>
                <a:lnTo>
                  <a:pt x="3378" y="1766"/>
                </a:lnTo>
                <a:lnTo>
                  <a:pt x="3378" y="1766"/>
                </a:lnTo>
                <a:cubicBezTo>
                  <a:pt x="3378" y="1766"/>
                  <a:pt x="3378" y="1766"/>
                  <a:pt x="3410" y="1766"/>
                </a:cubicBezTo>
                <a:lnTo>
                  <a:pt x="3410" y="1766"/>
                </a:lnTo>
                <a:cubicBezTo>
                  <a:pt x="3410" y="1736"/>
                  <a:pt x="3410" y="1736"/>
                  <a:pt x="3441" y="1736"/>
                </a:cubicBezTo>
                <a:lnTo>
                  <a:pt x="3471" y="1705"/>
                </a:lnTo>
                <a:lnTo>
                  <a:pt x="3502" y="1705"/>
                </a:lnTo>
                <a:cubicBezTo>
                  <a:pt x="3502" y="1674"/>
                  <a:pt x="3534" y="1674"/>
                  <a:pt x="3534" y="1674"/>
                </a:cubicBezTo>
                <a:lnTo>
                  <a:pt x="3534" y="1674"/>
                </a:lnTo>
                <a:cubicBezTo>
                  <a:pt x="3534" y="1674"/>
                  <a:pt x="3534" y="1674"/>
                  <a:pt x="3565" y="1674"/>
                </a:cubicBezTo>
                <a:lnTo>
                  <a:pt x="3595" y="1674"/>
                </a:lnTo>
                <a:lnTo>
                  <a:pt x="3595" y="1674"/>
                </a:lnTo>
                <a:cubicBezTo>
                  <a:pt x="3626" y="1674"/>
                  <a:pt x="3626" y="1674"/>
                  <a:pt x="3626" y="1674"/>
                </a:cubicBezTo>
                <a:cubicBezTo>
                  <a:pt x="3626" y="1674"/>
                  <a:pt x="3626" y="1674"/>
                  <a:pt x="3658" y="1674"/>
                </a:cubicBezTo>
                <a:lnTo>
                  <a:pt x="3658" y="1674"/>
                </a:lnTo>
                <a:cubicBezTo>
                  <a:pt x="3658" y="1674"/>
                  <a:pt x="3658" y="1674"/>
                  <a:pt x="3689" y="1674"/>
                </a:cubicBezTo>
                <a:lnTo>
                  <a:pt x="3689" y="1674"/>
                </a:lnTo>
                <a:lnTo>
                  <a:pt x="3719" y="1705"/>
                </a:lnTo>
                <a:cubicBezTo>
                  <a:pt x="3719" y="1705"/>
                  <a:pt x="3719" y="1705"/>
                  <a:pt x="3719" y="1736"/>
                </a:cubicBezTo>
                <a:lnTo>
                  <a:pt x="3719" y="1736"/>
                </a:lnTo>
                <a:lnTo>
                  <a:pt x="3719" y="1736"/>
                </a:lnTo>
                <a:lnTo>
                  <a:pt x="3719" y="1736"/>
                </a:lnTo>
                <a:lnTo>
                  <a:pt x="3750" y="1736"/>
                </a:lnTo>
                <a:cubicBezTo>
                  <a:pt x="3750" y="1736"/>
                  <a:pt x="3750" y="1736"/>
                  <a:pt x="3782" y="1736"/>
                </a:cubicBezTo>
                <a:lnTo>
                  <a:pt x="3782" y="1736"/>
                </a:lnTo>
                <a:lnTo>
                  <a:pt x="3782" y="1736"/>
                </a:lnTo>
                <a:lnTo>
                  <a:pt x="3813" y="1736"/>
                </a:lnTo>
                <a:lnTo>
                  <a:pt x="3813" y="1736"/>
                </a:lnTo>
                <a:cubicBezTo>
                  <a:pt x="3843" y="1736"/>
                  <a:pt x="3843" y="1736"/>
                  <a:pt x="3843" y="1736"/>
                </a:cubicBezTo>
                <a:lnTo>
                  <a:pt x="3843" y="1736"/>
                </a:lnTo>
                <a:lnTo>
                  <a:pt x="3843" y="1736"/>
                </a:lnTo>
                <a:cubicBezTo>
                  <a:pt x="3843" y="1736"/>
                  <a:pt x="3843" y="1736"/>
                  <a:pt x="3874" y="1736"/>
                </a:cubicBezTo>
                <a:lnTo>
                  <a:pt x="3874" y="1736"/>
                </a:lnTo>
                <a:lnTo>
                  <a:pt x="3874" y="1736"/>
                </a:lnTo>
                <a:lnTo>
                  <a:pt x="3874" y="1705"/>
                </a:lnTo>
                <a:lnTo>
                  <a:pt x="3874" y="1705"/>
                </a:lnTo>
                <a:cubicBezTo>
                  <a:pt x="3843" y="1705"/>
                  <a:pt x="3843" y="1674"/>
                  <a:pt x="3843" y="1674"/>
                </a:cubicBezTo>
                <a:lnTo>
                  <a:pt x="3874" y="1642"/>
                </a:lnTo>
                <a:lnTo>
                  <a:pt x="3874" y="1642"/>
                </a:lnTo>
                <a:cubicBezTo>
                  <a:pt x="3874" y="1612"/>
                  <a:pt x="3905" y="1612"/>
                  <a:pt x="3905" y="1612"/>
                </a:cubicBezTo>
                <a:lnTo>
                  <a:pt x="3937" y="1581"/>
                </a:lnTo>
                <a:lnTo>
                  <a:pt x="3937" y="1581"/>
                </a:lnTo>
                <a:cubicBezTo>
                  <a:pt x="3937" y="1581"/>
                  <a:pt x="3937" y="1581"/>
                  <a:pt x="3967" y="1581"/>
                </a:cubicBezTo>
                <a:lnTo>
                  <a:pt x="3967" y="1581"/>
                </a:lnTo>
                <a:cubicBezTo>
                  <a:pt x="3967" y="1612"/>
                  <a:pt x="3998" y="1612"/>
                  <a:pt x="3998" y="1612"/>
                </a:cubicBezTo>
                <a:lnTo>
                  <a:pt x="4030" y="1612"/>
                </a:lnTo>
                <a:lnTo>
                  <a:pt x="4060" y="1612"/>
                </a:lnTo>
                <a:cubicBezTo>
                  <a:pt x="4091" y="1642"/>
                  <a:pt x="4091" y="1642"/>
                  <a:pt x="4091" y="1642"/>
                </a:cubicBezTo>
                <a:cubicBezTo>
                  <a:pt x="4122" y="1642"/>
                  <a:pt x="4122" y="1642"/>
                  <a:pt x="4122" y="1642"/>
                </a:cubicBezTo>
                <a:lnTo>
                  <a:pt x="4122" y="1642"/>
                </a:lnTo>
                <a:cubicBezTo>
                  <a:pt x="4154" y="1674"/>
                  <a:pt x="4154" y="1674"/>
                  <a:pt x="4154" y="1674"/>
                </a:cubicBezTo>
                <a:lnTo>
                  <a:pt x="4154" y="1674"/>
                </a:lnTo>
                <a:lnTo>
                  <a:pt x="4154" y="1674"/>
                </a:lnTo>
                <a:lnTo>
                  <a:pt x="4154" y="1705"/>
                </a:lnTo>
                <a:lnTo>
                  <a:pt x="4154" y="1705"/>
                </a:lnTo>
                <a:lnTo>
                  <a:pt x="4154" y="1705"/>
                </a:lnTo>
                <a:cubicBezTo>
                  <a:pt x="4184" y="1705"/>
                  <a:pt x="4184" y="1705"/>
                  <a:pt x="4184" y="1705"/>
                </a:cubicBezTo>
                <a:lnTo>
                  <a:pt x="4184" y="1705"/>
                </a:lnTo>
                <a:cubicBezTo>
                  <a:pt x="4215" y="1705"/>
                  <a:pt x="4215" y="1705"/>
                  <a:pt x="4215" y="1705"/>
                </a:cubicBezTo>
                <a:lnTo>
                  <a:pt x="4215" y="1705"/>
                </a:lnTo>
                <a:cubicBezTo>
                  <a:pt x="4215" y="1705"/>
                  <a:pt x="4215" y="1705"/>
                  <a:pt x="4246" y="1705"/>
                </a:cubicBezTo>
                <a:lnTo>
                  <a:pt x="4278" y="1705"/>
                </a:lnTo>
                <a:lnTo>
                  <a:pt x="4308" y="1705"/>
                </a:lnTo>
                <a:lnTo>
                  <a:pt x="4308" y="1705"/>
                </a:lnTo>
                <a:lnTo>
                  <a:pt x="4308" y="1705"/>
                </a:lnTo>
                <a:cubicBezTo>
                  <a:pt x="4339" y="1705"/>
                  <a:pt x="4402" y="1705"/>
                  <a:pt x="4402" y="1736"/>
                </a:cubicBezTo>
                <a:cubicBezTo>
                  <a:pt x="4432" y="1736"/>
                  <a:pt x="4432" y="1736"/>
                  <a:pt x="4432" y="1736"/>
                </a:cubicBezTo>
                <a:cubicBezTo>
                  <a:pt x="4463" y="1736"/>
                  <a:pt x="4463" y="1736"/>
                  <a:pt x="4463" y="1736"/>
                </a:cubicBezTo>
                <a:cubicBezTo>
                  <a:pt x="4463" y="1766"/>
                  <a:pt x="4494" y="1766"/>
                  <a:pt x="4494" y="1766"/>
                </a:cubicBezTo>
                <a:cubicBezTo>
                  <a:pt x="4494" y="1766"/>
                  <a:pt x="4494" y="1766"/>
                  <a:pt x="4526" y="1766"/>
                </a:cubicBezTo>
                <a:lnTo>
                  <a:pt x="4556" y="1766"/>
                </a:lnTo>
                <a:cubicBezTo>
                  <a:pt x="4556" y="1766"/>
                  <a:pt x="4556" y="1766"/>
                  <a:pt x="4587" y="1766"/>
                </a:cubicBezTo>
                <a:lnTo>
                  <a:pt x="4587" y="1766"/>
                </a:lnTo>
                <a:lnTo>
                  <a:pt x="4587" y="1766"/>
                </a:lnTo>
                <a:lnTo>
                  <a:pt x="4587" y="1766"/>
                </a:lnTo>
                <a:cubicBezTo>
                  <a:pt x="4618" y="1766"/>
                  <a:pt x="4650" y="1766"/>
                  <a:pt x="4650" y="1766"/>
                </a:cubicBezTo>
                <a:cubicBezTo>
                  <a:pt x="4650" y="1766"/>
                  <a:pt x="4650" y="1766"/>
                  <a:pt x="4680" y="1766"/>
                </a:cubicBezTo>
                <a:lnTo>
                  <a:pt x="4680" y="1766"/>
                </a:lnTo>
                <a:cubicBezTo>
                  <a:pt x="4680" y="1766"/>
                  <a:pt x="4680" y="1766"/>
                  <a:pt x="4711" y="1766"/>
                </a:cubicBezTo>
                <a:lnTo>
                  <a:pt x="4711" y="1736"/>
                </a:lnTo>
                <a:cubicBezTo>
                  <a:pt x="4742" y="1736"/>
                  <a:pt x="4742" y="1705"/>
                  <a:pt x="4742" y="1705"/>
                </a:cubicBezTo>
                <a:lnTo>
                  <a:pt x="4742" y="1705"/>
                </a:lnTo>
                <a:cubicBezTo>
                  <a:pt x="4774" y="1705"/>
                  <a:pt x="4804" y="1705"/>
                  <a:pt x="4804" y="1705"/>
                </a:cubicBezTo>
                <a:cubicBezTo>
                  <a:pt x="4804" y="1705"/>
                  <a:pt x="4804" y="1705"/>
                  <a:pt x="4835" y="1705"/>
                </a:cubicBezTo>
                <a:lnTo>
                  <a:pt x="4835" y="1705"/>
                </a:lnTo>
                <a:cubicBezTo>
                  <a:pt x="4866" y="1736"/>
                  <a:pt x="4866" y="1736"/>
                  <a:pt x="4866" y="1736"/>
                </a:cubicBezTo>
                <a:lnTo>
                  <a:pt x="4898" y="1736"/>
                </a:lnTo>
                <a:lnTo>
                  <a:pt x="4898" y="1736"/>
                </a:lnTo>
                <a:lnTo>
                  <a:pt x="4898" y="1736"/>
                </a:lnTo>
                <a:cubicBezTo>
                  <a:pt x="4928" y="1705"/>
                  <a:pt x="4928" y="1705"/>
                  <a:pt x="4928" y="1705"/>
                </a:cubicBezTo>
                <a:cubicBezTo>
                  <a:pt x="4928" y="1736"/>
                  <a:pt x="4928" y="1736"/>
                  <a:pt x="4928" y="1736"/>
                </a:cubicBezTo>
                <a:lnTo>
                  <a:pt x="4928" y="1736"/>
                </a:lnTo>
                <a:cubicBezTo>
                  <a:pt x="4928" y="1736"/>
                  <a:pt x="4928" y="1736"/>
                  <a:pt x="4959" y="1736"/>
                </a:cubicBezTo>
                <a:lnTo>
                  <a:pt x="4959" y="1766"/>
                </a:lnTo>
                <a:lnTo>
                  <a:pt x="4959" y="1766"/>
                </a:lnTo>
                <a:cubicBezTo>
                  <a:pt x="4990" y="1766"/>
                  <a:pt x="4990" y="1766"/>
                  <a:pt x="5022" y="1736"/>
                </a:cubicBezTo>
                <a:lnTo>
                  <a:pt x="5022" y="1736"/>
                </a:lnTo>
                <a:lnTo>
                  <a:pt x="5022" y="1736"/>
                </a:lnTo>
                <a:lnTo>
                  <a:pt x="5022" y="1736"/>
                </a:lnTo>
                <a:lnTo>
                  <a:pt x="5022" y="1736"/>
                </a:lnTo>
                <a:cubicBezTo>
                  <a:pt x="5022" y="1705"/>
                  <a:pt x="5022" y="1705"/>
                  <a:pt x="5022" y="1705"/>
                </a:cubicBezTo>
                <a:cubicBezTo>
                  <a:pt x="5022" y="1705"/>
                  <a:pt x="5022" y="1705"/>
                  <a:pt x="5052" y="1705"/>
                </a:cubicBezTo>
                <a:lnTo>
                  <a:pt x="5052" y="1705"/>
                </a:lnTo>
                <a:lnTo>
                  <a:pt x="5052" y="1674"/>
                </a:lnTo>
                <a:lnTo>
                  <a:pt x="5052" y="1674"/>
                </a:lnTo>
                <a:lnTo>
                  <a:pt x="5052" y="1674"/>
                </a:lnTo>
                <a:cubicBezTo>
                  <a:pt x="5083" y="1674"/>
                  <a:pt x="5083" y="1642"/>
                  <a:pt x="5114" y="1612"/>
                </a:cubicBezTo>
                <a:lnTo>
                  <a:pt x="5114" y="1612"/>
                </a:lnTo>
                <a:lnTo>
                  <a:pt x="5083" y="1612"/>
                </a:lnTo>
                <a:lnTo>
                  <a:pt x="5083" y="1612"/>
                </a:lnTo>
                <a:cubicBezTo>
                  <a:pt x="5083" y="1581"/>
                  <a:pt x="5083" y="1581"/>
                  <a:pt x="5083" y="1581"/>
                </a:cubicBezTo>
                <a:lnTo>
                  <a:pt x="5083" y="1581"/>
                </a:lnTo>
                <a:cubicBezTo>
                  <a:pt x="5083" y="1550"/>
                  <a:pt x="5083" y="1550"/>
                  <a:pt x="5114" y="1550"/>
                </a:cubicBezTo>
                <a:lnTo>
                  <a:pt x="5114" y="1550"/>
                </a:lnTo>
                <a:cubicBezTo>
                  <a:pt x="5114" y="1518"/>
                  <a:pt x="5114" y="1518"/>
                  <a:pt x="5114" y="1518"/>
                </a:cubicBezTo>
                <a:cubicBezTo>
                  <a:pt x="5114" y="1518"/>
                  <a:pt x="5114" y="1518"/>
                  <a:pt x="5146" y="1518"/>
                </a:cubicBezTo>
                <a:lnTo>
                  <a:pt x="5146" y="1518"/>
                </a:lnTo>
                <a:cubicBezTo>
                  <a:pt x="5146" y="1518"/>
                  <a:pt x="5146" y="1518"/>
                  <a:pt x="5176" y="1518"/>
                </a:cubicBezTo>
                <a:lnTo>
                  <a:pt x="5176" y="1518"/>
                </a:lnTo>
                <a:lnTo>
                  <a:pt x="5176" y="1518"/>
                </a:lnTo>
                <a:cubicBezTo>
                  <a:pt x="5207" y="1518"/>
                  <a:pt x="5207" y="1488"/>
                  <a:pt x="5238" y="1488"/>
                </a:cubicBezTo>
                <a:cubicBezTo>
                  <a:pt x="5238" y="1488"/>
                  <a:pt x="5300" y="1488"/>
                  <a:pt x="5331" y="1518"/>
                </a:cubicBezTo>
                <a:cubicBezTo>
                  <a:pt x="5331" y="1518"/>
                  <a:pt x="5331" y="1518"/>
                  <a:pt x="5362" y="1518"/>
                </a:cubicBezTo>
                <a:lnTo>
                  <a:pt x="5362" y="1518"/>
                </a:lnTo>
                <a:lnTo>
                  <a:pt x="5362" y="1518"/>
                </a:lnTo>
                <a:lnTo>
                  <a:pt x="5394" y="1518"/>
                </a:lnTo>
                <a:lnTo>
                  <a:pt x="5394" y="1518"/>
                </a:lnTo>
                <a:cubicBezTo>
                  <a:pt x="5424" y="1518"/>
                  <a:pt x="5424" y="1518"/>
                  <a:pt x="5424" y="1550"/>
                </a:cubicBezTo>
                <a:lnTo>
                  <a:pt x="5424" y="1550"/>
                </a:lnTo>
                <a:lnTo>
                  <a:pt x="5424" y="1550"/>
                </a:lnTo>
                <a:cubicBezTo>
                  <a:pt x="5455" y="1550"/>
                  <a:pt x="5455" y="1550"/>
                  <a:pt x="5455" y="1581"/>
                </a:cubicBezTo>
                <a:lnTo>
                  <a:pt x="5486" y="1612"/>
                </a:lnTo>
                <a:lnTo>
                  <a:pt x="5486" y="1642"/>
                </a:lnTo>
                <a:cubicBezTo>
                  <a:pt x="5486" y="1642"/>
                  <a:pt x="5486" y="1642"/>
                  <a:pt x="5517" y="1642"/>
                </a:cubicBezTo>
                <a:cubicBezTo>
                  <a:pt x="5517" y="1674"/>
                  <a:pt x="5517" y="1705"/>
                  <a:pt x="5548" y="1705"/>
                </a:cubicBezTo>
                <a:cubicBezTo>
                  <a:pt x="5548" y="1736"/>
                  <a:pt x="5548" y="1736"/>
                  <a:pt x="5548" y="1766"/>
                </a:cubicBezTo>
                <a:lnTo>
                  <a:pt x="5548" y="1766"/>
                </a:lnTo>
                <a:cubicBezTo>
                  <a:pt x="5579" y="1766"/>
                  <a:pt x="5579" y="1766"/>
                  <a:pt x="5610" y="1766"/>
                </a:cubicBezTo>
                <a:lnTo>
                  <a:pt x="5610" y="1766"/>
                </a:lnTo>
                <a:lnTo>
                  <a:pt x="5610" y="1766"/>
                </a:lnTo>
                <a:lnTo>
                  <a:pt x="5610" y="1766"/>
                </a:lnTo>
                <a:cubicBezTo>
                  <a:pt x="5642" y="1766"/>
                  <a:pt x="5642" y="1766"/>
                  <a:pt x="5642" y="1766"/>
                </a:cubicBezTo>
                <a:cubicBezTo>
                  <a:pt x="5672" y="1798"/>
                  <a:pt x="5672" y="1798"/>
                  <a:pt x="5672" y="1798"/>
                </a:cubicBezTo>
                <a:lnTo>
                  <a:pt x="5672" y="1798"/>
                </a:lnTo>
                <a:cubicBezTo>
                  <a:pt x="5703" y="1829"/>
                  <a:pt x="5703" y="1829"/>
                  <a:pt x="5703" y="1860"/>
                </a:cubicBezTo>
                <a:cubicBezTo>
                  <a:pt x="5703" y="1860"/>
                  <a:pt x="5703" y="1860"/>
                  <a:pt x="5734" y="1860"/>
                </a:cubicBezTo>
                <a:lnTo>
                  <a:pt x="5734" y="1860"/>
                </a:lnTo>
                <a:lnTo>
                  <a:pt x="5734" y="1860"/>
                </a:lnTo>
                <a:cubicBezTo>
                  <a:pt x="5734" y="1890"/>
                  <a:pt x="5734" y="1890"/>
                  <a:pt x="5765" y="1890"/>
                </a:cubicBezTo>
                <a:lnTo>
                  <a:pt x="5765" y="1890"/>
                </a:lnTo>
                <a:cubicBezTo>
                  <a:pt x="5765" y="1860"/>
                  <a:pt x="5796" y="1860"/>
                  <a:pt x="5796" y="1860"/>
                </a:cubicBezTo>
                <a:cubicBezTo>
                  <a:pt x="5827" y="1829"/>
                  <a:pt x="5827" y="1829"/>
                  <a:pt x="5827" y="1829"/>
                </a:cubicBezTo>
                <a:lnTo>
                  <a:pt x="5827" y="1829"/>
                </a:lnTo>
                <a:cubicBezTo>
                  <a:pt x="5827" y="1829"/>
                  <a:pt x="5827" y="1829"/>
                  <a:pt x="5858" y="1829"/>
                </a:cubicBezTo>
                <a:lnTo>
                  <a:pt x="5858" y="1829"/>
                </a:lnTo>
                <a:lnTo>
                  <a:pt x="5889" y="1829"/>
                </a:lnTo>
                <a:lnTo>
                  <a:pt x="5889" y="1829"/>
                </a:lnTo>
                <a:lnTo>
                  <a:pt x="5889" y="1829"/>
                </a:lnTo>
                <a:cubicBezTo>
                  <a:pt x="5920" y="1829"/>
                  <a:pt x="5920" y="1829"/>
                  <a:pt x="5920" y="1829"/>
                </a:cubicBezTo>
                <a:lnTo>
                  <a:pt x="5951" y="1860"/>
                </a:lnTo>
                <a:lnTo>
                  <a:pt x="5951" y="1860"/>
                </a:lnTo>
                <a:lnTo>
                  <a:pt x="5951" y="1860"/>
                </a:lnTo>
                <a:lnTo>
                  <a:pt x="5951" y="1860"/>
                </a:lnTo>
                <a:lnTo>
                  <a:pt x="5951" y="1890"/>
                </a:lnTo>
                <a:lnTo>
                  <a:pt x="5951" y="1890"/>
                </a:lnTo>
                <a:cubicBezTo>
                  <a:pt x="5951" y="1890"/>
                  <a:pt x="5951" y="1890"/>
                  <a:pt x="5951" y="1922"/>
                </a:cubicBezTo>
                <a:lnTo>
                  <a:pt x="5951" y="1922"/>
                </a:lnTo>
                <a:cubicBezTo>
                  <a:pt x="5920" y="1922"/>
                  <a:pt x="5920" y="1922"/>
                  <a:pt x="5920" y="1922"/>
                </a:cubicBezTo>
                <a:lnTo>
                  <a:pt x="5920" y="1922"/>
                </a:lnTo>
                <a:cubicBezTo>
                  <a:pt x="5920" y="1953"/>
                  <a:pt x="5920" y="1953"/>
                  <a:pt x="5920" y="1953"/>
                </a:cubicBezTo>
                <a:cubicBezTo>
                  <a:pt x="5920" y="1953"/>
                  <a:pt x="5920" y="1984"/>
                  <a:pt x="5889" y="1984"/>
                </a:cubicBezTo>
                <a:lnTo>
                  <a:pt x="5889" y="1984"/>
                </a:lnTo>
                <a:lnTo>
                  <a:pt x="5889" y="1984"/>
                </a:lnTo>
                <a:cubicBezTo>
                  <a:pt x="5889" y="2014"/>
                  <a:pt x="5889" y="2014"/>
                  <a:pt x="5889" y="2014"/>
                </a:cubicBezTo>
                <a:lnTo>
                  <a:pt x="5889" y="2014"/>
                </a:lnTo>
                <a:lnTo>
                  <a:pt x="5889" y="2014"/>
                </a:lnTo>
                <a:lnTo>
                  <a:pt x="5889" y="2014"/>
                </a:lnTo>
                <a:cubicBezTo>
                  <a:pt x="5889" y="2046"/>
                  <a:pt x="5858" y="2046"/>
                  <a:pt x="5858" y="2077"/>
                </a:cubicBezTo>
                <a:lnTo>
                  <a:pt x="5858" y="2077"/>
                </a:lnTo>
                <a:lnTo>
                  <a:pt x="5858" y="2077"/>
                </a:lnTo>
                <a:lnTo>
                  <a:pt x="5858" y="2077"/>
                </a:lnTo>
                <a:lnTo>
                  <a:pt x="5827" y="2108"/>
                </a:lnTo>
                <a:lnTo>
                  <a:pt x="5827" y="2108"/>
                </a:lnTo>
                <a:lnTo>
                  <a:pt x="5827" y="2108"/>
                </a:lnTo>
                <a:cubicBezTo>
                  <a:pt x="5796" y="2108"/>
                  <a:pt x="5796" y="2108"/>
                  <a:pt x="5796" y="2077"/>
                </a:cubicBezTo>
                <a:lnTo>
                  <a:pt x="5796" y="2077"/>
                </a:lnTo>
                <a:cubicBezTo>
                  <a:pt x="5765" y="2077"/>
                  <a:pt x="5765" y="2077"/>
                  <a:pt x="5765" y="2077"/>
                </a:cubicBezTo>
                <a:cubicBezTo>
                  <a:pt x="5765" y="2077"/>
                  <a:pt x="5765" y="2108"/>
                  <a:pt x="5734" y="2108"/>
                </a:cubicBezTo>
                <a:lnTo>
                  <a:pt x="5734" y="2108"/>
                </a:lnTo>
                <a:cubicBezTo>
                  <a:pt x="5734" y="2108"/>
                  <a:pt x="5734" y="2108"/>
                  <a:pt x="5734" y="2138"/>
                </a:cubicBezTo>
                <a:lnTo>
                  <a:pt x="5734" y="2138"/>
                </a:lnTo>
                <a:lnTo>
                  <a:pt x="5734" y="2170"/>
                </a:lnTo>
                <a:lnTo>
                  <a:pt x="5734" y="2170"/>
                </a:lnTo>
                <a:lnTo>
                  <a:pt x="5734" y="2170"/>
                </a:lnTo>
                <a:cubicBezTo>
                  <a:pt x="5734" y="2170"/>
                  <a:pt x="5734" y="2170"/>
                  <a:pt x="5765" y="2170"/>
                </a:cubicBezTo>
                <a:lnTo>
                  <a:pt x="5765" y="2138"/>
                </a:lnTo>
                <a:cubicBezTo>
                  <a:pt x="5765" y="2138"/>
                  <a:pt x="5796" y="2170"/>
                  <a:pt x="5827" y="2170"/>
                </a:cubicBezTo>
                <a:cubicBezTo>
                  <a:pt x="5827" y="2201"/>
                  <a:pt x="5827" y="2201"/>
                  <a:pt x="5827" y="2201"/>
                </a:cubicBezTo>
                <a:lnTo>
                  <a:pt x="5858" y="2201"/>
                </a:lnTo>
                <a:cubicBezTo>
                  <a:pt x="5889" y="2170"/>
                  <a:pt x="5889" y="2170"/>
                  <a:pt x="5889" y="2170"/>
                </a:cubicBezTo>
                <a:cubicBezTo>
                  <a:pt x="5920" y="2170"/>
                  <a:pt x="5920" y="2138"/>
                  <a:pt x="5951" y="2108"/>
                </a:cubicBezTo>
                <a:cubicBezTo>
                  <a:pt x="5951" y="2077"/>
                  <a:pt x="5982" y="2046"/>
                  <a:pt x="6013" y="2046"/>
                </a:cubicBezTo>
                <a:lnTo>
                  <a:pt x="6044" y="2046"/>
                </a:lnTo>
                <a:lnTo>
                  <a:pt x="6044" y="2014"/>
                </a:lnTo>
                <a:lnTo>
                  <a:pt x="6075" y="1984"/>
                </a:lnTo>
                <a:lnTo>
                  <a:pt x="6106" y="1953"/>
                </a:lnTo>
                <a:cubicBezTo>
                  <a:pt x="6106" y="1922"/>
                  <a:pt x="6106" y="1922"/>
                  <a:pt x="6137" y="1890"/>
                </a:cubicBezTo>
                <a:lnTo>
                  <a:pt x="6168" y="1860"/>
                </a:lnTo>
                <a:cubicBezTo>
                  <a:pt x="6199" y="1860"/>
                  <a:pt x="6199" y="1829"/>
                  <a:pt x="6199" y="1829"/>
                </a:cubicBezTo>
                <a:lnTo>
                  <a:pt x="6199" y="1829"/>
                </a:lnTo>
                <a:cubicBezTo>
                  <a:pt x="6199" y="1798"/>
                  <a:pt x="6199" y="1766"/>
                  <a:pt x="6199" y="1766"/>
                </a:cubicBezTo>
                <a:cubicBezTo>
                  <a:pt x="6199" y="1766"/>
                  <a:pt x="6230" y="1766"/>
                  <a:pt x="6230" y="1736"/>
                </a:cubicBezTo>
                <a:lnTo>
                  <a:pt x="6230" y="1736"/>
                </a:lnTo>
                <a:lnTo>
                  <a:pt x="6230" y="1736"/>
                </a:lnTo>
                <a:cubicBezTo>
                  <a:pt x="6230" y="1736"/>
                  <a:pt x="6199" y="1705"/>
                  <a:pt x="6230" y="1705"/>
                </a:cubicBezTo>
                <a:cubicBezTo>
                  <a:pt x="6230" y="1674"/>
                  <a:pt x="6230" y="1642"/>
                  <a:pt x="6261" y="1612"/>
                </a:cubicBezTo>
                <a:lnTo>
                  <a:pt x="6261" y="1612"/>
                </a:lnTo>
                <a:lnTo>
                  <a:pt x="6261" y="1581"/>
                </a:lnTo>
                <a:cubicBezTo>
                  <a:pt x="6230" y="1581"/>
                  <a:pt x="6230" y="1581"/>
                  <a:pt x="6230" y="1581"/>
                </a:cubicBezTo>
                <a:cubicBezTo>
                  <a:pt x="6230" y="1550"/>
                  <a:pt x="6230" y="1550"/>
                  <a:pt x="6230" y="1550"/>
                </a:cubicBezTo>
                <a:cubicBezTo>
                  <a:pt x="6230" y="1518"/>
                  <a:pt x="6230" y="1518"/>
                  <a:pt x="6199" y="1518"/>
                </a:cubicBezTo>
                <a:cubicBezTo>
                  <a:pt x="6199" y="1518"/>
                  <a:pt x="6199" y="1518"/>
                  <a:pt x="6168" y="1518"/>
                </a:cubicBezTo>
                <a:cubicBezTo>
                  <a:pt x="6168" y="1518"/>
                  <a:pt x="6168" y="1518"/>
                  <a:pt x="6137" y="1518"/>
                </a:cubicBezTo>
                <a:cubicBezTo>
                  <a:pt x="6137" y="1518"/>
                  <a:pt x="6137" y="1518"/>
                  <a:pt x="6106" y="1518"/>
                </a:cubicBezTo>
                <a:cubicBezTo>
                  <a:pt x="6106" y="1550"/>
                  <a:pt x="6075" y="1550"/>
                  <a:pt x="6075" y="1550"/>
                </a:cubicBezTo>
                <a:cubicBezTo>
                  <a:pt x="6044" y="1550"/>
                  <a:pt x="6044" y="1550"/>
                  <a:pt x="6044" y="1518"/>
                </a:cubicBezTo>
                <a:lnTo>
                  <a:pt x="6044" y="1488"/>
                </a:lnTo>
                <a:lnTo>
                  <a:pt x="6044" y="1488"/>
                </a:lnTo>
                <a:cubicBezTo>
                  <a:pt x="6044" y="1488"/>
                  <a:pt x="6044" y="1488"/>
                  <a:pt x="6044" y="1457"/>
                </a:cubicBezTo>
                <a:lnTo>
                  <a:pt x="6013" y="1457"/>
                </a:lnTo>
                <a:cubicBezTo>
                  <a:pt x="6013" y="1488"/>
                  <a:pt x="6013" y="1488"/>
                  <a:pt x="6013" y="1488"/>
                </a:cubicBezTo>
                <a:lnTo>
                  <a:pt x="5982" y="1488"/>
                </a:lnTo>
                <a:cubicBezTo>
                  <a:pt x="5982" y="1488"/>
                  <a:pt x="5951" y="1488"/>
                  <a:pt x="5920" y="1457"/>
                </a:cubicBezTo>
                <a:lnTo>
                  <a:pt x="5920" y="1425"/>
                </a:lnTo>
                <a:cubicBezTo>
                  <a:pt x="5920" y="1394"/>
                  <a:pt x="5951" y="1394"/>
                  <a:pt x="5982" y="1394"/>
                </a:cubicBezTo>
                <a:lnTo>
                  <a:pt x="5982" y="1394"/>
                </a:lnTo>
                <a:cubicBezTo>
                  <a:pt x="6013" y="1394"/>
                  <a:pt x="6013" y="1364"/>
                  <a:pt x="6044" y="1364"/>
                </a:cubicBezTo>
                <a:lnTo>
                  <a:pt x="6075" y="1333"/>
                </a:lnTo>
                <a:cubicBezTo>
                  <a:pt x="6075" y="1333"/>
                  <a:pt x="6075" y="1302"/>
                  <a:pt x="6106" y="1302"/>
                </a:cubicBezTo>
                <a:lnTo>
                  <a:pt x="6106" y="1302"/>
                </a:lnTo>
                <a:lnTo>
                  <a:pt x="6106" y="1302"/>
                </a:lnTo>
                <a:lnTo>
                  <a:pt x="6106" y="1302"/>
                </a:lnTo>
                <a:lnTo>
                  <a:pt x="6137" y="1270"/>
                </a:lnTo>
                <a:lnTo>
                  <a:pt x="6137" y="1270"/>
                </a:lnTo>
                <a:cubicBezTo>
                  <a:pt x="6168" y="1240"/>
                  <a:pt x="6199" y="1240"/>
                  <a:pt x="6230" y="1240"/>
                </a:cubicBezTo>
                <a:lnTo>
                  <a:pt x="6230" y="1240"/>
                </a:lnTo>
                <a:cubicBezTo>
                  <a:pt x="6230" y="1209"/>
                  <a:pt x="6261" y="1209"/>
                  <a:pt x="6261" y="1209"/>
                </a:cubicBezTo>
                <a:cubicBezTo>
                  <a:pt x="6261" y="1209"/>
                  <a:pt x="6261" y="1209"/>
                  <a:pt x="6261" y="1178"/>
                </a:cubicBezTo>
                <a:cubicBezTo>
                  <a:pt x="6292" y="1178"/>
                  <a:pt x="6323" y="1178"/>
                  <a:pt x="6323" y="1146"/>
                </a:cubicBezTo>
                <a:cubicBezTo>
                  <a:pt x="6354" y="1146"/>
                  <a:pt x="6354" y="1146"/>
                  <a:pt x="6385" y="1116"/>
                </a:cubicBezTo>
                <a:lnTo>
                  <a:pt x="6385" y="1116"/>
                </a:lnTo>
                <a:lnTo>
                  <a:pt x="6416" y="1116"/>
                </a:lnTo>
                <a:cubicBezTo>
                  <a:pt x="6447" y="1116"/>
                  <a:pt x="6447" y="1116"/>
                  <a:pt x="6478" y="1116"/>
                </a:cubicBezTo>
                <a:cubicBezTo>
                  <a:pt x="6509" y="1116"/>
                  <a:pt x="6509" y="1146"/>
                  <a:pt x="6540" y="1146"/>
                </a:cubicBezTo>
                <a:cubicBezTo>
                  <a:pt x="6540" y="1146"/>
                  <a:pt x="6540" y="1146"/>
                  <a:pt x="6571" y="1146"/>
                </a:cubicBezTo>
                <a:lnTo>
                  <a:pt x="6571" y="1146"/>
                </a:lnTo>
                <a:lnTo>
                  <a:pt x="6602" y="1146"/>
                </a:lnTo>
                <a:cubicBezTo>
                  <a:pt x="6633" y="1146"/>
                  <a:pt x="6664" y="1146"/>
                  <a:pt x="6664" y="1146"/>
                </a:cubicBezTo>
                <a:cubicBezTo>
                  <a:pt x="6664" y="1146"/>
                  <a:pt x="6664" y="1146"/>
                  <a:pt x="6695" y="1146"/>
                </a:cubicBezTo>
                <a:lnTo>
                  <a:pt x="6695" y="1146"/>
                </a:lnTo>
                <a:lnTo>
                  <a:pt x="6695" y="1146"/>
                </a:lnTo>
                <a:cubicBezTo>
                  <a:pt x="6695" y="1116"/>
                  <a:pt x="6695" y="1116"/>
                  <a:pt x="6726" y="1116"/>
                </a:cubicBezTo>
                <a:lnTo>
                  <a:pt x="6726" y="1116"/>
                </a:lnTo>
                <a:cubicBezTo>
                  <a:pt x="6757" y="1116"/>
                  <a:pt x="6788" y="1116"/>
                  <a:pt x="6788" y="1116"/>
                </a:cubicBezTo>
                <a:lnTo>
                  <a:pt x="6788" y="1116"/>
                </a:lnTo>
                <a:cubicBezTo>
                  <a:pt x="6819" y="1116"/>
                  <a:pt x="6819" y="1116"/>
                  <a:pt x="6819" y="1116"/>
                </a:cubicBezTo>
                <a:lnTo>
                  <a:pt x="6819" y="1116"/>
                </a:lnTo>
                <a:cubicBezTo>
                  <a:pt x="6850" y="1116"/>
                  <a:pt x="6881" y="1116"/>
                  <a:pt x="6881" y="1146"/>
                </a:cubicBezTo>
                <a:lnTo>
                  <a:pt x="6912" y="1146"/>
                </a:lnTo>
                <a:lnTo>
                  <a:pt x="6912" y="1146"/>
                </a:lnTo>
                <a:cubicBezTo>
                  <a:pt x="6912" y="1146"/>
                  <a:pt x="6974" y="1146"/>
                  <a:pt x="7005" y="1146"/>
                </a:cubicBezTo>
                <a:cubicBezTo>
                  <a:pt x="7005" y="1146"/>
                  <a:pt x="6974" y="1146"/>
                  <a:pt x="6974" y="1116"/>
                </a:cubicBezTo>
                <a:cubicBezTo>
                  <a:pt x="6974" y="1116"/>
                  <a:pt x="6974" y="1116"/>
                  <a:pt x="6974" y="1085"/>
                </a:cubicBezTo>
                <a:cubicBezTo>
                  <a:pt x="7005" y="1085"/>
                  <a:pt x="7005" y="1085"/>
                  <a:pt x="7036" y="1054"/>
                </a:cubicBezTo>
                <a:lnTo>
                  <a:pt x="7067" y="1054"/>
                </a:lnTo>
                <a:lnTo>
                  <a:pt x="7067" y="1054"/>
                </a:lnTo>
                <a:cubicBezTo>
                  <a:pt x="7067" y="1022"/>
                  <a:pt x="7098" y="1022"/>
                  <a:pt x="7098" y="1022"/>
                </a:cubicBezTo>
                <a:lnTo>
                  <a:pt x="7098" y="1022"/>
                </a:lnTo>
                <a:cubicBezTo>
                  <a:pt x="7098" y="1022"/>
                  <a:pt x="7098" y="992"/>
                  <a:pt x="7129" y="992"/>
                </a:cubicBezTo>
                <a:cubicBezTo>
                  <a:pt x="7129" y="992"/>
                  <a:pt x="7129" y="961"/>
                  <a:pt x="7160" y="961"/>
                </a:cubicBezTo>
                <a:cubicBezTo>
                  <a:pt x="7191" y="961"/>
                  <a:pt x="7191" y="961"/>
                  <a:pt x="7191" y="961"/>
                </a:cubicBezTo>
                <a:cubicBezTo>
                  <a:pt x="7191" y="961"/>
                  <a:pt x="7191" y="961"/>
                  <a:pt x="7222" y="961"/>
                </a:cubicBezTo>
                <a:cubicBezTo>
                  <a:pt x="7222" y="961"/>
                  <a:pt x="7222" y="961"/>
                  <a:pt x="7253" y="961"/>
                </a:cubicBezTo>
                <a:cubicBezTo>
                  <a:pt x="7253" y="961"/>
                  <a:pt x="7284" y="961"/>
                  <a:pt x="7284" y="992"/>
                </a:cubicBezTo>
                <a:lnTo>
                  <a:pt x="7284" y="992"/>
                </a:lnTo>
                <a:lnTo>
                  <a:pt x="7284" y="992"/>
                </a:lnTo>
                <a:cubicBezTo>
                  <a:pt x="7284" y="961"/>
                  <a:pt x="7315" y="961"/>
                  <a:pt x="7315" y="961"/>
                </a:cubicBezTo>
                <a:lnTo>
                  <a:pt x="7315" y="961"/>
                </a:lnTo>
                <a:cubicBezTo>
                  <a:pt x="7345" y="961"/>
                  <a:pt x="7345" y="961"/>
                  <a:pt x="7345" y="992"/>
                </a:cubicBezTo>
                <a:cubicBezTo>
                  <a:pt x="7345" y="992"/>
                  <a:pt x="7345" y="992"/>
                  <a:pt x="7345" y="1022"/>
                </a:cubicBezTo>
                <a:lnTo>
                  <a:pt x="7345" y="1022"/>
                </a:lnTo>
                <a:lnTo>
                  <a:pt x="7345" y="1022"/>
                </a:lnTo>
                <a:cubicBezTo>
                  <a:pt x="7377" y="1022"/>
                  <a:pt x="7377" y="1022"/>
                  <a:pt x="7408" y="1022"/>
                </a:cubicBezTo>
                <a:cubicBezTo>
                  <a:pt x="7408" y="1022"/>
                  <a:pt x="7408" y="1022"/>
                  <a:pt x="7408" y="992"/>
                </a:cubicBezTo>
                <a:lnTo>
                  <a:pt x="7408" y="992"/>
                </a:lnTo>
                <a:cubicBezTo>
                  <a:pt x="7439" y="992"/>
                  <a:pt x="7439" y="961"/>
                  <a:pt x="7439" y="961"/>
                </a:cubicBezTo>
                <a:lnTo>
                  <a:pt x="7469" y="992"/>
                </a:lnTo>
                <a:lnTo>
                  <a:pt x="7469" y="992"/>
                </a:lnTo>
                <a:lnTo>
                  <a:pt x="7469" y="992"/>
                </a:lnTo>
                <a:cubicBezTo>
                  <a:pt x="7469" y="961"/>
                  <a:pt x="7469" y="961"/>
                  <a:pt x="7469" y="961"/>
                </a:cubicBezTo>
                <a:cubicBezTo>
                  <a:pt x="7469" y="961"/>
                  <a:pt x="7469" y="961"/>
                  <a:pt x="7469" y="930"/>
                </a:cubicBezTo>
                <a:cubicBezTo>
                  <a:pt x="7501" y="930"/>
                  <a:pt x="7501" y="930"/>
                  <a:pt x="7501" y="930"/>
                </a:cubicBezTo>
                <a:cubicBezTo>
                  <a:pt x="7532" y="898"/>
                  <a:pt x="7532" y="898"/>
                  <a:pt x="7532" y="898"/>
                </a:cubicBezTo>
                <a:lnTo>
                  <a:pt x="7532" y="898"/>
                </a:lnTo>
                <a:lnTo>
                  <a:pt x="7563" y="898"/>
                </a:lnTo>
                <a:lnTo>
                  <a:pt x="7563" y="898"/>
                </a:lnTo>
                <a:lnTo>
                  <a:pt x="7563" y="898"/>
                </a:lnTo>
                <a:cubicBezTo>
                  <a:pt x="7593" y="898"/>
                  <a:pt x="7593" y="930"/>
                  <a:pt x="7593" y="961"/>
                </a:cubicBezTo>
                <a:cubicBezTo>
                  <a:pt x="7625" y="961"/>
                  <a:pt x="7593" y="961"/>
                  <a:pt x="7593" y="992"/>
                </a:cubicBezTo>
                <a:lnTo>
                  <a:pt x="7593" y="992"/>
                </a:lnTo>
                <a:cubicBezTo>
                  <a:pt x="7563" y="992"/>
                  <a:pt x="7563" y="992"/>
                  <a:pt x="7563" y="992"/>
                </a:cubicBezTo>
                <a:lnTo>
                  <a:pt x="7563" y="992"/>
                </a:lnTo>
                <a:cubicBezTo>
                  <a:pt x="7563" y="1022"/>
                  <a:pt x="7563" y="1022"/>
                  <a:pt x="7563" y="1022"/>
                </a:cubicBezTo>
                <a:cubicBezTo>
                  <a:pt x="7563" y="1054"/>
                  <a:pt x="7532" y="1085"/>
                  <a:pt x="7501" y="1085"/>
                </a:cubicBezTo>
                <a:lnTo>
                  <a:pt x="7469" y="1085"/>
                </a:lnTo>
                <a:cubicBezTo>
                  <a:pt x="7439" y="1116"/>
                  <a:pt x="7439" y="1116"/>
                  <a:pt x="7408" y="1116"/>
                </a:cubicBezTo>
                <a:cubicBezTo>
                  <a:pt x="7408" y="1146"/>
                  <a:pt x="7377" y="1146"/>
                  <a:pt x="7377" y="1146"/>
                </a:cubicBezTo>
                <a:cubicBezTo>
                  <a:pt x="7345" y="1178"/>
                  <a:pt x="7284" y="1240"/>
                  <a:pt x="7253" y="1240"/>
                </a:cubicBezTo>
                <a:cubicBezTo>
                  <a:pt x="7253" y="1270"/>
                  <a:pt x="7222" y="1270"/>
                  <a:pt x="7222" y="1270"/>
                </a:cubicBezTo>
                <a:lnTo>
                  <a:pt x="7191" y="1270"/>
                </a:lnTo>
                <a:lnTo>
                  <a:pt x="7191" y="1270"/>
                </a:lnTo>
                <a:cubicBezTo>
                  <a:pt x="7160" y="1270"/>
                  <a:pt x="7160" y="1270"/>
                  <a:pt x="7160" y="1270"/>
                </a:cubicBezTo>
                <a:lnTo>
                  <a:pt x="7160" y="1270"/>
                </a:lnTo>
                <a:cubicBezTo>
                  <a:pt x="7160" y="1302"/>
                  <a:pt x="7160" y="1333"/>
                  <a:pt x="7129" y="1333"/>
                </a:cubicBezTo>
                <a:cubicBezTo>
                  <a:pt x="7129" y="1333"/>
                  <a:pt x="7129" y="1333"/>
                  <a:pt x="7098" y="1333"/>
                </a:cubicBezTo>
                <a:cubicBezTo>
                  <a:pt x="7098" y="1333"/>
                  <a:pt x="7098" y="1333"/>
                  <a:pt x="7098" y="1364"/>
                </a:cubicBezTo>
                <a:cubicBezTo>
                  <a:pt x="7098" y="1394"/>
                  <a:pt x="7098" y="1425"/>
                  <a:pt x="7098" y="1457"/>
                </a:cubicBezTo>
                <a:cubicBezTo>
                  <a:pt x="7098" y="1457"/>
                  <a:pt x="7098" y="1457"/>
                  <a:pt x="7098" y="1488"/>
                </a:cubicBezTo>
                <a:cubicBezTo>
                  <a:pt x="7098" y="1488"/>
                  <a:pt x="7129" y="1518"/>
                  <a:pt x="7129" y="1550"/>
                </a:cubicBezTo>
                <a:cubicBezTo>
                  <a:pt x="7129" y="1550"/>
                  <a:pt x="7129" y="1550"/>
                  <a:pt x="7129" y="1581"/>
                </a:cubicBezTo>
                <a:lnTo>
                  <a:pt x="7129" y="1581"/>
                </a:lnTo>
                <a:lnTo>
                  <a:pt x="7129" y="1612"/>
                </a:lnTo>
                <a:lnTo>
                  <a:pt x="7129" y="1612"/>
                </a:lnTo>
                <a:cubicBezTo>
                  <a:pt x="7129" y="1642"/>
                  <a:pt x="7129" y="1642"/>
                  <a:pt x="7129" y="1642"/>
                </a:cubicBezTo>
                <a:cubicBezTo>
                  <a:pt x="7129" y="1642"/>
                  <a:pt x="7129" y="1642"/>
                  <a:pt x="7129" y="1674"/>
                </a:cubicBezTo>
                <a:cubicBezTo>
                  <a:pt x="7129" y="1642"/>
                  <a:pt x="7129" y="1642"/>
                  <a:pt x="7129" y="1642"/>
                </a:cubicBezTo>
                <a:cubicBezTo>
                  <a:pt x="7160" y="1642"/>
                  <a:pt x="7160" y="1642"/>
                  <a:pt x="7160" y="1642"/>
                </a:cubicBezTo>
                <a:lnTo>
                  <a:pt x="7160" y="1642"/>
                </a:lnTo>
                <a:cubicBezTo>
                  <a:pt x="7191" y="1642"/>
                  <a:pt x="7191" y="1612"/>
                  <a:pt x="7191" y="1612"/>
                </a:cubicBezTo>
                <a:lnTo>
                  <a:pt x="7191" y="1612"/>
                </a:lnTo>
                <a:lnTo>
                  <a:pt x="7191" y="1612"/>
                </a:lnTo>
                <a:cubicBezTo>
                  <a:pt x="7191" y="1581"/>
                  <a:pt x="7191" y="1550"/>
                  <a:pt x="7222" y="1550"/>
                </a:cubicBezTo>
                <a:cubicBezTo>
                  <a:pt x="7222" y="1518"/>
                  <a:pt x="7222" y="1518"/>
                  <a:pt x="7222" y="1518"/>
                </a:cubicBezTo>
                <a:lnTo>
                  <a:pt x="7222" y="1518"/>
                </a:lnTo>
                <a:lnTo>
                  <a:pt x="7253" y="1518"/>
                </a:lnTo>
                <a:lnTo>
                  <a:pt x="7284" y="1518"/>
                </a:lnTo>
                <a:lnTo>
                  <a:pt x="7284" y="1518"/>
                </a:lnTo>
                <a:lnTo>
                  <a:pt x="7284" y="1488"/>
                </a:lnTo>
                <a:cubicBezTo>
                  <a:pt x="7284" y="1457"/>
                  <a:pt x="7315" y="1457"/>
                  <a:pt x="7315" y="1457"/>
                </a:cubicBezTo>
                <a:lnTo>
                  <a:pt x="7315" y="1457"/>
                </a:lnTo>
                <a:cubicBezTo>
                  <a:pt x="7345" y="1425"/>
                  <a:pt x="7408" y="1425"/>
                  <a:pt x="7439" y="1425"/>
                </a:cubicBezTo>
                <a:lnTo>
                  <a:pt x="7439" y="1425"/>
                </a:lnTo>
                <a:cubicBezTo>
                  <a:pt x="7439" y="1394"/>
                  <a:pt x="7439" y="1364"/>
                  <a:pt x="7469" y="1364"/>
                </a:cubicBezTo>
                <a:cubicBezTo>
                  <a:pt x="7439" y="1333"/>
                  <a:pt x="7439" y="1302"/>
                  <a:pt x="7439" y="1302"/>
                </a:cubicBezTo>
                <a:cubicBezTo>
                  <a:pt x="7439" y="1270"/>
                  <a:pt x="7439" y="1270"/>
                  <a:pt x="7469" y="1270"/>
                </a:cubicBezTo>
                <a:cubicBezTo>
                  <a:pt x="7439" y="1270"/>
                  <a:pt x="7439" y="1270"/>
                  <a:pt x="7439" y="1270"/>
                </a:cubicBezTo>
                <a:cubicBezTo>
                  <a:pt x="7439" y="1270"/>
                  <a:pt x="7439" y="1270"/>
                  <a:pt x="7408" y="1270"/>
                </a:cubicBezTo>
                <a:cubicBezTo>
                  <a:pt x="7408" y="1240"/>
                  <a:pt x="7439" y="1209"/>
                  <a:pt x="7439" y="1209"/>
                </a:cubicBezTo>
                <a:cubicBezTo>
                  <a:pt x="7439" y="1178"/>
                  <a:pt x="7439" y="1178"/>
                  <a:pt x="7469" y="1178"/>
                </a:cubicBezTo>
                <a:cubicBezTo>
                  <a:pt x="7469" y="1146"/>
                  <a:pt x="7469" y="1146"/>
                  <a:pt x="7469" y="1146"/>
                </a:cubicBezTo>
                <a:cubicBezTo>
                  <a:pt x="7501" y="1146"/>
                  <a:pt x="7501" y="1116"/>
                  <a:pt x="7501" y="1116"/>
                </a:cubicBezTo>
                <a:lnTo>
                  <a:pt x="7501" y="1116"/>
                </a:lnTo>
                <a:cubicBezTo>
                  <a:pt x="7501" y="1116"/>
                  <a:pt x="7501" y="1085"/>
                  <a:pt x="7532" y="1085"/>
                </a:cubicBezTo>
                <a:lnTo>
                  <a:pt x="7563" y="1085"/>
                </a:lnTo>
                <a:cubicBezTo>
                  <a:pt x="7563" y="1085"/>
                  <a:pt x="7563" y="1085"/>
                  <a:pt x="7593" y="1085"/>
                </a:cubicBezTo>
                <a:lnTo>
                  <a:pt x="7593" y="1085"/>
                </a:lnTo>
                <a:cubicBezTo>
                  <a:pt x="7625" y="1085"/>
                  <a:pt x="7625" y="1054"/>
                  <a:pt x="7625" y="1054"/>
                </a:cubicBezTo>
                <a:cubicBezTo>
                  <a:pt x="7625" y="1054"/>
                  <a:pt x="7625" y="1054"/>
                  <a:pt x="7656" y="1054"/>
                </a:cubicBezTo>
                <a:lnTo>
                  <a:pt x="7656" y="1054"/>
                </a:lnTo>
                <a:cubicBezTo>
                  <a:pt x="7687" y="1054"/>
                  <a:pt x="7687" y="1054"/>
                  <a:pt x="7687" y="1054"/>
                </a:cubicBezTo>
                <a:lnTo>
                  <a:pt x="7687" y="1054"/>
                </a:lnTo>
                <a:lnTo>
                  <a:pt x="7687" y="1054"/>
                </a:lnTo>
                <a:lnTo>
                  <a:pt x="7687" y="1054"/>
                </a:lnTo>
                <a:cubicBezTo>
                  <a:pt x="7687" y="1054"/>
                  <a:pt x="7717" y="1054"/>
                  <a:pt x="7749" y="1054"/>
                </a:cubicBezTo>
                <a:cubicBezTo>
                  <a:pt x="7749" y="1054"/>
                  <a:pt x="7749" y="1054"/>
                  <a:pt x="7780" y="1054"/>
                </a:cubicBezTo>
                <a:lnTo>
                  <a:pt x="7780" y="1054"/>
                </a:lnTo>
                <a:cubicBezTo>
                  <a:pt x="7811" y="1054"/>
                  <a:pt x="7811" y="1054"/>
                  <a:pt x="7811" y="1054"/>
                </a:cubicBezTo>
                <a:lnTo>
                  <a:pt x="7811" y="1054"/>
                </a:lnTo>
                <a:cubicBezTo>
                  <a:pt x="7841" y="1054"/>
                  <a:pt x="7841" y="1054"/>
                  <a:pt x="7873" y="1085"/>
                </a:cubicBezTo>
                <a:lnTo>
                  <a:pt x="7873" y="1085"/>
                </a:lnTo>
                <a:cubicBezTo>
                  <a:pt x="7873" y="1085"/>
                  <a:pt x="7873" y="1085"/>
                  <a:pt x="7873" y="1054"/>
                </a:cubicBezTo>
                <a:cubicBezTo>
                  <a:pt x="7873" y="1054"/>
                  <a:pt x="7904" y="1054"/>
                  <a:pt x="7935" y="1054"/>
                </a:cubicBezTo>
                <a:lnTo>
                  <a:pt x="7965" y="1022"/>
                </a:lnTo>
                <a:lnTo>
                  <a:pt x="7965" y="1022"/>
                </a:lnTo>
                <a:cubicBezTo>
                  <a:pt x="7997" y="992"/>
                  <a:pt x="8089" y="961"/>
                  <a:pt x="8089" y="961"/>
                </a:cubicBezTo>
                <a:cubicBezTo>
                  <a:pt x="8121" y="961"/>
                  <a:pt x="8121" y="961"/>
                  <a:pt x="8121" y="961"/>
                </a:cubicBezTo>
                <a:lnTo>
                  <a:pt x="8121" y="961"/>
                </a:lnTo>
                <a:lnTo>
                  <a:pt x="8121" y="961"/>
                </a:lnTo>
                <a:cubicBezTo>
                  <a:pt x="8152" y="961"/>
                  <a:pt x="8152" y="961"/>
                  <a:pt x="8152" y="961"/>
                </a:cubicBezTo>
                <a:cubicBezTo>
                  <a:pt x="8183" y="961"/>
                  <a:pt x="8213" y="930"/>
                  <a:pt x="8213" y="930"/>
                </a:cubicBezTo>
                <a:lnTo>
                  <a:pt x="8245" y="898"/>
                </a:lnTo>
                <a:cubicBezTo>
                  <a:pt x="8276" y="898"/>
                  <a:pt x="8276" y="930"/>
                  <a:pt x="8307" y="930"/>
                </a:cubicBezTo>
                <a:lnTo>
                  <a:pt x="8307" y="930"/>
                </a:lnTo>
                <a:lnTo>
                  <a:pt x="8307" y="930"/>
                </a:lnTo>
                <a:lnTo>
                  <a:pt x="8337" y="930"/>
                </a:lnTo>
                <a:lnTo>
                  <a:pt x="8337" y="930"/>
                </a:lnTo>
                <a:lnTo>
                  <a:pt x="8337" y="898"/>
                </a:lnTo>
                <a:cubicBezTo>
                  <a:pt x="8337" y="868"/>
                  <a:pt x="8337" y="868"/>
                  <a:pt x="8307" y="837"/>
                </a:cubicBezTo>
                <a:cubicBezTo>
                  <a:pt x="8276" y="837"/>
                  <a:pt x="8276" y="837"/>
                  <a:pt x="8276" y="837"/>
                </a:cubicBezTo>
                <a:cubicBezTo>
                  <a:pt x="8276" y="837"/>
                  <a:pt x="8276" y="837"/>
                  <a:pt x="8245" y="837"/>
                </a:cubicBezTo>
                <a:lnTo>
                  <a:pt x="8245" y="837"/>
                </a:lnTo>
                <a:cubicBezTo>
                  <a:pt x="8213" y="837"/>
                  <a:pt x="8213" y="837"/>
                  <a:pt x="8183" y="837"/>
                </a:cubicBezTo>
                <a:lnTo>
                  <a:pt x="8183" y="837"/>
                </a:lnTo>
                <a:lnTo>
                  <a:pt x="8152" y="837"/>
                </a:lnTo>
                <a:cubicBezTo>
                  <a:pt x="8152" y="837"/>
                  <a:pt x="8152" y="837"/>
                  <a:pt x="8121" y="837"/>
                </a:cubicBezTo>
                <a:lnTo>
                  <a:pt x="8121" y="806"/>
                </a:lnTo>
                <a:cubicBezTo>
                  <a:pt x="8121" y="775"/>
                  <a:pt x="8121" y="775"/>
                  <a:pt x="8152" y="775"/>
                </a:cubicBezTo>
                <a:lnTo>
                  <a:pt x="8183" y="775"/>
                </a:lnTo>
                <a:cubicBezTo>
                  <a:pt x="8183" y="775"/>
                  <a:pt x="8213" y="744"/>
                  <a:pt x="8245" y="744"/>
                </a:cubicBezTo>
                <a:cubicBezTo>
                  <a:pt x="8276" y="744"/>
                  <a:pt x="8276" y="775"/>
                  <a:pt x="8307" y="775"/>
                </a:cubicBezTo>
                <a:cubicBezTo>
                  <a:pt x="8337" y="775"/>
                  <a:pt x="8369" y="775"/>
                  <a:pt x="8369" y="775"/>
                </a:cubicBezTo>
                <a:cubicBezTo>
                  <a:pt x="8400" y="775"/>
                  <a:pt x="8431" y="775"/>
                  <a:pt x="8431" y="775"/>
                </a:cubicBezTo>
                <a:cubicBezTo>
                  <a:pt x="8431" y="744"/>
                  <a:pt x="8493" y="744"/>
                  <a:pt x="8493" y="744"/>
                </a:cubicBezTo>
                <a:cubicBezTo>
                  <a:pt x="8524" y="744"/>
                  <a:pt x="8524" y="744"/>
                  <a:pt x="8524" y="744"/>
                </a:cubicBezTo>
                <a:cubicBezTo>
                  <a:pt x="8555" y="744"/>
                  <a:pt x="8585" y="744"/>
                  <a:pt x="8648" y="744"/>
                </a:cubicBezTo>
                <a:lnTo>
                  <a:pt x="8648" y="744"/>
                </a:lnTo>
                <a:cubicBezTo>
                  <a:pt x="8679" y="713"/>
                  <a:pt x="8679" y="713"/>
                  <a:pt x="8679" y="713"/>
                </a:cubicBezTo>
                <a:cubicBezTo>
                  <a:pt x="8709" y="713"/>
                  <a:pt x="8803" y="682"/>
                  <a:pt x="8865" y="682"/>
                </a:cubicBezTo>
                <a:lnTo>
                  <a:pt x="8833" y="682"/>
                </a:lnTo>
                <a:cubicBezTo>
                  <a:pt x="8833" y="682"/>
                  <a:pt x="8803" y="682"/>
                  <a:pt x="8772" y="68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3" name="Freeform 140"/>
          <p:cNvSpPr>
            <a:spLocks noChangeArrowheads="1"/>
          </p:cNvSpPr>
          <p:nvPr/>
        </p:nvSpPr>
        <p:spPr bwMode="auto">
          <a:xfrm>
            <a:off x="6648939" y="3273137"/>
            <a:ext cx="154615" cy="327847"/>
          </a:xfrm>
          <a:custGeom>
            <a:avLst/>
            <a:gdLst>
              <a:gd name="T0" fmla="*/ 248 w 404"/>
              <a:gd name="T1" fmla="*/ 588 h 745"/>
              <a:gd name="T2" fmla="*/ 248 w 404"/>
              <a:gd name="T3" fmla="*/ 526 h 745"/>
              <a:gd name="T4" fmla="*/ 279 w 404"/>
              <a:gd name="T5" fmla="*/ 496 h 745"/>
              <a:gd name="T6" fmla="*/ 310 w 404"/>
              <a:gd name="T7" fmla="*/ 496 h 745"/>
              <a:gd name="T8" fmla="*/ 342 w 404"/>
              <a:gd name="T9" fmla="*/ 496 h 745"/>
              <a:gd name="T10" fmla="*/ 403 w 404"/>
              <a:gd name="T11" fmla="*/ 464 h 745"/>
              <a:gd name="T12" fmla="*/ 403 w 404"/>
              <a:gd name="T13" fmla="*/ 464 h 745"/>
              <a:gd name="T14" fmla="*/ 372 w 404"/>
              <a:gd name="T15" fmla="*/ 402 h 745"/>
              <a:gd name="T16" fmla="*/ 342 w 404"/>
              <a:gd name="T17" fmla="*/ 372 h 745"/>
              <a:gd name="T18" fmla="*/ 310 w 404"/>
              <a:gd name="T19" fmla="*/ 309 h 745"/>
              <a:gd name="T20" fmla="*/ 310 w 404"/>
              <a:gd name="T21" fmla="*/ 278 h 745"/>
              <a:gd name="T22" fmla="*/ 279 w 404"/>
              <a:gd name="T23" fmla="*/ 309 h 745"/>
              <a:gd name="T24" fmla="*/ 248 w 404"/>
              <a:gd name="T25" fmla="*/ 278 h 745"/>
              <a:gd name="T26" fmla="*/ 248 w 404"/>
              <a:gd name="T27" fmla="*/ 278 h 745"/>
              <a:gd name="T28" fmla="*/ 248 w 404"/>
              <a:gd name="T29" fmla="*/ 216 h 745"/>
              <a:gd name="T30" fmla="*/ 248 w 404"/>
              <a:gd name="T31" fmla="*/ 185 h 745"/>
              <a:gd name="T32" fmla="*/ 248 w 404"/>
              <a:gd name="T33" fmla="*/ 155 h 745"/>
              <a:gd name="T34" fmla="*/ 279 w 404"/>
              <a:gd name="T35" fmla="*/ 155 h 745"/>
              <a:gd name="T36" fmla="*/ 310 w 404"/>
              <a:gd name="T37" fmla="*/ 124 h 745"/>
              <a:gd name="T38" fmla="*/ 310 w 404"/>
              <a:gd name="T39" fmla="*/ 92 h 745"/>
              <a:gd name="T40" fmla="*/ 310 w 404"/>
              <a:gd name="T41" fmla="*/ 61 h 745"/>
              <a:gd name="T42" fmla="*/ 279 w 404"/>
              <a:gd name="T43" fmla="*/ 0 h 745"/>
              <a:gd name="T44" fmla="*/ 248 w 404"/>
              <a:gd name="T45" fmla="*/ 0 h 745"/>
              <a:gd name="T46" fmla="*/ 248 w 404"/>
              <a:gd name="T47" fmla="*/ 31 h 745"/>
              <a:gd name="T48" fmla="*/ 248 w 404"/>
              <a:gd name="T49" fmla="*/ 92 h 745"/>
              <a:gd name="T50" fmla="*/ 218 w 404"/>
              <a:gd name="T51" fmla="*/ 92 h 745"/>
              <a:gd name="T52" fmla="*/ 187 w 404"/>
              <a:gd name="T53" fmla="*/ 92 h 745"/>
              <a:gd name="T54" fmla="*/ 155 w 404"/>
              <a:gd name="T55" fmla="*/ 124 h 745"/>
              <a:gd name="T56" fmla="*/ 124 w 404"/>
              <a:gd name="T57" fmla="*/ 185 h 745"/>
              <a:gd name="T58" fmla="*/ 124 w 404"/>
              <a:gd name="T59" fmla="*/ 216 h 745"/>
              <a:gd name="T60" fmla="*/ 94 w 404"/>
              <a:gd name="T61" fmla="*/ 309 h 745"/>
              <a:gd name="T62" fmla="*/ 63 w 404"/>
              <a:gd name="T63" fmla="*/ 278 h 745"/>
              <a:gd name="T64" fmla="*/ 63 w 404"/>
              <a:gd name="T65" fmla="*/ 309 h 745"/>
              <a:gd name="T66" fmla="*/ 63 w 404"/>
              <a:gd name="T67" fmla="*/ 340 h 745"/>
              <a:gd name="T68" fmla="*/ 63 w 404"/>
              <a:gd name="T69" fmla="*/ 402 h 745"/>
              <a:gd name="T70" fmla="*/ 31 w 404"/>
              <a:gd name="T71" fmla="*/ 433 h 745"/>
              <a:gd name="T72" fmla="*/ 0 w 404"/>
              <a:gd name="T73" fmla="*/ 464 h 745"/>
              <a:gd name="T74" fmla="*/ 31 w 404"/>
              <a:gd name="T75" fmla="*/ 464 h 745"/>
              <a:gd name="T76" fmla="*/ 94 w 404"/>
              <a:gd name="T77" fmla="*/ 526 h 745"/>
              <a:gd name="T78" fmla="*/ 94 w 404"/>
              <a:gd name="T79" fmla="*/ 588 h 745"/>
              <a:gd name="T80" fmla="*/ 94 w 404"/>
              <a:gd name="T81" fmla="*/ 744 h 745"/>
              <a:gd name="T82" fmla="*/ 155 w 404"/>
              <a:gd name="T83" fmla="*/ 744 h 745"/>
              <a:gd name="T84" fmla="*/ 218 w 404"/>
              <a:gd name="T85" fmla="*/ 712 h 745"/>
              <a:gd name="T86" fmla="*/ 248 w 404"/>
              <a:gd name="T87" fmla="*/ 650 h 745"/>
              <a:gd name="T88" fmla="*/ 248 w 404"/>
              <a:gd name="T89" fmla="*/ 620 h 745"/>
              <a:gd name="T90" fmla="*/ 248 w 404"/>
              <a:gd name="T91" fmla="*/ 588 h 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04" h="745">
                <a:moveTo>
                  <a:pt x="248" y="588"/>
                </a:moveTo>
                <a:lnTo>
                  <a:pt x="248" y="588"/>
                </a:lnTo>
                <a:lnTo>
                  <a:pt x="248" y="588"/>
                </a:lnTo>
                <a:cubicBezTo>
                  <a:pt x="248" y="557"/>
                  <a:pt x="248" y="557"/>
                  <a:pt x="248" y="557"/>
                </a:cubicBezTo>
                <a:lnTo>
                  <a:pt x="248" y="526"/>
                </a:lnTo>
                <a:lnTo>
                  <a:pt x="248" y="526"/>
                </a:lnTo>
                <a:lnTo>
                  <a:pt x="279" y="526"/>
                </a:lnTo>
                <a:cubicBezTo>
                  <a:pt x="279" y="526"/>
                  <a:pt x="279" y="526"/>
                  <a:pt x="279" y="496"/>
                </a:cubicBezTo>
                <a:lnTo>
                  <a:pt x="279" y="496"/>
                </a:lnTo>
                <a:cubicBezTo>
                  <a:pt x="279" y="496"/>
                  <a:pt x="279" y="496"/>
                  <a:pt x="310" y="496"/>
                </a:cubicBezTo>
                <a:lnTo>
                  <a:pt x="310" y="496"/>
                </a:lnTo>
                <a:lnTo>
                  <a:pt x="310" y="496"/>
                </a:lnTo>
                <a:lnTo>
                  <a:pt x="310" y="496"/>
                </a:lnTo>
                <a:lnTo>
                  <a:pt x="310" y="496"/>
                </a:lnTo>
                <a:cubicBezTo>
                  <a:pt x="342" y="496"/>
                  <a:pt x="342" y="496"/>
                  <a:pt x="342" y="496"/>
                </a:cubicBezTo>
                <a:cubicBezTo>
                  <a:pt x="342" y="464"/>
                  <a:pt x="372" y="464"/>
                  <a:pt x="403" y="464"/>
                </a:cubicBezTo>
                <a:lnTo>
                  <a:pt x="403" y="464"/>
                </a:lnTo>
                <a:lnTo>
                  <a:pt x="403" y="464"/>
                </a:lnTo>
                <a:lnTo>
                  <a:pt x="403" y="464"/>
                </a:lnTo>
                <a:lnTo>
                  <a:pt x="403" y="464"/>
                </a:lnTo>
                <a:lnTo>
                  <a:pt x="403" y="464"/>
                </a:lnTo>
                <a:cubicBezTo>
                  <a:pt x="403" y="464"/>
                  <a:pt x="403" y="464"/>
                  <a:pt x="403" y="433"/>
                </a:cubicBezTo>
                <a:cubicBezTo>
                  <a:pt x="403" y="433"/>
                  <a:pt x="372" y="433"/>
                  <a:pt x="372" y="402"/>
                </a:cubicBezTo>
                <a:lnTo>
                  <a:pt x="372" y="402"/>
                </a:lnTo>
                <a:lnTo>
                  <a:pt x="372" y="402"/>
                </a:lnTo>
                <a:cubicBezTo>
                  <a:pt x="342" y="402"/>
                  <a:pt x="342" y="372"/>
                  <a:pt x="342" y="372"/>
                </a:cubicBezTo>
                <a:lnTo>
                  <a:pt x="342" y="372"/>
                </a:lnTo>
                <a:cubicBezTo>
                  <a:pt x="342" y="340"/>
                  <a:pt x="342" y="340"/>
                  <a:pt x="342" y="340"/>
                </a:cubicBezTo>
                <a:lnTo>
                  <a:pt x="342" y="340"/>
                </a:lnTo>
                <a:lnTo>
                  <a:pt x="310" y="309"/>
                </a:lnTo>
                <a:lnTo>
                  <a:pt x="310" y="278"/>
                </a:lnTo>
                <a:lnTo>
                  <a:pt x="310" y="278"/>
                </a:lnTo>
                <a:lnTo>
                  <a:pt x="310" y="278"/>
                </a:lnTo>
                <a:cubicBezTo>
                  <a:pt x="279" y="278"/>
                  <a:pt x="279" y="278"/>
                  <a:pt x="279" y="278"/>
                </a:cubicBezTo>
                <a:lnTo>
                  <a:pt x="279" y="309"/>
                </a:lnTo>
                <a:lnTo>
                  <a:pt x="279" y="309"/>
                </a:lnTo>
                <a:lnTo>
                  <a:pt x="279" y="309"/>
                </a:lnTo>
                <a:cubicBezTo>
                  <a:pt x="248" y="309"/>
                  <a:pt x="248" y="278"/>
                  <a:pt x="248" y="278"/>
                </a:cubicBezTo>
                <a:lnTo>
                  <a:pt x="248" y="278"/>
                </a:lnTo>
                <a:lnTo>
                  <a:pt x="248" y="278"/>
                </a:lnTo>
                <a:lnTo>
                  <a:pt x="248" y="278"/>
                </a:lnTo>
                <a:lnTo>
                  <a:pt x="248" y="278"/>
                </a:lnTo>
                <a:cubicBezTo>
                  <a:pt x="248" y="248"/>
                  <a:pt x="248" y="248"/>
                  <a:pt x="248" y="248"/>
                </a:cubicBezTo>
                <a:lnTo>
                  <a:pt x="248" y="248"/>
                </a:lnTo>
                <a:cubicBezTo>
                  <a:pt x="248" y="216"/>
                  <a:pt x="248" y="216"/>
                  <a:pt x="248" y="216"/>
                </a:cubicBezTo>
                <a:lnTo>
                  <a:pt x="248" y="216"/>
                </a:lnTo>
                <a:lnTo>
                  <a:pt x="248" y="216"/>
                </a:lnTo>
                <a:lnTo>
                  <a:pt x="248" y="185"/>
                </a:lnTo>
                <a:lnTo>
                  <a:pt x="248" y="185"/>
                </a:lnTo>
                <a:lnTo>
                  <a:pt x="248" y="185"/>
                </a:lnTo>
                <a:lnTo>
                  <a:pt x="248" y="155"/>
                </a:lnTo>
                <a:cubicBezTo>
                  <a:pt x="279" y="155"/>
                  <a:pt x="279" y="155"/>
                  <a:pt x="279" y="155"/>
                </a:cubicBezTo>
                <a:lnTo>
                  <a:pt x="279" y="155"/>
                </a:lnTo>
                <a:lnTo>
                  <a:pt x="279" y="155"/>
                </a:lnTo>
                <a:lnTo>
                  <a:pt x="279" y="155"/>
                </a:lnTo>
                <a:lnTo>
                  <a:pt x="279" y="155"/>
                </a:lnTo>
                <a:lnTo>
                  <a:pt x="310" y="124"/>
                </a:lnTo>
                <a:lnTo>
                  <a:pt x="310" y="124"/>
                </a:lnTo>
                <a:cubicBezTo>
                  <a:pt x="310" y="124"/>
                  <a:pt x="310" y="124"/>
                  <a:pt x="310" y="92"/>
                </a:cubicBezTo>
                <a:lnTo>
                  <a:pt x="310" y="92"/>
                </a:lnTo>
                <a:lnTo>
                  <a:pt x="310" y="92"/>
                </a:lnTo>
                <a:lnTo>
                  <a:pt x="310" y="61"/>
                </a:lnTo>
                <a:lnTo>
                  <a:pt x="310" y="61"/>
                </a:lnTo>
                <a:cubicBezTo>
                  <a:pt x="310" y="31"/>
                  <a:pt x="310" y="31"/>
                  <a:pt x="310" y="31"/>
                </a:cubicBezTo>
                <a:lnTo>
                  <a:pt x="279" y="31"/>
                </a:lnTo>
                <a:cubicBezTo>
                  <a:pt x="279" y="31"/>
                  <a:pt x="279" y="31"/>
                  <a:pt x="279" y="0"/>
                </a:cubicBezTo>
                <a:lnTo>
                  <a:pt x="279" y="0"/>
                </a:lnTo>
                <a:cubicBezTo>
                  <a:pt x="248" y="0"/>
                  <a:pt x="248" y="0"/>
                  <a:pt x="248" y="0"/>
                </a:cubicBezTo>
                <a:lnTo>
                  <a:pt x="248" y="0"/>
                </a:lnTo>
                <a:lnTo>
                  <a:pt x="248" y="31"/>
                </a:lnTo>
                <a:lnTo>
                  <a:pt x="248" y="31"/>
                </a:lnTo>
                <a:lnTo>
                  <a:pt x="248" y="31"/>
                </a:lnTo>
                <a:cubicBezTo>
                  <a:pt x="279" y="61"/>
                  <a:pt x="279" y="61"/>
                  <a:pt x="279" y="61"/>
                </a:cubicBezTo>
                <a:lnTo>
                  <a:pt x="279" y="61"/>
                </a:lnTo>
                <a:lnTo>
                  <a:pt x="248" y="92"/>
                </a:lnTo>
                <a:lnTo>
                  <a:pt x="248" y="92"/>
                </a:lnTo>
                <a:lnTo>
                  <a:pt x="248" y="92"/>
                </a:lnTo>
                <a:cubicBezTo>
                  <a:pt x="248" y="92"/>
                  <a:pt x="248" y="92"/>
                  <a:pt x="218" y="92"/>
                </a:cubicBezTo>
                <a:lnTo>
                  <a:pt x="218" y="92"/>
                </a:lnTo>
                <a:lnTo>
                  <a:pt x="187" y="92"/>
                </a:lnTo>
                <a:lnTo>
                  <a:pt x="187" y="92"/>
                </a:lnTo>
                <a:lnTo>
                  <a:pt x="187" y="92"/>
                </a:lnTo>
                <a:cubicBezTo>
                  <a:pt x="187" y="92"/>
                  <a:pt x="187" y="124"/>
                  <a:pt x="155" y="124"/>
                </a:cubicBezTo>
                <a:lnTo>
                  <a:pt x="155" y="124"/>
                </a:lnTo>
                <a:cubicBezTo>
                  <a:pt x="155" y="124"/>
                  <a:pt x="155" y="124"/>
                  <a:pt x="155" y="155"/>
                </a:cubicBezTo>
                <a:cubicBezTo>
                  <a:pt x="155" y="155"/>
                  <a:pt x="155" y="185"/>
                  <a:pt x="124" y="185"/>
                </a:cubicBezTo>
                <a:lnTo>
                  <a:pt x="124" y="185"/>
                </a:lnTo>
                <a:lnTo>
                  <a:pt x="124" y="185"/>
                </a:lnTo>
                <a:lnTo>
                  <a:pt x="124" y="185"/>
                </a:lnTo>
                <a:lnTo>
                  <a:pt x="124" y="216"/>
                </a:lnTo>
                <a:cubicBezTo>
                  <a:pt x="124" y="248"/>
                  <a:pt x="124" y="248"/>
                  <a:pt x="124" y="278"/>
                </a:cubicBezTo>
                <a:lnTo>
                  <a:pt x="124" y="278"/>
                </a:lnTo>
                <a:lnTo>
                  <a:pt x="94" y="309"/>
                </a:lnTo>
                <a:lnTo>
                  <a:pt x="94" y="309"/>
                </a:lnTo>
                <a:lnTo>
                  <a:pt x="94" y="309"/>
                </a:lnTo>
                <a:cubicBezTo>
                  <a:pt x="63" y="309"/>
                  <a:pt x="63" y="309"/>
                  <a:pt x="63" y="278"/>
                </a:cubicBezTo>
                <a:lnTo>
                  <a:pt x="63" y="278"/>
                </a:lnTo>
                <a:cubicBezTo>
                  <a:pt x="63" y="309"/>
                  <a:pt x="63" y="309"/>
                  <a:pt x="63" y="309"/>
                </a:cubicBezTo>
                <a:lnTo>
                  <a:pt x="63" y="309"/>
                </a:lnTo>
                <a:lnTo>
                  <a:pt x="63" y="340"/>
                </a:lnTo>
                <a:lnTo>
                  <a:pt x="63" y="340"/>
                </a:lnTo>
                <a:lnTo>
                  <a:pt x="63" y="340"/>
                </a:lnTo>
                <a:lnTo>
                  <a:pt x="63" y="372"/>
                </a:lnTo>
                <a:lnTo>
                  <a:pt x="63" y="372"/>
                </a:lnTo>
                <a:cubicBezTo>
                  <a:pt x="63" y="372"/>
                  <a:pt x="63" y="372"/>
                  <a:pt x="63" y="402"/>
                </a:cubicBezTo>
                <a:lnTo>
                  <a:pt x="63" y="402"/>
                </a:lnTo>
                <a:cubicBezTo>
                  <a:pt x="63" y="402"/>
                  <a:pt x="63" y="402"/>
                  <a:pt x="31" y="402"/>
                </a:cubicBezTo>
                <a:cubicBezTo>
                  <a:pt x="31" y="433"/>
                  <a:pt x="31" y="433"/>
                  <a:pt x="31" y="433"/>
                </a:cubicBezTo>
                <a:cubicBezTo>
                  <a:pt x="31" y="433"/>
                  <a:pt x="31" y="433"/>
                  <a:pt x="0" y="433"/>
                </a:cubicBezTo>
                <a:cubicBezTo>
                  <a:pt x="0" y="464"/>
                  <a:pt x="0" y="464"/>
                  <a:pt x="0" y="464"/>
                </a:cubicBezTo>
                <a:lnTo>
                  <a:pt x="0" y="464"/>
                </a:lnTo>
                <a:lnTo>
                  <a:pt x="0" y="464"/>
                </a:lnTo>
                <a:lnTo>
                  <a:pt x="31" y="464"/>
                </a:lnTo>
                <a:lnTo>
                  <a:pt x="31" y="464"/>
                </a:lnTo>
                <a:lnTo>
                  <a:pt x="63" y="496"/>
                </a:lnTo>
                <a:lnTo>
                  <a:pt x="63" y="496"/>
                </a:lnTo>
                <a:cubicBezTo>
                  <a:pt x="94" y="496"/>
                  <a:pt x="94" y="526"/>
                  <a:pt x="94" y="526"/>
                </a:cubicBezTo>
                <a:cubicBezTo>
                  <a:pt x="94" y="526"/>
                  <a:pt x="94" y="526"/>
                  <a:pt x="94" y="557"/>
                </a:cubicBezTo>
                <a:lnTo>
                  <a:pt x="94" y="557"/>
                </a:lnTo>
                <a:cubicBezTo>
                  <a:pt x="94" y="588"/>
                  <a:pt x="94" y="588"/>
                  <a:pt x="94" y="588"/>
                </a:cubicBezTo>
                <a:cubicBezTo>
                  <a:pt x="94" y="620"/>
                  <a:pt x="124" y="620"/>
                  <a:pt x="124" y="620"/>
                </a:cubicBezTo>
                <a:cubicBezTo>
                  <a:pt x="124" y="681"/>
                  <a:pt x="124" y="712"/>
                  <a:pt x="94" y="712"/>
                </a:cubicBezTo>
                <a:cubicBezTo>
                  <a:pt x="94" y="744"/>
                  <a:pt x="94" y="744"/>
                  <a:pt x="94" y="744"/>
                </a:cubicBezTo>
                <a:lnTo>
                  <a:pt x="94" y="744"/>
                </a:lnTo>
                <a:lnTo>
                  <a:pt x="124" y="744"/>
                </a:lnTo>
                <a:lnTo>
                  <a:pt x="155" y="744"/>
                </a:lnTo>
                <a:cubicBezTo>
                  <a:pt x="155" y="744"/>
                  <a:pt x="155" y="744"/>
                  <a:pt x="187" y="744"/>
                </a:cubicBezTo>
                <a:cubicBezTo>
                  <a:pt x="187" y="712"/>
                  <a:pt x="187" y="712"/>
                  <a:pt x="218" y="712"/>
                </a:cubicBezTo>
                <a:lnTo>
                  <a:pt x="218" y="712"/>
                </a:lnTo>
                <a:cubicBezTo>
                  <a:pt x="218" y="681"/>
                  <a:pt x="218" y="681"/>
                  <a:pt x="218" y="650"/>
                </a:cubicBezTo>
                <a:cubicBezTo>
                  <a:pt x="218" y="650"/>
                  <a:pt x="218" y="650"/>
                  <a:pt x="248" y="650"/>
                </a:cubicBezTo>
                <a:lnTo>
                  <a:pt x="248" y="650"/>
                </a:lnTo>
                <a:lnTo>
                  <a:pt x="248" y="650"/>
                </a:lnTo>
                <a:lnTo>
                  <a:pt x="248" y="650"/>
                </a:lnTo>
                <a:lnTo>
                  <a:pt x="248" y="620"/>
                </a:lnTo>
                <a:cubicBezTo>
                  <a:pt x="218" y="620"/>
                  <a:pt x="218" y="620"/>
                  <a:pt x="218" y="620"/>
                </a:cubicBezTo>
                <a:lnTo>
                  <a:pt x="218" y="620"/>
                </a:lnTo>
                <a:cubicBezTo>
                  <a:pt x="218" y="588"/>
                  <a:pt x="248" y="588"/>
                  <a:pt x="248" y="58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4" name="Freeform 141"/>
          <p:cNvSpPr>
            <a:spLocks noChangeArrowheads="1"/>
          </p:cNvSpPr>
          <p:nvPr/>
        </p:nvSpPr>
        <p:spPr bwMode="auto">
          <a:xfrm>
            <a:off x="6648939" y="3245978"/>
            <a:ext cx="47057" cy="42678"/>
          </a:xfrm>
          <a:custGeom>
            <a:avLst/>
            <a:gdLst>
              <a:gd name="T0" fmla="*/ 94 w 125"/>
              <a:gd name="T1" fmla="*/ 0 h 95"/>
              <a:gd name="T2" fmla="*/ 94 w 125"/>
              <a:gd name="T3" fmla="*/ 0 h 95"/>
              <a:gd name="T4" fmla="*/ 94 w 125"/>
              <a:gd name="T5" fmla="*/ 0 h 95"/>
              <a:gd name="T6" fmla="*/ 94 w 125"/>
              <a:gd name="T7" fmla="*/ 0 h 95"/>
              <a:gd name="T8" fmla="*/ 94 w 125"/>
              <a:gd name="T9" fmla="*/ 0 h 95"/>
              <a:gd name="T10" fmla="*/ 94 w 125"/>
              <a:gd name="T11" fmla="*/ 0 h 95"/>
              <a:gd name="T12" fmla="*/ 94 w 125"/>
              <a:gd name="T13" fmla="*/ 31 h 95"/>
              <a:gd name="T14" fmla="*/ 94 w 125"/>
              <a:gd name="T15" fmla="*/ 31 h 95"/>
              <a:gd name="T16" fmla="*/ 63 w 125"/>
              <a:gd name="T17" fmla="*/ 63 h 95"/>
              <a:gd name="T18" fmla="*/ 31 w 125"/>
              <a:gd name="T19" fmla="*/ 63 h 95"/>
              <a:gd name="T20" fmla="*/ 31 w 125"/>
              <a:gd name="T21" fmla="*/ 63 h 95"/>
              <a:gd name="T22" fmla="*/ 0 w 125"/>
              <a:gd name="T23" fmla="*/ 94 h 95"/>
              <a:gd name="T24" fmla="*/ 0 w 125"/>
              <a:gd name="T25" fmla="*/ 94 h 95"/>
              <a:gd name="T26" fmla="*/ 0 w 125"/>
              <a:gd name="T27" fmla="*/ 94 h 95"/>
              <a:gd name="T28" fmla="*/ 0 w 125"/>
              <a:gd name="T29" fmla="*/ 94 h 95"/>
              <a:gd name="T30" fmla="*/ 0 w 125"/>
              <a:gd name="T31" fmla="*/ 94 h 95"/>
              <a:gd name="T32" fmla="*/ 31 w 125"/>
              <a:gd name="T33" fmla="*/ 94 h 95"/>
              <a:gd name="T34" fmla="*/ 31 w 125"/>
              <a:gd name="T35" fmla="*/ 94 h 95"/>
              <a:gd name="T36" fmla="*/ 63 w 125"/>
              <a:gd name="T37" fmla="*/ 94 h 95"/>
              <a:gd name="T38" fmla="*/ 63 w 125"/>
              <a:gd name="T39" fmla="*/ 94 h 95"/>
              <a:gd name="T40" fmla="*/ 63 w 125"/>
              <a:gd name="T41" fmla="*/ 63 h 95"/>
              <a:gd name="T42" fmla="*/ 94 w 125"/>
              <a:gd name="T43" fmla="*/ 63 h 95"/>
              <a:gd name="T44" fmla="*/ 94 w 125"/>
              <a:gd name="T45" fmla="*/ 31 h 95"/>
              <a:gd name="T46" fmla="*/ 124 w 125"/>
              <a:gd name="T47" fmla="*/ 31 h 95"/>
              <a:gd name="T48" fmla="*/ 94 w 125"/>
              <a:gd name="T49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5" h="95">
                <a:moveTo>
                  <a:pt x="94" y="0"/>
                </a:moveTo>
                <a:lnTo>
                  <a:pt x="94" y="0"/>
                </a:lnTo>
                <a:lnTo>
                  <a:pt x="94" y="0"/>
                </a:lnTo>
                <a:lnTo>
                  <a:pt x="94" y="0"/>
                </a:lnTo>
                <a:lnTo>
                  <a:pt x="94" y="0"/>
                </a:lnTo>
                <a:lnTo>
                  <a:pt x="94" y="0"/>
                </a:lnTo>
                <a:cubicBezTo>
                  <a:pt x="94" y="31"/>
                  <a:pt x="94" y="31"/>
                  <a:pt x="94" y="31"/>
                </a:cubicBezTo>
                <a:lnTo>
                  <a:pt x="94" y="31"/>
                </a:lnTo>
                <a:cubicBezTo>
                  <a:pt x="63" y="63"/>
                  <a:pt x="63" y="63"/>
                  <a:pt x="63" y="63"/>
                </a:cubicBezTo>
                <a:lnTo>
                  <a:pt x="31" y="63"/>
                </a:lnTo>
                <a:lnTo>
                  <a:pt x="31" y="63"/>
                </a:lnTo>
                <a:cubicBezTo>
                  <a:pt x="31" y="63"/>
                  <a:pt x="0" y="63"/>
                  <a:pt x="0" y="94"/>
                </a:cubicBezTo>
                <a:lnTo>
                  <a:pt x="0" y="94"/>
                </a:lnTo>
                <a:lnTo>
                  <a:pt x="0" y="94"/>
                </a:lnTo>
                <a:lnTo>
                  <a:pt x="0" y="94"/>
                </a:lnTo>
                <a:lnTo>
                  <a:pt x="0" y="94"/>
                </a:lnTo>
                <a:cubicBezTo>
                  <a:pt x="0" y="94"/>
                  <a:pt x="0" y="94"/>
                  <a:pt x="31" y="94"/>
                </a:cubicBezTo>
                <a:lnTo>
                  <a:pt x="31" y="94"/>
                </a:lnTo>
                <a:cubicBezTo>
                  <a:pt x="31" y="94"/>
                  <a:pt x="31" y="94"/>
                  <a:pt x="63" y="94"/>
                </a:cubicBezTo>
                <a:lnTo>
                  <a:pt x="63" y="94"/>
                </a:lnTo>
                <a:lnTo>
                  <a:pt x="63" y="63"/>
                </a:lnTo>
                <a:cubicBezTo>
                  <a:pt x="63" y="63"/>
                  <a:pt x="63" y="63"/>
                  <a:pt x="94" y="63"/>
                </a:cubicBezTo>
                <a:lnTo>
                  <a:pt x="94" y="31"/>
                </a:lnTo>
                <a:lnTo>
                  <a:pt x="124" y="31"/>
                </a:lnTo>
                <a:lnTo>
                  <a:pt x="94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5" name="Freeform 142"/>
          <p:cNvSpPr>
            <a:spLocks noChangeArrowheads="1"/>
          </p:cNvSpPr>
          <p:nvPr/>
        </p:nvSpPr>
        <p:spPr bwMode="auto">
          <a:xfrm>
            <a:off x="7085894" y="4390530"/>
            <a:ext cx="826852" cy="764328"/>
          </a:xfrm>
          <a:custGeom>
            <a:avLst/>
            <a:gdLst>
              <a:gd name="T0" fmla="*/ 2170 w 2171"/>
              <a:gd name="T1" fmla="*/ 1054 h 1736"/>
              <a:gd name="T2" fmla="*/ 2170 w 2171"/>
              <a:gd name="T3" fmla="*/ 930 h 1736"/>
              <a:gd name="T4" fmla="*/ 2139 w 2171"/>
              <a:gd name="T5" fmla="*/ 868 h 1736"/>
              <a:gd name="T6" fmla="*/ 2015 w 2171"/>
              <a:gd name="T7" fmla="*/ 744 h 1736"/>
              <a:gd name="T8" fmla="*/ 1984 w 2171"/>
              <a:gd name="T9" fmla="*/ 713 h 1736"/>
              <a:gd name="T10" fmla="*/ 1953 w 2171"/>
              <a:gd name="T11" fmla="*/ 650 h 1736"/>
              <a:gd name="T12" fmla="*/ 1860 w 2171"/>
              <a:gd name="T13" fmla="*/ 558 h 1736"/>
              <a:gd name="T14" fmla="*/ 1767 w 2171"/>
              <a:gd name="T15" fmla="*/ 402 h 1736"/>
              <a:gd name="T16" fmla="*/ 1736 w 2171"/>
              <a:gd name="T17" fmla="*/ 278 h 1736"/>
              <a:gd name="T18" fmla="*/ 1705 w 2171"/>
              <a:gd name="T19" fmla="*/ 186 h 1736"/>
              <a:gd name="T20" fmla="*/ 1612 w 2171"/>
              <a:gd name="T21" fmla="*/ 124 h 1736"/>
              <a:gd name="T22" fmla="*/ 1581 w 2171"/>
              <a:gd name="T23" fmla="*/ 0 h 1736"/>
              <a:gd name="T24" fmla="*/ 1581 w 2171"/>
              <a:gd name="T25" fmla="*/ 61 h 1736"/>
              <a:gd name="T26" fmla="*/ 1550 w 2171"/>
              <a:gd name="T27" fmla="*/ 278 h 1736"/>
              <a:gd name="T28" fmla="*/ 1457 w 2171"/>
              <a:gd name="T29" fmla="*/ 434 h 1736"/>
              <a:gd name="T30" fmla="*/ 1364 w 2171"/>
              <a:gd name="T31" fmla="*/ 372 h 1736"/>
              <a:gd name="T32" fmla="*/ 1178 w 2171"/>
              <a:gd name="T33" fmla="*/ 217 h 1736"/>
              <a:gd name="T34" fmla="*/ 1240 w 2171"/>
              <a:gd name="T35" fmla="*/ 93 h 1736"/>
              <a:gd name="T36" fmla="*/ 1271 w 2171"/>
              <a:gd name="T37" fmla="*/ 61 h 1736"/>
              <a:gd name="T38" fmla="*/ 1147 w 2171"/>
              <a:gd name="T39" fmla="*/ 61 h 1736"/>
              <a:gd name="T40" fmla="*/ 1054 w 2171"/>
              <a:gd name="T41" fmla="*/ 61 h 1736"/>
              <a:gd name="T42" fmla="*/ 961 w 2171"/>
              <a:gd name="T43" fmla="*/ 93 h 1736"/>
              <a:gd name="T44" fmla="*/ 900 w 2171"/>
              <a:gd name="T45" fmla="*/ 186 h 1736"/>
              <a:gd name="T46" fmla="*/ 868 w 2171"/>
              <a:gd name="T47" fmla="*/ 248 h 1736"/>
              <a:gd name="T48" fmla="*/ 806 w 2171"/>
              <a:gd name="T49" fmla="*/ 248 h 1736"/>
              <a:gd name="T50" fmla="*/ 775 w 2171"/>
              <a:gd name="T51" fmla="*/ 217 h 1736"/>
              <a:gd name="T52" fmla="*/ 682 w 2171"/>
              <a:gd name="T53" fmla="*/ 248 h 1736"/>
              <a:gd name="T54" fmla="*/ 620 w 2171"/>
              <a:gd name="T55" fmla="*/ 310 h 1736"/>
              <a:gd name="T56" fmla="*/ 558 w 2171"/>
              <a:gd name="T57" fmla="*/ 372 h 1736"/>
              <a:gd name="T58" fmla="*/ 496 w 2171"/>
              <a:gd name="T59" fmla="*/ 372 h 1736"/>
              <a:gd name="T60" fmla="*/ 496 w 2171"/>
              <a:gd name="T61" fmla="*/ 402 h 1736"/>
              <a:gd name="T62" fmla="*/ 372 w 2171"/>
              <a:gd name="T63" fmla="*/ 558 h 1736"/>
              <a:gd name="T64" fmla="*/ 310 w 2171"/>
              <a:gd name="T65" fmla="*/ 558 h 1736"/>
              <a:gd name="T66" fmla="*/ 186 w 2171"/>
              <a:gd name="T67" fmla="*/ 620 h 1736"/>
              <a:gd name="T68" fmla="*/ 62 w 2171"/>
              <a:gd name="T69" fmla="*/ 713 h 1736"/>
              <a:gd name="T70" fmla="*/ 0 w 2171"/>
              <a:gd name="T71" fmla="*/ 806 h 1736"/>
              <a:gd name="T72" fmla="*/ 32 w 2171"/>
              <a:gd name="T73" fmla="*/ 961 h 1736"/>
              <a:gd name="T74" fmla="*/ 62 w 2171"/>
              <a:gd name="T75" fmla="*/ 1085 h 1736"/>
              <a:gd name="T76" fmla="*/ 124 w 2171"/>
              <a:gd name="T77" fmla="*/ 1302 h 1736"/>
              <a:gd name="T78" fmla="*/ 124 w 2171"/>
              <a:gd name="T79" fmla="*/ 1457 h 1736"/>
              <a:gd name="T80" fmla="*/ 217 w 2171"/>
              <a:gd name="T81" fmla="*/ 1487 h 1736"/>
              <a:gd name="T82" fmla="*/ 404 w 2171"/>
              <a:gd name="T83" fmla="*/ 1426 h 1736"/>
              <a:gd name="T84" fmla="*/ 528 w 2171"/>
              <a:gd name="T85" fmla="*/ 1426 h 1736"/>
              <a:gd name="T86" fmla="*/ 652 w 2171"/>
              <a:gd name="T87" fmla="*/ 1333 h 1736"/>
              <a:gd name="T88" fmla="*/ 837 w 2171"/>
              <a:gd name="T89" fmla="*/ 1270 h 1736"/>
              <a:gd name="T90" fmla="*/ 930 w 2171"/>
              <a:gd name="T91" fmla="*/ 1270 h 1736"/>
              <a:gd name="T92" fmla="*/ 1147 w 2171"/>
              <a:gd name="T93" fmla="*/ 1364 h 1736"/>
              <a:gd name="T94" fmla="*/ 1302 w 2171"/>
              <a:gd name="T95" fmla="*/ 1394 h 1736"/>
              <a:gd name="T96" fmla="*/ 1364 w 2171"/>
              <a:gd name="T97" fmla="*/ 1364 h 1736"/>
              <a:gd name="T98" fmla="*/ 1395 w 2171"/>
              <a:gd name="T99" fmla="*/ 1518 h 1736"/>
              <a:gd name="T100" fmla="*/ 1488 w 2171"/>
              <a:gd name="T101" fmla="*/ 1674 h 1736"/>
              <a:gd name="T102" fmla="*/ 1581 w 2171"/>
              <a:gd name="T103" fmla="*/ 1705 h 1736"/>
              <a:gd name="T104" fmla="*/ 1674 w 2171"/>
              <a:gd name="T105" fmla="*/ 1705 h 1736"/>
              <a:gd name="T106" fmla="*/ 1798 w 2171"/>
              <a:gd name="T107" fmla="*/ 1735 h 1736"/>
              <a:gd name="T108" fmla="*/ 1922 w 2171"/>
              <a:gd name="T109" fmla="*/ 1674 h 1736"/>
              <a:gd name="T110" fmla="*/ 1984 w 2171"/>
              <a:gd name="T111" fmla="*/ 1674 h 1736"/>
              <a:gd name="T112" fmla="*/ 2046 w 2171"/>
              <a:gd name="T113" fmla="*/ 1457 h 1736"/>
              <a:gd name="T114" fmla="*/ 2139 w 2171"/>
              <a:gd name="T115" fmla="*/ 1333 h 1736"/>
              <a:gd name="T116" fmla="*/ 2170 w 2171"/>
              <a:gd name="T117" fmla="*/ 1116 h 1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171" h="1736">
                <a:moveTo>
                  <a:pt x="2170" y="1054"/>
                </a:moveTo>
                <a:lnTo>
                  <a:pt x="2170" y="1054"/>
                </a:lnTo>
                <a:lnTo>
                  <a:pt x="2170" y="1054"/>
                </a:lnTo>
                <a:lnTo>
                  <a:pt x="2170" y="1054"/>
                </a:lnTo>
                <a:cubicBezTo>
                  <a:pt x="2139" y="1022"/>
                  <a:pt x="2139" y="1022"/>
                  <a:pt x="2139" y="992"/>
                </a:cubicBezTo>
                <a:cubicBezTo>
                  <a:pt x="2170" y="992"/>
                  <a:pt x="2170" y="992"/>
                  <a:pt x="2170" y="961"/>
                </a:cubicBezTo>
                <a:lnTo>
                  <a:pt x="2170" y="961"/>
                </a:lnTo>
                <a:cubicBezTo>
                  <a:pt x="2170" y="930"/>
                  <a:pt x="2170" y="930"/>
                  <a:pt x="2170" y="930"/>
                </a:cubicBezTo>
                <a:lnTo>
                  <a:pt x="2170" y="930"/>
                </a:lnTo>
                <a:lnTo>
                  <a:pt x="2170" y="898"/>
                </a:lnTo>
                <a:cubicBezTo>
                  <a:pt x="2139" y="898"/>
                  <a:pt x="2139" y="898"/>
                  <a:pt x="2139" y="898"/>
                </a:cubicBezTo>
                <a:lnTo>
                  <a:pt x="2139" y="868"/>
                </a:lnTo>
                <a:cubicBezTo>
                  <a:pt x="2108" y="868"/>
                  <a:pt x="2108" y="868"/>
                  <a:pt x="2108" y="837"/>
                </a:cubicBezTo>
                <a:lnTo>
                  <a:pt x="2108" y="837"/>
                </a:lnTo>
                <a:cubicBezTo>
                  <a:pt x="2108" y="837"/>
                  <a:pt x="2077" y="837"/>
                  <a:pt x="2077" y="806"/>
                </a:cubicBezTo>
                <a:cubicBezTo>
                  <a:pt x="2046" y="774"/>
                  <a:pt x="2046" y="774"/>
                  <a:pt x="2015" y="744"/>
                </a:cubicBezTo>
                <a:lnTo>
                  <a:pt x="2015" y="744"/>
                </a:lnTo>
                <a:lnTo>
                  <a:pt x="2015" y="744"/>
                </a:lnTo>
                <a:lnTo>
                  <a:pt x="2015" y="744"/>
                </a:lnTo>
                <a:cubicBezTo>
                  <a:pt x="1984" y="744"/>
                  <a:pt x="1984" y="744"/>
                  <a:pt x="1984" y="713"/>
                </a:cubicBezTo>
                <a:cubicBezTo>
                  <a:pt x="1953" y="713"/>
                  <a:pt x="1953" y="713"/>
                  <a:pt x="1953" y="682"/>
                </a:cubicBezTo>
                <a:lnTo>
                  <a:pt x="1953" y="682"/>
                </a:lnTo>
                <a:cubicBezTo>
                  <a:pt x="1953" y="650"/>
                  <a:pt x="1953" y="650"/>
                  <a:pt x="1953" y="650"/>
                </a:cubicBezTo>
                <a:lnTo>
                  <a:pt x="1953" y="650"/>
                </a:lnTo>
                <a:lnTo>
                  <a:pt x="1953" y="620"/>
                </a:lnTo>
                <a:cubicBezTo>
                  <a:pt x="1922" y="620"/>
                  <a:pt x="1922" y="620"/>
                  <a:pt x="1922" y="589"/>
                </a:cubicBezTo>
                <a:cubicBezTo>
                  <a:pt x="1922" y="589"/>
                  <a:pt x="1922" y="589"/>
                  <a:pt x="1891" y="558"/>
                </a:cubicBezTo>
                <a:cubicBezTo>
                  <a:pt x="1891" y="558"/>
                  <a:pt x="1891" y="558"/>
                  <a:pt x="1860" y="558"/>
                </a:cubicBezTo>
                <a:lnTo>
                  <a:pt x="1860" y="526"/>
                </a:lnTo>
                <a:lnTo>
                  <a:pt x="1860" y="526"/>
                </a:lnTo>
                <a:cubicBezTo>
                  <a:pt x="1829" y="526"/>
                  <a:pt x="1798" y="526"/>
                  <a:pt x="1798" y="496"/>
                </a:cubicBezTo>
                <a:cubicBezTo>
                  <a:pt x="1767" y="465"/>
                  <a:pt x="1767" y="434"/>
                  <a:pt x="1767" y="402"/>
                </a:cubicBezTo>
                <a:lnTo>
                  <a:pt x="1767" y="402"/>
                </a:lnTo>
                <a:cubicBezTo>
                  <a:pt x="1767" y="372"/>
                  <a:pt x="1767" y="372"/>
                  <a:pt x="1767" y="372"/>
                </a:cubicBezTo>
                <a:cubicBezTo>
                  <a:pt x="1736" y="341"/>
                  <a:pt x="1736" y="341"/>
                  <a:pt x="1736" y="341"/>
                </a:cubicBezTo>
                <a:cubicBezTo>
                  <a:pt x="1736" y="310"/>
                  <a:pt x="1736" y="310"/>
                  <a:pt x="1736" y="278"/>
                </a:cubicBezTo>
                <a:cubicBezTo>
                  <a:pt x="1736" y="278"/>
                  <a:pt x="1736" y="248"/>
                  <a:pt x="1705" y="217"/>
                </a:cubicBezTo>
                <a:lnTo>
                  <a:pt x="1705" y="217"/>
                </a:lnTo>
                <a:lnTo>
                  <a:pt x="1705" y="186"/>
                </a:lnTo>
                <a:lnTo>
                  <a:pt x="1705" y="186"/>
                </a:lnTo>
                <a:cubicBezTo>
                  <a:pt x="1674" y="217"/>
                  <a:pt x="1674" y="217"/>
                  <a:pt x="1674" y="217"/>
                </a:cubicBezTo>
                <a:cubicBezTo>
                  <a:pt x="1643" y="217"/>
                  <a:pt x="1643" y="186"/>
                  <a:pt x="1643" y="186"/>
                </a:cubicBezTo>
                <a:lnTo>
                  <a:pt x="1643" y="186"/>
                </a:lnTo>
                <a:cubicBezTo>
                  <a:pt x="1612" y="155"/>
                  <a:pt x="1612" y="155"/>
                  <a:pt x="1612" y="124"/>
                </a:cubicBezTo>
                <a:lnTo>
                  <a:pt x="1612" y="93"/>
                </a:lnTo>
                <a:lnTo>
                  <a:pt x="1612" y="93"/>
                </a:lnTo>
                <a:cubicBezTo>
                  <a:pt x="1612" y="93"/>
                  <a:pt x="1612" y="93"/>
                  <a:pt x="1612" y="61"/>
                </a:cubicBezTo>
                <a:cubicBezTo>
                  <a:pt x="1612" y="61"/>
                  <a:pt x="1581" y="31"/>
                  <a:pt x="1581" y="0"/>
                </a:cubicBezTo>
                <a:lnTo>
                  <a:pt x="1581" y="0"/>
                </a:lnTo>
                <a:lnTo>
                  <a:pt x="1581" y="31"/>
                </a:lnTo>
                <a:lnTo>
                  <a:pt x="1581" y="61"/>
                </a:lnTo>
                <a:lnTo>
                  <a:pt x="1581" y="61"/>
                </a:lnTo>
                <a:cubicBezTo>
                  <a:pt x="1581" y="93"/>
                  <a:pt x="1581" y="93"/>
                  <a:pt x="1581" y="93"/>
                </a:cubicBezTo>
                <a:cubicBezTo>
                  <a:pt x="1581" y="93"/>
                  <a:pt x="1581" y="93"/>
                  <a:pt x="1550" y="124"/>
                </a:cubicBezTo>
                <a:cubicBezTo>
                  <a:pt x="1550" y="124"/>
                  <a:pt x="1550" y="186"/>
                  <a:pt x="1581" y="217"/>
                </a:cubicBezTo>
                <a:cubicBezTo>
                  <a:pt x="1581" y="248"/>
                  <a:pt x="1581" y="278"/>
                  <a:pt x="1550" y="278"/>
                </a:cubicBezTo>
                <a:cubicBezTo>
                  <a:pt x="1550" y="278"/>
                  <a:pt x="1550" y="278"/>
                  <a:pt x="1550" y="310"/>
                </a:cubicBezTo>
                <a:cubicBezTo>
                  <a:pt x="1550" y="341"/>
                  <a:pt x="1519" y="372"/>
                  <a:pt x="1519" y="402"/>
                </a:cubicBezTo>
                <a:lnTo>
                  <a:pt x="1519" y="402"/>
                </a:lnTo>
                <a:cubicBezTo>
                  <a:pt x="1488" y="402"/>
                  <a:pt x="1457" y="434"/>
                  <a:pt x="1457" y="434"/>
                </a:cubicBezTo>
                <a:lnTo>
                  <a:pt x="1457" y="434"/>
                </a:lnTo>
                <a:cubicBezTo>
                  <a:pt x="1426" y="402"/>
                  <a:pt x="1395" y="402"/>
                  <a:pt x="1395" y="372"/>
                </a:cubicBezTo>
                <a:lnTo>
                  <a:pt x="1395" y="372"/>
                </a:lnTo>
                <a:cubicBezTo>
                  <a:pt x="1364" y="372"/>
                  <a:pt x="1364" y="372"/>
                  <a:pt x="1364" y="372"/>
                </a:cubicBezTo>
                <a:lnTo>
                  <a:pt x="1333" y="372"/>
                </a:lnTo>
                <a:lnTo>
                  <a:pt x="1302" y="341"/>
                </a:lnTo>
                <a:cubicBezTo>
                  <a:pt x="1271" y="310"/>
                  <a:pt x="1271" y="310"/>
                  <a:pt x="1271" y="310"/>
                </a:cubicBezTo>
                <a:cubicBezTo>
                  <a:pt x="1240" y="278"/>
                  <a:pt x="1209" y="248"/>
                  <a:pt x="1178" y="217"/>
                </a:cubicBezTo>
                <a:lnTo>
                  <a:pt x="1178" y="186"/>
                </a:lnTo>
                <a:cubicBezTo>
                  <a:pt x="1178" y="186"/>
                  <a:pt x="1178" y="186"/>
                  <a:pt x="1178" y="155"/>
                </a:cubicBezTo>
                <a:lnTo>
                  <a:pt x="1209" y="124"/>
                </a:lnTo>
                <a:cubicBezTo>
                  <a:pt x="1209" y="93"/>
                  <a:pt x="1209" y="93"/>
                  <a:pt x="1240" y="93"/>
                </a:cubicBezTo>
                <a:lnTo>
                  <a:pt x="1240" y="93"/>
                </a:lnTo>
                <a:cubicBezTo>
                  <a:pt x="1240" y="93"/>
                  <a:pt x="1240" y="93"/>
                  <a:pt x="1271" y="93"/>
                </a:cubicBezTo>
                <a:lnTo>
                  <a:pt x="1271" y="93"/>
                </a:lnTo>
                <a:lnTo>
                  <a:pt x="1271" y="61"/>
                </a:lnTo>
                <a:cubicBezTo>
                  <a:pt x="1240" y="61"/>
                  <a:pt x="1240" y="61"/>
                  <a:pt x="1240" y="61"/>
                </a:cubicBezTo>
                <a:lnTo>
                  <a:pt x="1209" y="61"/>
                </a:lnTo>
                <a:cubicBezTo>
                  <a:pt x="1178" y="61"/>
                  <a:pt x="1178" y="61"/>
                  <a:pt x="1178" y="61"/>
                </a:cubicBezTo>
                <a:lnTo>
                  <a:pt x="1147" y="61"/>
                </a:lnTo>
                <a:cubicBezTo>
                  <a:pt x="1147" y="61"/>
                  <a:pt x="1116" y="61"/>
                  <a:pt x="1116" y="31"/>
                </a:cubicBezTo>
                <a:cubicBezTo>
                  <a:pt x="1116" y="61"/>
                  <a:pt x="1116" y="61"/>
                  <a:pt x="1085" y="61"/>
                </a:cubicBezTo>
                <a:cubicBezTo>
                  <a:pt x="1085" y="61"/>
                  <a:pt x="1085" y="31"/>
                  <a:pt x="1054" y="31"/>
                </a:cubicBezTo>
                <a:lnTo>
                  <a:pt x="1054" y="61"/>
                </a:lnTo>
                <a:lnTo>
                  <a:pt x="1023" y="93"/>
                </a:lnTo>
                <a:cubicBezTo>
                  <a:pt x="1023" y="93"/>
                  <a:pt x="1023" y="61"/>
                  <a:pt x="992" y="61"/>
                </a:cubicBezTo>
                <a:cubicBezTo>
                  <a:pt x="992" y="61"/>
                  <a:pt x="992" y="61"/>
                  <a:pt x="961" y="61"/>
                </a:cubicBezTo>
                <a:lnTo>
                  <a:pt x="961" y="93"/>
                </a:lnTo>
                <a:cubicBezTo>
                  <a:pt x="961" y="93"/>
                  <a:pt x="961" y="124"/>
                  <a:pt x="930" y="124"/>
                </a:cubicBezTo>
                <a:cubicBezTo>
                  <a:pt x="930" y="155"/>
                  <a:pt x="930" y="155"/>
                  <a:pt x="900" y="155"/>
                </a:cubicBezTo>
                <a:lnTo>
                  <a:pt x="900" y="155"/>
                </a:lnTo>
                <a:lnTo>
                  <a:pt x="900" y="186"/>
                </a:lnTo>
                <a:cubicBezTo>
                  <a:pt x="900" y="217"/>
                  <a:pt x="900" y="217"/>
                  <a:pt x="900" y="217"/>
                </a:cubicBezTo>
                <a:cubicBezTo>
                  <a:pt x="900" y="278"/>
                  <a:pt x="900" y="278"/>
                  <a:pt x="900" y="278"/>
                </a:cubicBezTo>
                <a:cubicBezTo>
                  <a:pt x="868" y="248"/>
                  <a:pt x="868" y="248"/>
                  <a:pt x="868" y="248"/>
                </a:cubicBezTo>
                <a:lnTo>
                  <a:pt x="868" y="248"/>
                </a:lnTo>
                <a:cubicBezTo>
                  <a:pt x="837" y="248"/>
                  <a:pt x="837" y="248"/>
                  <a:pt x="837" y="248"/>
                </a:cubicBezTo>
                <a:lnTo>
                  <a:pt x="837" y="248"/>
                </a:lnTo>
                <a:lnTo>
                  <a:pt x="806" y="248"/>
                </a:lnTo>
                <a:lnTo>
                  <a:pt x="806" y="248"/>
                </a:lnTo>
                <a:lnTo>
                  <a:pt x="806" y="248"/>
                </a:lnTo>
                <a:cubicBezTo>
                  <a:pt x="775" y="248"/>
                  <a:pt x="775" y="248"/>
                  <a:pt x="775" y="248"/>
                </a:cubicBezTo>
                <a:lnTo>
                  <a:pt x="775" y="217"/>
                </a:lnTo>
                <a:lnTo>
                  <a:pt x="775" y="217"/>
                </a:lnTo>
                <a:cubicBezTo>
                  <a:pt x="775" y="186"/>
                  <a:pt x="744" y="186"/>
                  <a:pt x="744" y="186"/>
                </a:cubicBezTo>
                <a:cubicBezTo>
                  <a:pt x="744" y="186"/>
                  <a:pt x="744" y="186"/>
                  <a:pt x="713" y="186"/>
                </a:cubicBezTo>
                <a:cubicBezTo>
                  <a:pt x="713" y="186"/>
                  <a:pt x="713" y="186"/>
                  <a:pt x="682" y="186"/>
                </a:cubicBezTo>
                <a:cubicBezTo>
                  <a:pt x="682" y="186"/>
                  <a:pt x="682" y="217"/>
                  <a:pt x="682" y="248"/>
                </a:cubicBezTo>
                <a:cubicBezTo>
                  <a:pt x="682" y="248"/>
                  <a:pt x="652" y="248"/>
                  <a:pt x="652" y="278"/>
                </a:cubicBezTo>
                <a:lnTo>
                  <a:pt x="652" y="278"/>
                </a:lnTo>
                <a:cubicBezTo>
                  <a:pt x="652" y="278"/>
                  <a:pt x="652" y="278"/>
                  <a:pt x="620" y="310"/>
                </a:cubicBezTo>
                <a:lnTo>
                  <a:pt x="620" y="310"/>
                </a:lnTo>
                <a:cubicBezTo>
                  <a:pt x="620" y="310"/>
                  <a:pt x="620" y="310"/>
                  <a:pt x="589" y="310"/>
                </a:cubicBezTo>
                <a:lnTo>
                  <a:pt x="589" y="310"/>
                </a:lnTo>
                <a:cubicBezTo>
                  <a:pt x="589" y="310"/>
                  <a:pt x="589" y="310"/>
                  <a:pt x="558" y="310"/>
                </a:cubicBezTo>
                <a:cubicBezTo>
                  <a:pt x="558" y="341"/>
                  <a:pt x="558" y="372"/>
                  <a:pt x="558" y="372"/>
                </a:cubicBezTo>
                <a:cubicBezTo>
                  <a:pt x="558" y="526"/>
                  <a:pt x="558" y="526"/>
                  <a:pt x="558" y="526"/>
                </a:cubicBezTo>
                <a:cubicBezTo>
                  <a:pt x="528" y="402"/>
                  <a:pt x="528" y="402"/>
                  <a:pt x="528" y="402"/>
                </a:cubicBezTo>
                <a:cubicBezTo>
                  <a:pt x="528" y="372"/>
                  <a:pt x="528" y="372"/>
                  <a:pt x="496" y="372"/>
                </a:cubicBezTo>
                <a:lnTo>
                  <a:pt x="496" y="372"/>
                </a:lnTo>
                <a:lnTo>
                  <a:pt x="496" y="372"/>
                </a:lnTo>
                <a:lnTo>
                  <a:pt x="496" y="372"/>
                </a:lnTo>
                <a:lnTo>
                  <a:pt x="496" y="372"/>
                </a:lnTo>
                <a:lnTo>
                  <a:pt x="496" y="402"/>
                </a:lnTo>
                <a:cubicBezTo>
                  <a:pt x="496" y="434"/>
                  <a:pt x="496" y="434"/>
                  <a:pt x="465" y="465"/>
                </a:cubicBezTo>
                <a:lnTo>
                  <a:pt x="465" y="465"/>
                </a:lnTo>
                <a:cubicBezTo>
                  <a:pt x="465" y="465"/>
                  <a:pt x="434" y="496"/>
                  <a:pt x="404" y="526"/>
                </a:cubicBezTo>
                <a:cubicBezTo>
                  <a:pt x="404" y="558"/>
                  <a:pt x="404" y="558"/>
                  <a:pt x="372" y="558"/>
                </a:cubicBezTo>
                <a:lnTo>
                  <a:pt x="372" y="558"/>
                </a:lnTo>
                <a:lnTo>
                  <a:pt x="372" y="558"/>
                </a:lnTo>
                <a:cubicBezTo>
                  <a:pt x="341" y="558"/>
                  <a:pt x="341" y="558"/>
                  <a:pt x="341" y="558"/>
                </a:cubicBezTo>
                <a:cubicBezTo>
                  <a:pt x="310" y="558"/>
                  <a:pt x="310" y="558"/>
                  <a:pt x="310" y="558"/>
                </a:cubicBezTo>
                <a:cubicBezTo>
                  <a:pt x="280" y="558"/>
                  <a:pt x="280" y="589"/>
                  <a:pt x="248" y="589"/>
                </a:cubicBezTo>
                <a:cubicBezTo>
                  <a:pt x="248" y="620"/>
                  <a:pt x="217" y="620"/>
                  <a:pt x="217" y="620"/>
                </a:cubicBezTo>
                <a:cubicBezTo>
                  <a:pt x="186" y="620"/>
                  <a:pt x="186" y="620"/>
                  <a:pt x="186" y="620"/>
                </a:cubicBezTo>
                <a:lnTo>
                  <a:pt x="186" y="620"/>
                </a:lnTo>
                <a:lnTo>
                  <a:pt x="156" y="620"/>
                </a:lnTo>
                <a:lnTo>
                  <a:pt x="156" y="620"/>
                </a:lnTo>
                <a:cubicBezTo>
                  <a:pt x="124" y="650"/>
                  <a:pt x="93" y="682"/>
                  <a:pt x="62" y="682"/>
                </a:cubicBezTo>
                <a:cubicBezTo>
                  <a:pt x="62" y="682"/>
                  <a:pt x="62" y="682"/>
                  <a:pt x="62" y="713"/>
                </a:cubicBezTo>
                <a:cubicBezTo>
                  <a:pt x="62" y="713"/>
                  <a:pt x="62" y="713"/>
                  <a:pt x="32" y="713"/>
                </a:cubicBezTo>
                <a:lnTo>
                  <a:pt x="32" y="713"/>
                </a:lnTo>
                <a:cubicBezTo>
                  <a:pt x="32" y="744"/>
                  <a:pt x="32" y="744"/>
                  <a:pt x="32" y="744"/>
                </a:cubicBezTo>
                <a:cubicBezTo>
                  <a:pt x="32" y="774"/>
                  <a:pt x="32" y="774"/>
                  <a:pt x="0" y="806"/>
                </a:cubicBezTo>
                <a:lnTo>
                  <a:pt x="0" y="806"/>
                </a:lnTo>
                <a:cubicBezTo>
                  <a:pt x="0" y="837"/>
                  <a:pt x="0" y="837"/>
                  <a:pt x="32" y="868"/>
                </a:cubicBezTo>
                <a:cubicBezTo>
                  <a:pt x="32" y="868"/>
                  <a:pt x="62" y="898"/>
                  <a:pt x="62" y="930"/>
                </a:cubicBezTo>
                <a:cubicBezTo>
                  <a:pt x="32" y="930"/>
                  <a:pt x="32" y="961"/>
                  <a:pt x="32" y="961"/>
                </a:cubicBezTo>
                <a:cubicBezTo>
                  <a:pt x="32" y="961"/>
                  <a:pt x="32" y="961"/>
                  <a:pt x="0" y="961"/>
                </a:cubicBezTo>
                <a:cubicBezTo>
                  <a:pt x="0" y="992"/>
                  <a:pt x="32" y="992"/>
                  <a:pt x="32" y="992"/>
                </a:cubicBezTo>
                <a:cubicBezTo>
                  <a:pt x="32" y="992"/>
                  <a:pt x="32" y="1022"/>
                  <a:pt x="32" y="1054"/>
                </a:cubicBezTo>
                <a:lnTo>
                  <a:pt x="62" y="1085"/>
                </a:lnTo>
                <a:cubicBezTo>
                  <a:pt x="62" y="1116"/>
                  <a:pt x="93" y="1116"/>
                  <a:pt x="93" y="1146"/>
                </a:cubicBezTo>
                <a:lnTo>
                  <a:pt x="93" y="1209"/>
                </a:lnTo>
                <a:cubicBezTo>
                  <a:pt x="93" y="1209"/>
                  <a:pt x="93" y="1240"/>
                  <a:pt x="124" y="1302"/>
                </a:cubicBezTo>
                <a:lnTo>
                  <a:pt x="124" y="1302"/>
                </a:lnTo>
                <a:cubicBezTo>
                  <a:pt x="124" y="1333"/>
                  <a:pt x="124" y="1364"/>
                  <a:pt x="124" y="1364"/>
                </a:cubicBezTo>
                <a:cubicBezTo>
                  <a:pt x="124" y="1394"/>
                  <a:pt x="124" y="1394"/>
                  <a:pt x="124" y="1394"/>
                </a:cubicBezTo>
                <a:cubicBezTo>
                  <a:pt x="124" y="1426"/>
                  <a:pt x="124" y="1426"/>
                  <a:pt x="93" y="1426"/>
                </a:cubicBezTo>
                <a:cubicBezTo>
                  <a:pt x="93" y="1457"/>
                  <a:pt x="124" y="1457"/>
                  <a:pt x="124" y="1457"/>
                </a:cubicBezTo>
                <a:lnTo>
                  <a:pt x="124" y="1487"/>
                </a:lnTo>
                <a:cubicBezTo>
                  <a:pt x="156" y="1487"/>
                  <a:pt x="186" y="1487"/>
                  <a:pt x="186" y="1487"/>
                </a:cubicBezTo>
                <a:cubicBezTo>
                  <a:pt x="186" y="1487"/>
                  <a:pt x="186" y="1487"/>
                  <a:pt x="217" y="1487"/>
                </a:cubicBezTo>
                <a:lnTo>
                  <a:pt x="217" y="1487"/>
                </a:lnTo>
                <a:lnTo>
                  <a:pt x="248" y="1487"/>
                </a:lnTo>
                <a:lnTo>
                  <a:pt x="248" y="1487"/>
                </a:lnTo>
                <a:cubicBezTo>
                  <a:pt x="248" y="1457"/>
                  <a:pt x="310" y="1426"/>
                  <a:pt x="372" y="1426"/>
                </a:cubicBezTo>
                <a:cubicBezTo>
                  <a:pt x="372" y="1426"/>
                  <a:pt x="372" y="1426"/>
                  <a:pt x="404" y="1426"/>
                </a:cubicBezTo>
                <a:cubicBezTo>
                  <a:pt x="434" y="1426"/>
                  <a:pt x="465" y="1426"/>
                  <a:pt x="465" y="1426"/>
                </a:cubicBezTo>
                <a:lnTo>
                  <a:pt x="465" y="1426"/>
                </a:lnTo>
                <a:cubicBezTo>
                  <a:pt x="465" y="1426"/>
                  <a:pt x="496" y="1426"/>
                  <a:pt x="528" y="1426"/>
                </a:cubicBezTo>
                <a:lnTo>
                  <a:pt x="528" y="1426"/>
                </a:lnTo>
                <a:cubicBezTo>
                  <a:pt x="528" y="1426"/>
                  <a:pt x="528" y="1426"/>
                  <a:pt x="558" y="1426"/>
                </a:cubicBezTo>
                <a:cubicBezTo>
                  <a:pt x="558" y="1394"/>
                  <a:pt x="558" y="1394"/>
                  <a:pt x="558" y="1394"/>
                </a:cubicBezTo>
                <a:cubicBezTo>
                  <a:pt x="558" y="1394"/>
                  <a:pt x="558" y="1394"/>
                  <a:pt x="558" y="1364"/>
                </a:cubicBezTo>
                <a:cubicBezTo>
                  <a:pt x="558" y="1364"/>
                  <a:pt x="589" y="1333"/>
                  <a:pt x="652" y="1333"/>
                </a:cubicBezTo>
                <a:lnTo>
                  <a:pt x="652" y="1333"/>
                </a:lnTo>
                <a:cubicBezTo>
                  <a:pt x="682" y="1333"/>
                  <a:pt x="713" y="1302"/>
                  <a:pt x="775" y="1302"/>
                </a:cubicBezTo>
                <a:lnTo>
                  <a:pt x="806" y="1302"/>
                </a:lnTo>
                <a:cubicBezTo>
                  <a:pt x="806" y="1270"/>
                  <a:pt x="837" y="1270"/>
                  <a:pt x="837" y="1270"/>
                </a:cubicBezTo>
                <a:cubicBezTo>
                  <a:pt x="868" y="1270"/>
                  <a:pt x="868" y="1270"/>
                  <a:pt x="868" y="1270"/>
                </a:cubicBezTo>
                <a:lnTo>
                  <a:pt x="900" y="1270"/>
                </a:lnTo>
                <a:lnTo>
                  <a:pt x="900" y="1270"/>
                </a:lnTo>
                <a:lnTo>
                  <a:pt x="930" y="1270"/>
                </a:lnTo>
                <a:lnTo>
                  <a:pt x="961" y="1270"/>
                </a:lnTo>
                <a:cubicBezTo>
                  <a:pt x="992" y="1270"/>
                  <a:pt x="992" y="1270"/>
                  <a:pt x="1023" y="1270"/>
                </a:cubicBezTo>
                <a:cubicBezTo>
                  <a:pt x="1023" y="1302"/>
                  <a:pt x="1054" y="1302"/>
                  <a:pt x="1085" y="1302"/>
                </a:cubicBezTo>
                <a:cubicBezTo>
                  <a:pt x="1116" y="1302"/>
                  <a:pt x="1147" y="1333"/>
                  <a:pt x="1147" y="1364"/>
                </a:cubicBezTo>
                <a:lnTo>
                  <a:pt x="1178" y="1364"/>
                </a:lnTo>
                <a:cubicBezTo>
                  <a:pt x="1178" y="1394"/>
                  <a:pt x="1209" y="1426"/>
                  <a:pt x="1209" y="1457"/>
                </a:cubicBezTo>
                <a:cubicBezTo>
                  <a:pt x="1209" y="1457"/>
                  <a:pt x="1209" y="1457"/>
                  <a:pt x="1240" y="1457"/>
                </a:cubicBezTo>
                <a:cubicBezTo>
                  <a:pt x="1240" y="1426"/>
                  <a:pt x="1271" y="1394"/>
                  <a:pt x="1302" y="1394"/>
                </a:cubicBezTo>
                <a:lnTo>
                  <a:pt x="1302" y="1364"/>
                </a:lnTo>
                <a:cubicBezTo>
                  <a:pt x="1302" y="1333"/>
                  <a:pt x="1302" y="1333"/>
                  <a:pt x="1302" y="1333"/>
                </a:cubicBezTo>
                <a:cubicBezTo>
                  <a:pt x="1364" y="1333"/>
                  <a:pt x="1364" y="1333"/>
                  <a:pt x="1364" y="1333"/>
                </a:cubicBezTo>
                <a:cubicBezTo>
                  <a:pt x="1364" y="1364"/>
                  <a:pt x="1364" y="1364"/>
                  <a:pt x="1364" y="1364"/>
                </a:cubicBezTo>
                <a:cubicBezTo>
                  <a:pt x="1364" y="1394"/>
                  <a:pt x="1364" y="1394"/>
                  <a:pt x="1364" y="1426"/>
                </a:cubicBezTo>
                <a:lnTo>
                  <a:pt x="1364" y="1426"/>
                </a:lnTo>
                <a:cubicBezTo>
                  <a:pt x="1364" y="1457"/>
                  <a:pt x="1395" y="1487"/>
                  <a:pt x="1395" y="1487"/>
                </a:cubicBezTo>
                <a:cubicBezTo>
                  <a:pt x="1395" y="1518"/>
                  <a:pt x="1395" y="1518"/>
                  <a:pt x="1395" y="1518"/>
                </a:cubicBezTo>
                <a:lnTo>
                  <a:pt x="1426" y="1550"/>
                </a:lnTo>
                <a:cubicBezTo>
                  <a:pt x="1457" y="1581"/>
                  <a:pt x="1457" y="1611"/>
                  <a:pt x="1457" y="1642"/>
                </a:cubicBezTo>
                <a:lnTo>
                  <a:pt x="1457" y="1642"/>
                </a:lnTo>
                <a:lnTo>
                  <a:pt x="1488" y="1674"/>
                </a:lnTo>
                <a:cubicBezTo>
                  <a:pt x="1488" y="1674"/>
                  <a:pt x="1488" y="1705"/>
                  <a:pt x="1519" y="1705"/>
                </a:cubicBezTo>
                <a:cubicBezTo>
                  <a:pt x="1519" y="1705"/>
                  <a:pt x="1519" y="1705"/>
                  <a:pt x="1550" y="1705"/>
                </a:cubicBezTo>
                <a:cubicBezTo>
                  <a:pt x="1581" y="1705"/>
                  <a:pt x="1581" y="1705"/>
                  <a:pt x="1581" y="1705"/>
                </a:cubicBezTo>
                <a:lnTo>
                  <a:pt x="1581" y="1705"/>
                </a:lnTo>
                <a:cubicBezTo>
                  <a:pt x="1612" y="1705"/>
                  <a:pt x="1612" y="1705"/>
                  <a:pt x="1643" y="1735"/>
                </a:cubicBezTo>
                <a:lnTo>
                  <a:pt x="1643" y="1735"/>
                </a:lnTo>
                <a:cubicBezTo>
                  <a:pt x="1643" y="1735"/>
                  <a:pt x="1643" y="1735"/>
                  <a:pt x="1674" y="1735"/>
                </a:cubicBezTo>
                <a:lnTo>
                  <a:pt x="1674" y="1705"/>
                </a:lnTo>
                <a:cubicBezTo>
                  <a:pt x="1705" y="1705"/>
                  <a:pt x="1705" y="1705"/>
                  <a:pt x="1736" y="1705"/>
                </a:cubicBezTo>
                <a:lnTo>
                  <a:pt x="1736" y="1705"/>
                </a:lnTo>
                <a:lnTo>
                  <a:pt x="1736" y="1705"/>
                </a:lnTo>
                <a:cubicBezTo>
                  <a:pt x="1767" y="1705"/>
                  <a:pt x="1767" y="1705"/>
                  <a:pt x="1798" y="1735"/>
                </a:cubicBezTo>
                <a:lnTo>
                  <a:pt x="1798" y="1735"/>
                </a:lnTo>
                <a:cubicBezTo>
                  <a:pt x="1829" y="1735"/>
                  <a:pt x="1829" y="1705"/>
                  <a:pt x="1860" y="1705"/>
                </a:cubicBezTo>
                <a:lnTo>
                  <a:pt x="1860" y="1705"/>
                </a:lnTo>
                <a:cubicBezTo>
                  <a:pt x="1860" y="1674"/>
                  <a:pt x="1891" y="1674"/>
                  <a:pt x="1922" y="1674"/>
                </a:cubicBezTo>
                <a:lnTo>
                  <a:pt x="1922" y="1674"/>
                </a:lnTo>
                <a:lnTo>
                  <a:pt x="1922" y="1674"/>
                </a:lnTo>
                <a:cubicBezTo>
                  <a:pt x="1953" y="1674"/>
                  <a:pt x="1953" y="1674"/>
                  <a:pt x="1953" y="1674"/>
                </a:cubicBezTo>
                <a:cubicBezTo>
                  <a:pt x="1984" y="1674"/>
                  <a:pt x="1984" y="1674"/>
                  <a:pt x="1984" y="1674"/>
                </a:cubicBezTo>
                <a:cubicBezTo>
                  <a:pt x="1984" y="1674"/>
                  <a:pt x="1984" y="1674"/>
                  <a:pt x="1984" y="1642"/>
                </a:cubicBezTo>
                <a:lnTo>
                  <a:pt x="1984" y="1642"/>
                </a:lnTo>
                <a:cubicBezTo>
                  <a:pt x="1984" y="1642"/>
                  <a:pt x="1984" y="1611"/>
                  <a:pt x="1984" y="1581"/>
                </a:cubicBezTo>
                <a:cubicBezTo>
                  <a:pt x="2015" y="1518"/>
                  <a:pt x="2046" y="1487"/>
                  <a:pt x="2046" y="1457"/>
                </a:cubicBezTo>
                <a:lnTo>
                  <a:pt x="2046" y="1426"/>
                </a:lnTo>
                <a:lnTo>
                  <a:pt x="2046" y="1426"/>
                </a:lnTo>
                <a:cubicBezTo>
                  <a:pt x="2046" y="1394"/>
                  <a:pt x="2077" y="1364"/>
                  <a:pt x="2108" y="1364"/>
                </a:cubicBezTo>
                <a:cubicBezTo>
                  <a:pt x="2108" y="1333"/>
                  <a:pt x="2108" y="1333"/>
                  <a:pt x="2139" y="1333"/>
                </a:cubicBezTo>
                <a:cubicBezTo>
                  <a:pt x="2139" y="1302"/>
                  <a:pt x="2139" y="1270"/>
                  <a:pt x="2139" y="1270"/>
                </a:cubicBezTo>
                <a:cubicBezTo>
                  <a:pt x="2170" y="1240"/>
                  <a:pt x="2170" y="1209"/>
                  <a:pt x="2170" y="1209"/>
                </a:cubicBezTo>
                <a:cubicBezTo>
                  <a:pt x="2170" y="1209"/>
                  <a:pt x="2170" y="1146"/>
                  <a:pt x="2170" y="1116"/>
                </a:cubicBezTo>
                <a:lnTo>
                  <a:pt x="2170" y="1116"/>
                </a:lnTo>
                <a:lnTo>
                  <a:pt x="2170" y="1085"/>
                </a:lnTo>
                <a:cubicBezTo>
                  <a:pt x="2170" y="1085"/>
                  <a:pt x="2170" y="1085"/>
                  <a:pt x="2170" y="105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6" name="Freeform 143"/>
          <p:cNvSpPr>
            <a:spLocks noChangeArrowheads="1"/>
          </p:cNvSpPr>
          <p:nvPr/>
        </p:nvSpPr>
        <p:spPr bwMode="auto">
          <a:xfrm>
            <a:off x="6707760" y="3926890"/>
            <a:ext cx="213436" cy="300687"/>
          </a:xfrm>
          <a:custGeom>
            <a:avLst/>
            <a:gdLst>
              <a:gd name="T0" fmla="*/ 465 w 559"/>
              <a:gd name="T1" fmla="*/ 403 h 683"/>
              <a:gd name="T2" fmla="*/ 434 w 559"/>
              <a:gd name="T3" fmla="*/ 372 h 683"/>
              <a:gd name="T4" fmla="*/ 434 w 559"/>
              <a:gd name="T5" fmla="*/ 310 h 683"/>
              <a:gd name="T6" fmla="*/ 404 w 559"/>
              <a:gd name="T7" fmla="*/ 279 h 683"/>
              <a:gd name="T8" fmla="*/ 372 w 559"/>
              <a:gd name="T9" fmla="*/ 279 h 683"/>
              <a:gd name="T10" fmla="*/ 341 w 559"/>
              <a:gd name="T11" fmla="*/ 248 h 683"/>
              <a:gd name="T12" fmla="*/ 341 w 559"/>
              <a:gd name="T13" fmla="*/ 217 h 683"/>
              <a:gd name="T14" fmla="*/ 341 w 559"/>
              <a:gd name="T15" fmla="*/ 217 h 683"/>
              <a:gd name="T16" fmla="*/ 280 w 559"/>
              <a:gd name="T17" fmla="*/ 186 h 683"/>
              <a:gd name="T18" fmla="*/ 217 w 559"/>
              <a:gd name="T19" fmla="*/ 124 h 683"/>
              <a:gd name="T20" fmla="*/ 155 w 559"/>
              <a:gd name="T21" fmla="*/ 62 h 683"/>
              <a:gd name="T22" fmla="*/ 124 w 559"/>
              <a:gd name="T23" fmla="*/ 31 h 683"/>
              <a:gd name="T24" fmla="*/ 93 w 559"/>
              <a:gd name="T25" fmla="*/ 0 h 683"/>
              <a:gd name="T26" fmla="*/ 93 w 559"/>
              <a:gd name="T27" fmla="*/ 0 h 683"/>
              <a:gd name="T28" fmla="*/ 32 w 559"/>
              <a:gd name="T29" fmla="*/ 0 h 683"/>
              <a:gd name="T30" fmla="*/ 0 w 559"/>
              <a:gd name="T31" fmla="*/ 0 h 683"/>
              <a:gd name="T32" fmla="*/ 32 w 559"/>
              <a:gd name="T33" fmla="*/ 31 h 683"/>
              <a:gd name="T34" fmla="*/ 63 w 559"/>
              <a:gd name="T35" fmla="*/ 62 h 683"/>
              <a:gd name="T36" fmla="*/ 93 w 559"/>
              <a:gd name="T37" fmla="*/ 93 h 683"/>
              <a:gd name="T38" fmla="*/ 124 w 559"/>
              <a:gd name="T39" fmla="*/ 155 h 683"/>
              <a:gd name="T40" fmla="*/ 187 w 559"/>
              <a:gd name="T41" fmla="*/ 186 h 683"/>
              <a:gd name="T42" fmla="*/ 217 w 559"/>
              <a:gd name="T43" fmla="*/ 248 h 683"/>
              <a:gd name="T44" fmla="*/ 217 w 559"/>
              <a:gd name="T45" fmla="*/ 279 h 683"/>
              <a:gd name="T46" fmla="*/ 310 w 559"/>
              <a:gd name="T47" fmla="*/ 403 h 683"/>
              <a:gd name="T48" fmla="*/ 372 w 559"/>
              <a:gd name="T49" fmla="*/ 527 h 683"/>
              <a:gd name="T50" fmla="*/ 434 w 559"/>
              <a:gd name="T51" fmla="*/ 589 h 683"/>
              <a:gd name="T52" fmla="*/ 465 w 559"/>
              <a:gd name="T53" fmla="*/ 620 h 683"/>
              <a:gd name="T54" fmla="*/ 496 w 559"/>
              <a:gd name="T55" fmla="*/ 651 h 683"/>
              <a:gd name="T56" fmla="*/ 528 w 559"/>
              <a:gd name="T57" fmla="*/ 651 h 683"/>
              <a:gd name="T58" fmla="*/ 558 w 559"/>
              <a:gd name="T59" fmla="*/ 651 h 683"/>
              <a:gd name="T60" fmla="*/ 558 w 559"/>
              <a:gd name="T61" fmla="*/ 589 h 683"/>
              <a:gd name="T62" fmla="*/ 558 w 559"/>
              <a:gd name="T63" fmla="*/ 558 h 683"/>
              <a:gd name="T64" fmla="*/ 528 w 559"/>
              <a:gd name="T65" fmla="*/ 527 h 683"/>
              <a:gd name="T66" fmla="*/ 528 w 559"/>
              <a:gd name="T67" fmla="*/ 496 h 683"/>
              <a:gd name="T68" fmla="*/ 496 w 559"/>
              <a:gd name="T69" fmla="*/ 465 h 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59" h="683">
                <a:moveTo>
                  <a:pt x="465" y="403"/>
                </a:moveTo>
                <a:lnTo>
                  <a:pt x="465" y="403"/>
                </a:lnTo>
                <a:lnTo>
                  <a:pt x="465" y="403"/>
                </a:lnTo>
                <a:cubicBezTo>
                  <a:pt x="465" y="403"/>
                  <a:pt x="434" y="403"/>
                  <a:pt x="434" y="372"/>
                </a:cubicBezTo>
                <a:cubicBezTo>
                  <a:pt x="434" y="372"/>
                  <a:pt x="434" y="372"/>
                  <a:pt x="434" y="341"/>
                </a:cubicBezTo>
                <a:cubicBezTo>
                  <a:pt x="434" y="341"/>
                  <a:pt x="404" y="341"/>
                  <a:pt x="434" y="310"/>
                </a:cubicBezTo>
                <a:lnTo>
                  <a:pt x="434" y="310"/>
                </a:lnTo>
                <a:cubicBezTo>
                  <a:pt x="404" y="310"/>
                  <a:pt x="404" y="310"/>
                  <a:pt x="404" y="279"/>
                </a:cubicBezTo>
                <a:lnTo>
                  <a:pt x="404" y="279"/>
                </a:lnTo>
                <a:lnTo>
                  <a:pt x="372" y="279"/>
                </a:lnTo>
                <a:lnTo>
                  <a:pt x="372" y="279"/>
                </a:lnTo>
                <a:cubicBezTo>
                  <a:pt x="341" y="248"/>
                  <a:pt x="341" y="248"/>
                  <a:pt x="341" y="248"/>
                </a:cubicBezTo>
                <a:lnTo>
                  <a:pt x="341" y="248"/>
                </a:lnTo>
                <a:lnTo>
                  <a:pt x="341" y="217"/>
                </a:lnTo>
                <a:lnTo>
                  <a:pt x="341" y="217"/>
                </a:lnTo>
                <a:lnTo>
                  <a:pt x="341" y="217"/>
                </a:lnTo>
                <a:cubicBezTo>
                  <a:pt x="310" y="217"/>
                  <a:pt x="310" y="186"/>
                  <a:pt x="310" y="186"/>
                </a:cubicBezTo>
                <a:cubicBezTo>
                  <a:pt x="280" y="186"/>
                  <a:pt x="280" y="186"/>
                  <a:pt x="280" y="186"/>
                </a:cubicBezTo>
                <a:cubicBezTo>
                  <a:pt x="280" y="186"/>
                  <a:pt x="248" y="186"/>
                  <a:pt x="217" y="186"/>
                </a:cubicBezTo>
                <a:cubicBezTo>
                  <a:pt x="217" y="155"/>
                  <a:pt x="217" y="155"/>
                  <a:pt x="217" y="124"/>
                </a:cubicBezTo>
                <a:lnTo>
                  <a:pt x="217" y="124"/>
                </a:lnTo>
                <a:cubicBezTo>
                  <a:pt x="187" y="124"/>
                  <a:pt x="155" y="93"/>
                  <a:pt x="155" y="62"/>
                </a:cubicBezTo>
                <a:cubicBezTo>
                  <a:pt x="124" y="62"/>
                  <a:pt x="124" y="62"/>
                  <a:pt x="124" y="31"/>
                </a:cubicBezTo>
                <a:lnTo>
                  <a:pt x="124" y="31"/>
                </a:lnTo>
                <a:cubicBezTo>
                  <a:pt x="124" y="31"/>
                  <a:pt x="124" y="31"/>
                  <a:pt x="93" y="0"/>
                </a:cubicBez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cubicBezTo>
                  <a:pt x="93" y="0"/>
                  <a:pt x="93" y="0"/>
                  <a:pt x="63" y="0"/>
                </a:cubicBezTo>
                <a:cubicBezTo>
                  <a:pt x="63" y="0"/>
                  <a:pt x="63" y="0"/>
                  <a:pt x="32" y="0"/>
                </a:cubicBez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32" y="0"/>
                  <a:pt x="32" y="0"/>
                  <a:pt x="32" y="31"/>
                </a:cubicBezTo>
                <a:cubicBezTo>
                  <a:pt x="32" y="31"/>
                  <a:pt x="32" y="62"/>
                  <a:pt x="63" y="62"/>
                </a:cubicBezTo>
                <a:lnTo>
                  <a:pt x="63" y="62"/>
                </a:lnTo>
                <a:lnTo>
                  <a:pt x="93" y="62"/>
                </a:lnTo>
                <a:lnTo>
                  <a:pt x="93" y="93"/>
                </a:lnTo>
                <a:cubicBezTo>
                  <a:pt x="124" y="124"/>
                  <a:pt x="124" y="124"/>
                  <a:pt x="124" y="155"/>
                </a:cubicBezTo>
                <a:lnTo>
                  <a:pt x="124" y="155"/>
                </a:lnTo>
                <a:lnTo>
                  <a:pt x="155" y="155"/>
                </a:lnTo>
                <a:lnTo>
                  <a:pt x="187" y="186"/>
                </a:lnTo>
                <a:lnTo>
                  <a:pt x="187" y="186"/>
                </a:lnTo>
                <a:cubicBezTo>
                  <a:pt x="187" y="217"/>
                  <a:pt x="217" y="217"/>
                  <a:pt x="217" y="248"/>
                </a:cubicBezTo>
                <a:lnTo>
                  <a:pt x="217" y="248"/>
                </a:lnTo>
                <a:lnTo>
                  <a:pt x="217" y="279"/>
                </a:lnTo>
                <a:cubicBezTo>
                  <a:pt x="217" y="279"/>
                  <a:pt x="217" y="279"/>
                  <a:pt x="248" y="310"/>
                </a:cubicBezTo>
                <a:cubicBezTo>
                  <a:pt x="248" y="310"/>
                  <a:pt x="280" y="372"/>
                  <a:pt x="310" y="403"/>
                </a:cubicBezTo>
                <a:cubicBezTo>
                  <a:pt x="310" y="434"/>
                  <a:pt x="310" y="465"/>
                  <a:pt x="310" y="465"/>
                </a:cubicBezTo>
                <a:cubicBezTo>
                  <a:pt x="310" y="465"/>
                  <a:pt x="341" y="496"/>
                  <a:pt x="372" y="527"/>
                </a:cubicBezTo>
                <a:lnTo>
                  <a:pt x="404" y="589"/>
                </a:lnTo>
                <a:cubicBezTo>
                  <a:pt x="434" y="589"/>
                  <a:pt x="434" y="589"/>
                  <a:pt x="434" y="589"/>
                </a:cubicBezTo>
                <a:lnTo>
                  <a:pt x="465" y="620"/>
                </a:lnTo>
                <a:lnTo>
                  <a:pt x="465" y="620"/>
                </a:lnTo>
                <a:lnTo>
                  <a:pt x="465" y="620"/>
                </a:lnTo>
                <a:cubicBezTo>
                  <a:pt x="465" y="651"/>
                  <a:pt x="496" y="651"/>
                  <a:pt x="496" y="651"/>
                </a:cubicBezTo>
                <a:lnTo>
                  <a:pt x="496" y="682"/>
                </a:lnTo>
                <a:cubicBezTo>
                  <a:pt x="528" y="682"/>
                  <a:pt x="528" y="651"/>
                  <a:pt x="528" y="651"/>
                </a:cubicBezTo>
                <a:cubicBezTo>
                  <a:pt x="528" y="651"/>
                  <a:pt x="528" y="651"/>
                  <a:pt x="558" y="651"/>
                </a:cubicBezTo>
                <a:lnTo>
                  <a:pt x="558" y="651"/>
                </a:lnTo>
                <a:lnTo>
                  <a:pt x="558" y="651"/>
                </a:lnTo>
                <a:cubicBezTo>
                  <a:pt x="558" y="651"/>
                  <a:pt x="558" y="620"/>
                  <a:pt x="558" y="589"/>
                </a:cubicBezTo>
                <a:lnTo>
                  <a:pt x="558" y="589"/>
                </a:lnTo>
                <a:lnTo>
                  <a:pt x="558" y="558"/>
                </a:lnTo>
                <a:lnTo>
                  <a:pt x="558" y="558"/>
                </a:lnTo>
                <a:cubicBezTo>
                  <a:pt x="528" y="527"/>
                  <a:pt x="528" y="527"/>
                  <a:pt x="528" y="527"/>
                </a:cubicBezTo>
                <a:cubicBezTo>
                  <a:pt x="558" y="527"/>
                  <a:pt x="558" y="527"/>
                  <a:pt x="558" y="527"/>
                </a:cubicBezTo>
                <a:cubicBezTo>
                  <a:pt x="528" y="527"/>
                  <a:pt x="528" y="496"/>
                  <a:pt x="528" y="496"/>
                </a:cubicBezTo>
                <a:lnTo>
                  <a:pt x="528" y="496"/>
                </a:lnTo>
                <a:cubicBezTo>
                  <a:pt x="528" y="496"/>
                  <a:pt x="496" y="496"/>
                  <a:pt x="496" y="465"/>
                </a:cubicBezTo>
                <a:cubicBezTo>
                  <a:pt x="465" y="465"/>
                  <a:pt x="465" y="434"/>
                  <a:pt x="465" y="40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7" name="Freeform 144"/>
          <p:cNvSpPr>
            <a:spLocks noChangeArrowheads="1"/>
          </p:cNvSpPr>
          <p:nvPr/>
        </p:nvSpPr>
        <p:spPr bwMode="auto">
          <a:xfrm>
            <a:off x="4534752" y="2508809"/>
            <a:ext cx="35292" cy="13580"/>
          </a:xfrm>
          <a:custGeom>
            <a:avLst/>
            <a:gdLst>
              <a:gd name="T0" fmla="*/ 62 w 94"/>
              <a:gd name="T1" fmla="*/ 0 h 33"/>
              <a:gd name="T2" fmla="*/ 62 w 94"/>
              <a:gd name="T3" fmla="*/ 0 h 33"/>
              <a:gd name="T4" fmla="*/ 62 w 94"/>
              <a:gd name="T5" fmla="*/ 0 h 33"/>
              <a:gd name="T6" fmla="*/ 32 w 94"/>
              <a:gd name="T7" fmla="*/ 0 h 33"/>
              <a:gd name="T8" fmla="*/ 32 w 94"/>
              <a:gd name="T9" fmla="*/ 0 h 33"/>
              <a:gd name="T10" fmla="*/ 32 w 94"/>
              <a:gd name="T11" fmla="*/ 0 h 33"/>
              <a:gd name="T12" fmla="*/ 0 w 94"/>
              <a:gd name="T13" fmla="*/ 0 h 33"/>
              <a:gd name="T14" fmla="*/ 0 w 94"/>
              <a:gd name="T15" fmla="*/ 0 h 33"/>
              <a:gd name="T16" fmla="*/ 0 w 94"/>
              <a:gd name="T17" fmla="*/ 0 h 33"/>
              <a:gd name="T18" fmla="*/ 0 w 94"/>
              <a:gd name="T19" fmla="*/ 32 h 33"/>
              <a:gd name="T20" fmla="*/ 0 w 94"/>
              <a:gd name="T21" fmla="*/ 32 h 33"/>
              <a:gd name="T22" fmla="*/ 0 w 94"/>
              <a:gd name="T23" fmla="*/ 32 h 33"/>
              <a:gd name="T24" fmla="*/ 0 w 94"/>
              <a:gd name="T25" fmla="*/ 32 h 33"/>
              <a:gd name="T26" fmla="*/ 32 w 94"/>
              <a:gd name="T27" fmla="*/ 32 h 33"/>
              <a:gd name="T28" fmla="*/ 62 w 94"/>
              <a:gd name="T29" fmla="*/ 32 h 33"/>
              <a:gd name="T30" fmla="*/ 62 w 94"/>
              <a:gd name="T31" fmla="*/ 32 h 33"/>
              <a:gd name="T32" fmla="*/ 93 w 94"/>
              <a:gd name="T33" fmla="*/ 32 h 33"/>
              <a:gd name="T34" fmla="*/ 93 w 94"/>
              <a:gd name="T35" fmla="*/ 32 h 33"/>
              <a:gd name="T36" fmla="*/ 62 w 94"/>
              <a:gd name="T37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4" h="33">
                <a:moveTo>
                  <a:pt x="62" y="0"/>
                </a:moveTo>
                <a:lnTo>
                  <a:pt x="62" y="0"/>
                </a:lnTo>
                <a:lnTo>
                  <a:pt x="6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cubicBezTo>
                  <a:pt x="32" y="32"/>
                  <a:pt x="32" y="32"/>
                  <a:pt x="32" y="32"/>
                </a:cubicBezTo>
                <a:cubicBezTo>
                  <a:pt x="62" y="32"/>
                  <a:pt x="62" y="32"/>
                  <a:pt x="62" y="32"/>
                </a:cubicBezTo>
                <a:lnTo>
                  <a:pt x="62" y="32"/>
                </a:lnTo>
                <a:lnTo>
                  <a:pt x="93" y="32"/>
                </a:lnTo>
                <a:lnTo>
                  <a:pt x="93" y="32"/>
                </a:lnTo>
                <a:cubicBezTo>
                  <a:pt x="93" y="32"/>
                  <a:pt x="62" y="32"/>
                  <a:pt x="6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8" name="Freeform 145"/>
          <p:cNvSpPr>
            <a:spLocks noChangeArrowheads="1"/>
          </p:cNvSpPr>
          <p:nvPr/>
        </p:nvSpPr>
        <p:spPr bwMode="auto">
          <a:xfrm>
            <a:off x="4486015" y="2537908"/>
            <a:ext cx="70585" cy="67897"/>
          </a:xfrm>
          <a:custGeom>
            <a:avLst/>
            <a:gdLst>
              <a:gd name="T0" fmla="*/ 186 w 187"/>
              <a:gd name="T1" fmla="*/ 62 h 155"/>
              <a:gd name="T2" fmla="*/ 186 w 187"/>
              <a:gd name="T3" fmla="*/ 62 h 155"/>
              <a:gd name="T4" fmla="*/ 186 w 187"/>
              <a:gd name="T5" fmla="*/ 30 h 155"/>
              <a:gd name="T6" fmla="*/ 156 w 187"/>
              <a:gd name="T7" fmla="*/ 30 h 155"/>
              <a:gd name="T8" fmla="*/ 124 w 187"/>
              <a:gd name="T9" fmla="*/ 30 h 155"/>
              <a:gd name="T10" fmla="*/ 93 w 187"/>
              <a:gd name="T11" fmla="*/ 0 h 155"/>
              <a:gd name="T12" fmla="*/ 32 w 187"/>
              <a:gd name="T13" fmla="*/ 0 h 155"/>
              <a:gd name="T14" fmla="*/ 32 w 187"/>
              <a:gd name="T15" fmla="*/ 0 h 155"/>
              <a:gd name="T16" fmla="*/ 32 w 187"/>
              <a:gd name="T17" fmla="*/ 0 h 155"/>
              <a:gd name="T18" fmla="*/ 0 w 187"/>
              <a:gd name="T19" fmla="*/ 0 h 155"/>
              <a:gd name="T20" fmla="*/ 0 w 187"/>
              <a:gd name="T21" fmla="*/ 0 h 155"/>
              <a:gd name="T22" fmla="*/ 0 w 187"/>
              <a:gd name="T23" fmla="*/ 0 h 155"/>
              <a:gd name="T24" fmla="*/ 0 w 187"/>
              <a:gd name="T25" fmla="*/ 0 h 155"/>
              <a:gd name="T26" fmla="*/ 0 w 187"/>
              <a:gd name="T27" fmla="*/ 30 h 155"/>
              <a:gd name="T28" fmla="*/ 32 w 187"/>
              <a:gd name="T29" fmla="*/ 30 h 155"/>
              <a:gd name="T30" fmla="*/ 32 w 187"/>
              <a:gd name="T31" fmla="*/ 30 h 155"/>
              <a:gd name="T32" fmla="*/ 62 w 187"/>
              <a:gd name="T33" fmla="*/ 62 h 155"/>
              <a:gd name="T34" fmla="*/ 32 w 187"/>
              <a:gd name="T35" fmla="*/ 93 h 155"/>
              <a:gd name="T36" fmla="*/ 32 w 187"/>
              <a:gd name="T37" fmla="*/ 124 h 155"/>
              <a:gd name="T38" fmla="*/ 0 w 187"/>
              <a:gd name="T39" fmla="*/ 124 h 155"/>
              <a:gd name="T40" fmla="*/ 0 w 187"/>
              <a:gd name="T41" fmla="*/ 154 h 155"/>
              <a:gd name="T42" fmla="*/ 0 w 187"/>
              <a:gd name="T43" fmla="*/ 154 h 155"/>
              <a:gd name="T44" fmla="*/ 32 w 187"/>
              <a:gd name="T45" fmla="*/ 154 h 155"/>
              <a:gd name="T46" fmla="*/ 32 w 187"/>
              <a:gd name="T47" fmla="*/ 154 h 155"/>
              <a:gd name="T48" fmla="*/ 32 w 187"/>
              <a:gd name="T49" fmla="*/ 154 h 155"/>
              <a:gd name="T50" fmla="*/ 62 w 187"/>
              <a:gd name="T51" fmla="*/ 154 h 155"/>
              <a:gd name="T52" fmla="*/ 93 w 187"/>
              <a:gd name="T53" fmla="*/ 124 h 155"/>
              <a:gd name="T54" fmla="*/ 93 w 187"/>
              <a:gd name="T55" fmla="*/ 124 h 155"/>
              <a:gd name="T56" fmla="*/ 93 w 187"/>
              <a:gd name="T57" fmla="*/ 124 h 155"/>
              <a:gd name="T58" fmla="*/ 156 w 187"/>
              <a:gd name="T59" fmla="*/ 93 h 155"/>
              <a:gd name="T60" fmla="*/ 156 w 187"/>
              <a:gd name="T61" fmla="*/ 93 h 155"/>
              <a:gd name="T62" fmla="*/ 156 w 187"/>
              <a:gd name="T63" fmla="*/ 93 h 155"/>
              <a:gd name="T64" fmla="*/ 186 w 187"/>
              <a:gd name="T65" fmla="*/ 93 h 155"/>
              <a:gd name="T66" fmla="*/ 186 w 187"/>
              <a:gd name="T67" fmla="*/ 93 h 155"/>
              <a:gd name="T68" fmla="*/ 186 w 187"/>
              <a:gd name="T69" fmla="*/ 93 h 155"/>
              <a:gd name="T70" fmla="*/ 186 w 187"/>
              <a:gd name="T71" fmla="*/ 62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7" h="155">
                <a:moveTo>
                  <a:pt x="186" y="62"/>
                </a:moveTo>
                <a:lnTo>
                  <a:pt x="186" y="62"/>
                </a:lnTo>
                <a:lnTo>
                  <a:pt x="186" y="30"/>
                </a:lnTo>
                <a:lnTo>
                  <a:pt x="156" y="30"/>
                </a:lnTo>
                <a:lnTo>
                  <a:pt x="124" y="30"/>
                </a:lnTo>
                <a:cubicBezTo>
                  <a:pt x="124" y="30"/>
                  <a:pt x="93" y="30"/>
                  <a:pt x="93" y="0"/>
                </a:cubicBezTo>
                <a:cubicBezTo>
                  <a:pt x="62" y="0"/>
                  <a:pt x="62" y="0"/>
                  <a:pt x="32" y="0"/>
                </a:cubicBezTo>
                <a:lnTo>
                  <a:pt x="32" y="0"/>
                </a:lnTo>
                <a:lnTo>
                  <a:pt x="32" y="0"/>
                </a:lnTo>
                <a:cubicBezTo>
                  <a:pt x="32" y="0"/>
                  <a:pt x="32" y="0"/>
                  <a:pt x="0" y="0"/>
                </a:cubicBez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0"/>
                  <a:pt x="32" y="30"/>
                </a:cubicBezTo>
                <a:lnTo>
                  <a:pt x="32" y="30"/>
                </a:lnTo>
                <a:cubicBezTo>
                  <a:pt x="32" y="62"/>
                  <a:pt x="62" y="62"/>
                  <a:pt x="62" y="62"/>
                </a:cubicBezTo>
                <a:cubicBezTo>
                  <a:pt x="32" y="93"/>
                  <a:pt x="32" y="93"/>
                  <a:pt x="32" y="93"/>
                </a:cubicBezTo>
                <a:cubicBezTo>
                  <a:pt x="32" y="124"/>
                  <a:pt x="32" y="124"/>
                  <a:pt x="32" y="124"/>
                </a:cubicBezTo>
                <a:cubicBezTo>
                  <a:pt x="0" y="124"/>
                  <a:pt x="0" y="124"/>
                  <a:pt x="0" y="124"/>
                </a:cubicBezTo>
                <a:cubicBezTo>
                  <a:pt x="0" y="124"/>
                  <a:pt x="0" y="124"/>
                  <a:pt x="0" y="154"/>
                </a:cubicBezTo>
                <a:lnTo>
                  <a:pt x="0" y="154"/>
                </a:lnTo>
                <a:lnTo>
                  <a:pt x="32" y="154"/>
                </a:lnTo>
                <a:lnTo>
                  <a:pt x="32" y="154"/>
                </a:lnTo>
                <a:lnTo>
                  <a:pt x="32" y="154"/>
                </a:lnTo>
                <a:lnTo>
                  <a:pt x="62" y="154"/>
                </a:lnTo>
                <a:cubicBezTo>
                  <a:pt x="62" y="124"/>
                  <a:pt x="62" y="124"/>
                  <a:pt x="93" y="124"/>
                </a:cubicBezTo>
                <a:lnTo>
                  <a:pt x="93" y="124"/>
                </a:lnTo>
                <a:lnTo>
                  <a:pt x="93" y="124"/>
                </a:lnTo>
                <a:cubicBezTo>
                  <a:pt x="124" y="93"/>
                  <a:pt x="124" y="93"/>
                  <a:pt x="156" y="93"/>
                </a:cubicBezTo>
                <a:lnTo>
                  <a:pt x="156" y="93"/>
                </a:lnTo>
                <a:lnTo>
                  <a:pt x="156" y="93"/>
                </a:lnTo>
                <a:lnTo>
                  <a:pt x="186" y="93"/>
                </a:lnTo>
                <a:lnTo>
                  <a:pt x="186" y="93"/>
                </a:lnTo>
                <a:lnTo>
                  <a:pt x="186" y="93"/>
                </a:lnTo>
                <a:lnTo>
                  <a:pt x="186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49" name="Freeform 146"/>
          <p:cNvSpPr>
            <a:spLocks noChangeArrowheads="1"/>
          </p:cNvSpPr>
          <p:nvPr/>
        </p:nvSpPr>
        <p:spPr bwMode="auto">
          <a:xfrm>
            <a:off x="4581809" y="2427332"/>
            <a:ext cx="142850" cy="205632"/>
          </a:xfrm>
          <a:custGeom>
            <a:avLst/>
            <a:gdLst>
              <a:gd name="T0" fmla="*/ 248 w 373"/>
              <a:gd name="T1" fmla="*/ 434 h 466"/>
              <a:gd name="T2" fmla="*/ 310 w 373"/>
              <a:gd name="T3" fmla="*/ 434 h 466"/>
              <a:gd name="T4" fmla="*/ 341 w 373"/>
              <a:gd name="T5" fmla="*/ 434 h 466"/>
              <a:gd name="T6" fmla="*/ 341 w 373"/>
              <a:gd name="T7" fmla="*/ 372 h 466"/>
              <a:gd name="T8" fmla="*/ 372 w 373"/>
              <a:gd name="T9" fmla="*/ 341 h 466"/>
              <a:gd name="T10" fmla="*/ 341 w 373"/>
              <a:gd name="T11" fmla="*/ 341 h 466"/>
              <a:gd name="T12" fmla="*/ 310 w 373"/>
              <a:gd name="T13" fmla="*/ 341 h 466"/>
              <a:gd name="T14" fmla="*/ 280 w 373"/>
              <a:gd name="T15" fmla="*/ 310 h 466"/>
              <a:gd name="T16" fmla="*/ 280 w 373"/>
              <a:gd name="T17" fmla="*/ 278 h 466"/>
              <a:gd name="T18" fmla="*/ 280 w 373"/>
              <a:gd name="T19" fmla="*/ 248 h 466"/>
              <a:gd name="T20" fmla="*/ 217 w 373"/>
              <a:gd name="T21" fmla="*/ 217 h 466"/>
              <a:gd name="T22" fmla="*/ 186 w 373"/>
              <a:gd name="T23" fmla="*/ 185 h 466"/>
              <a:gd name="T24" fmla="*/ 156 w 373"/>
              <a:gd name="T25" fmla="*/ 154 h 466"/>
              <a:gd name="T26" fmla="*/ 124 w 373"/>
              <a:gd name="T27" fmla="*/ 154 h 466"/>
              <a:gd name="T28" fmla="*/ 93 w 373"/>
              <a:gd name="T29" fmla="*/ 124 h 466"/>
              <a:gd name="T30" fmla="*/ 124 w 373"/>
              <a:gd name="T31" fmla="*/ 93 h 466"/>
              <a:gd name="T32" fmla="*/ 156 w 373"/>
              <a:gd name="T33" fmla="*/ 93 h 466"/>
              <a:gd name="T34" fmla="*/ 156 w 373"/>
              <a:gd name="T35" fmla="*/ 30 h 466"/>
              <a:gd name="T36" fmla="*/ 93 w 373"/>
              <a:gd name="T37" fmla="*/ 30 h 466"/>
              <a:gd name="T38" fmla="*/ 62 w 373"/>
              <a:gd name="T39" fmla="*/ 0 h 466"/>
              <a:gd name="T40" fmla="*/ 31 w 373"/>
              <a:gd name="T41" fmla="*/ 0 h 466"/>
              <a:gd name="T42" fmla="*/ 31 w 373"/>
              <a:gd name="T43" fmla="*/ 30 h 466"/>
              <a:gd name="T44" fmla="*/ 0 w 373"/>
              <a:gd name="T45" fmla="*/ 62 h 466"/>
              <a:gd name="T46" fmla="*/ 0 w 373"/>
              <a:gd name="T47" fmla="*/ 93 h 466"/>
              <a:gd name="T48" fmla="*/ 0 w 373"/>
              <a:gd name="T49" fmla="*/ 93 h 466"/>
              <a:gd name="T50" fmla="*/ 31 w 373"/>
              <a:gd name="T51" fmla="*/ 93 h 466"/>
              <a:gd name="T52" fmla="*/ 31 w 373"/>
              <a:gd name="T53" fmla="*/ 154 h 466"/>
              <a:gd name="T54" fmla="*/ 31 w 373"/>
              <a:gd name="T55" fmla="*/ 185 h 466"/>
              <a:gd name="T56" fmla="*/ 62 w 373"/>
              <a:gd name="T57" fmla="*/ 185 h 466"/>
              <a:gd name="T58" fmla="*/ 62 w 373"/>
              <a:gd name="T59" fmla="*/ 185 h 466"/>
              <a:gd name="T60" fmla="*/ 124 w 373"/>
              <a:gd name="T61" fmla="*/ 185 h 466"/>
              <a:gd name="T62" fmla="*/ 124 w 373"/>
              <a:gd name="T63" fmla="*/ 217 h 466"/>
              <a:gd name="T64" fmla="*/ 156 w 373"/>
              <a:gd name="T65" fmla="*/ 278 h 466"/>
              <a:gd name="T66" fmla="*/ 93 w 373"/>
              <a:gd name="T67" fmla="*/ 341 h 466"/>
              <a:gd name="T68" fmla="*/ 62 w 373"/>
              <a:gd name="T69" fmla="*/ 372 h 466"/>
              <a:gd name="T70" fmla="*/ 124 w 373"/>
              <a:gd name="T71" fmla="*/ 402 h 466"/>
              <a:gd name="T72" fmla="*/ 156 w 373"/>
              <a:gd name="T73" fmla="*/ 372 h 466"/>
              <a:gd name="T74" fmla="*/ 156 w 373"/>
              <a:gd name="T75" fmla="*/ 434 h 466"/>
              <a:gd name="T76" fmla="*/ 156 w 373"/>
              <a:gd name="T77" fmla="*/ 434 h 466"/>
              <a:gd name="T78" fmla="*/ 186 w 373"/>
              <a:gd name="T79" fmla="*/ 434 h 466"/>
              <a:gd name="T80" fmla="*/ 248 w 373"/>
              <a:gd name="T81" fmla="*/ 434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73" h="466">
                <a:moveTo>
                  <a:pt x="248" y="434"/>
                </a:moveTo>
                <a:lnTo>
                  <a:pt x="248" y="434"/>
                </a:lnTo>
                <a:lnTo>
                  <a:pt x="280" y="434"/>
                </a:lnTo>
                <a:cubicBezTo>
                  <a:pt x="310" y="434"/>
                  <a:pt x="310" y="434"/>
                  <a:pt x="310" y="434"/>
                </a:cubicBezTo>
                <a:lnTo>
                  <a:pt x="341" y="434"/>
                </a:lnTo>
                <a:lnTo>
                  <a:pt x="341" y="434"/>
                </a:lnTo>
                <a:lnTo>
                  <a:pt x="341" y="402"/>
                </a:lnTo>
                <a:lnTo>
                  <a:pt x="341" y="372"/>
                </a:lnTo>
                <a:cubicBezTo>
                  <a:pt x="372" y="372"/>
                  <a:pt x="372" y="372"/>
                  <a:pt x="372" y="341"/>
                </a:cubicBezTo>
                <a:lnTo>
                  <a:pt x="372" y="341"/>
                </a:lnTo>
                <a:lnTo>
                  <a:pt x="372" y="341"/>
                </a:lnTo>
                <a:cubicBezTo>
                  <a:pt x="341" y="341"/>
                  <a:pt x="341" y="341"/>
                  <a:pt x="341" y="341"/>
                </a:cubicBezTo>
                <a:cubicBezTo>
                  <a:pt x="310" y="341"/>
                  <a:pt x="310" y="341"/>
                  <a:pt x="310" y="341"/>
                </a:cubicBezTo>
                <a:lnTo>
                  <a:pt x="310" y="341"/>
                </a:lnTo>
                <a:cubicBezTo>
                  <a:pt x="280" y="341"/>
                  <a:pt x="280" y="341"/>
                  <a:pt x="280" y="341"/>
                </a:cubicBezTo>
                <a:cubicBezTo>
                  <a:pt x="280" y="310"/>
                  <a:pt x="280" y="310"/>
                  <a:pt x="280" y="310"/>
                </a:cubicBezTo>
                <a:lnTo>
                  <a:pt x="280" y="310"/>
                </a:lnTo>
                <a:cubicBezTo>
                  <a:pt x="280" y="310"/>
                  <a:pt x="280" y="310"/>
                  <a:pt x="280" y="278"/>
                </a:cubicBezTo>
                <a:lnTo>
                  <a:pt x="280" y="278"/>
                </a:lnTo>
                <a:lnTo>
                  <a:pt x="280" y="248"/>
                </a:lnTo>
                <a:cubicBezTo>
                  <a:pt x="280" y="248"/>
                  <a:pt x="280" y="248"/>
                  <a:pt x="248" y="248"/>
                </a:cubicBezTo>
                <a:cubicBezTo>
                  <a:pt x="248" y="248"/>
                  <a:pt x="248" y="217"/>
                  <a:pt x="217" y="217"/>
                </a:cubicBezTo>
                <a:lnTo>
                  <a:pt x="186" y="185"/>
                </a:lnTo>
                <a:lnTo>
                  <a:pt x="186" y="185"/>
                </a:lnTo>
                <a:cubicBezTo>
                  <a:pt x="186" y="154"/>
                  <a:pt x="186" y="154"/>
                  <a:pt x="156" y="154"/>
                </a:cubicBezTo>
                <a:lnTo>
                  <a:pt x="156" y="154"/>
                </a:lnTo>
                <a:lnTo>
                  <a:pt x="124" y="154"/>
                </a:lnTo>
                <a:lnTo>
                  <a:pt x="124" y="154"/>
                </a:lnTo>
                <a:lnTo>
                  <a:pt x="93" y="154"/>
                </a:lnTo>
                <a:cubicBezTo>
                  <a:pt x="93" y="124"/>
                  <a:pt x="93" y="124"/>
                  <a:pt x="93" y="124"/>
                </a:cubicBezTo>
                <a:cubicBezTo>
                  <a:pt x="93" y="93"/>
                  <a:pt x="93" y="93"/>
                  <a:pt x="124" y="93"/>
                </a:cubicBezTo>
                <a:lnTo>
                  <a:pt x="124" y="93"/>
                </a:lnTo>
                <a:lnTo>
                  <a:pt x="124" y="93"/>
                </a:lnTo>
                <a:cubicBezTo>
                  <a:pt x="156" y="93"/>
                  <a:pt x="156" y="93"/>
                  <a:pt x="156" y="93"/>
                </a:cubicBezTo>
                <a:cubicBezTo>
                  <a:pt x="156" y="62"/>
                  <a:pt x="156" y="62"/>
                  <a:pt x="156" y="62"/>
                </a:cubicBezTo>
                <a:lnTo>
                  <a:pt x="156" y="30"/>
                </a:lnTo>
                <a:cubicBezTo>
                  <a:pt x="156" y="30"/>
                  <a:pt x="124" y="30"/>
                  <a:pt x="93" y="30"/>
                </a:cubicBezTo>
                <a:lnTo>
                  <a:pt x="93" y="30"/>
                </a:lnTo>
                <a:cubicBezTo>
                  <a:pt x="62" y="30"/>
                  <a:pt x="62" y="30"/>
                  <a:pt x="62" y="0"/>
                </a:cubicBezTo>
                <a:lnTo>
                  <a:pt x="62" y="0"/>
                </a:lnTo>
                <a:lnTo>
                  <a:pt x="62" y="0"/>
                </a:lnTo>
                <a:cubicBezTo>
                  <a:pt x="31" y="0"/>
                  <a:pt x="31" y="0"/>
                  <a:pt x="31" y="0"/>
                </a:cubicBezTo>
                <a:lnTo>
                  <a:pt x="31" y="0"/>
                </a:lnTo>
                <a:lnTo>
                  <a:pt x="31" y="30"/>
                </a:lnTo>
                <a:cubicBezTo>
                  <a:pt x="31" y="30"/>
                  <a:pt x="31" y="62"/>
                  <a:pt x="0" y="62"/>
                </a:cubicBezTo>
                <a:lnTo>
                  <a:pt x="0" y="62"/>
                </a:lnTo>
                <a:cubicBezTo>
                  <a:pt x="0" y="62"/>
                  <a:pt x="0" y="62"/>
                  <a:pt x="0" y="93"/>
                </a:cubicBezTo>
                <a:lnTo>
                  <a:pt x="0" y="93"/>
                </a:lnTo>
                <a:lnTo>
                  <a:pt x="0" y="93"/>
                </a:lnTo>
                <a:lnTo>
                  <a:pt x="0" y="93"/>
                </a:lnTo>
                <a:cubicBezTo>
                  <a:pt x="0" y="93"/>
                  <a:pt x="0" y="93"/>
                  <a:pt x="31" y="93"/>
                </a:cubicBezTo>
                <a:lnTo>
                  <a:pt x="31" y="93"/>
                </a:lnTo>
                <a:cubicBezTo>
                  <a:pt x="31" y="93"/>
                  <a:pt x="62" y="124"/>
                  <a:pt x="31" y="124"/>
                </a:cubicBezTo>
                <a:cubicBezTo>
                  <a:pt x="31" y="124"/>
                  <a:pt x="31" y="124"/>
                  <a:pt x="31" y="154"/>
                </a:cubicBezTo>
                <a:lnTo>
                  <a:pt x="31" y="154"/>
                </a:lnTo>
                <a:lnTo>
                  <a:pt x="31" y="185"/>
                </a:lnTo>
                <a:lnTo>
                  <a:pt x="31" y="185"/>
                </a:lnTo>
                <a:cubicBezTo>
                  <a:pt x="31" y="185"/>
                  <a:pt x="31" y="185"/>
                  <a:pt x="62" y="185"/>
                </a:cubicBezTo>
                <a:lnTo>
                  <a:pt x="62" y="185"/>
                </a:lnTo>
                <a:lnTo>
                  <a:pt x="62" y="185"/>
                </a:lnTo>
                <a:cubicBezTo>
                  <a:pt x="62" y="185"/>
                  <a:pt x="93" y="154"/>
                  <a:pt x="124" y="154"/>
                </a:cubicBezTo>
                <a:cubicBezTo>
                  <a:pt x="124" y="154"/>
                  <a:pt x="124" y="154"/>
                  <a:pt x="124" y="185"/>
                </a:cubicBezTo>
                <a:lnTo>
                  <a:pt x="124" y="217"/>
                </a:lnTo>
                <a:lnTo>
                  <a:pt x="124" y="217"/>
                </a:lnTo>
                <a:cubicBezTo>
                  <a:pt x="156" y="217"/>
                  <a:pt x="156" y="217"/>
                  <a:pt x="156" y="248"/>
                </a:cubicBezTo>
                <a:lnTo>
                  <a:pt x="156" y="278"/>
                </a:lnTo>
                <a:cubicBezTo>
                  <a:pt x="156" y="310"/>
                  <a:pt x="124" y="341"/>
                  <a:pt x="93" y="341"/>
                </a:cubicBezTo>
                <a:lnTo>
                  <a:pt x="93" y="341"/>
                </a:lnTo>
                <a:lnTo>
                  <a:pt x="93" y="341"/>
                </a:lnTo>
                <a:cubicBezTo>
                  <a:pt x="93" y="372"/>
                  <a:pt x="93" y="372"/>
                  <a:pt x="62" y="372"/>
                </a:cubicBezTo>
                <a:cubicBezTo>
                  <a:pt x="93" y="372"/>
                  <a:pt x="93" y="372"/>
                  <a:pt x="93" y="372"/>
                </a:cubicBezTo>
                <a:cubicBezTo>
                  <a:pt x="93" y="372"/>
                  <a:pt x="93" y="372"/>
                  <a:pt x="124" y="402"/>
                </a:cubicBezTo>
                <a:lnTo>
                  <a:pt x="124" y="372"/>
                </a:lnTo>
                <a:lnTo>
                  <a:pt x="156" y="372"/>
                </a:lnTo>
                <a:cubicBezTo>
                  <a:pt x="156" y="372"/>
                  <a:pt x="186" y="372"/>
                  <a:pt x="186" y="402"/>
                </a:cubicBezTo>
                <a:cubicBezTo>
                  <a:pt x="186" y="402"/>
                  <a:pt x="186" y="402"/>
                  <a:pt x="156" y="434"/>
                </a:cubicBezTo>
                <a:lnTo>
                  <a:pt x="156" y="434"/>
                </a:lnTo>
                <a:lnTo>
                  <a:pt x="156" y="434"/>
                </a:lnTo>
                <a:cubicBezTo>
                  <a:pt x="156" y="434"/>
                  <a:pt x="156" y="465"/>
                  <a:pt x="186" y="465"/>
                </a:cubicBezTo>
                <a:lnTo>
                  <a:pt x="186" y="434"/>
                </a:lnTo>
                <a:lnTo>
                  <a:pt x="217" y="434"/>
                </a:lnTo>
                <a:lnTo>
                  <a:pt x="248" y="434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0" name="Freeform 147"/>
          <p:cNvSpPr>
            <a:spLocks noChangeArrowheads="1"/>
          </p:cNvSpPr>
          <p:nvPr/>
        </p:nvSpPr>
        <p:spPr bwMode="auto">
          <a:xfrm>
            <a:off x="3151623" y="3940469"/>
            <a:ext cx="803324" cy="1037857"/>
          </a:xfrm>
          <a:custGeom>
            <a:avLst/>
            <a:gdLst>
              <a:gd name="T0" fmla="*/ 1085 w 2108"/>
              <a:gd name="T1" fmla="*/ 155 h 2357"/>
              <a:gd name="T2" fmla="*/ 992 w 2108"/>
              <a:gd name="T3" fmla="*/ 155 h 2357"/>
              <a:gd name="T4" fmla="*/ 898 w 2108"/>
              <a:gd name="T5" fmla="*/ 186 h 2357"/>
              <a:gd name="T6" fmla="*/ 774 w 2108"/>
              <a:gd name="T7" fmla="*/ 217 h 2357"/>
              <a:gd name="T8" fmla="*/ 713 w 2108"/>
              <a:gd name="T9" fmla="*/ 124 h 2357"/>
              <a:gd name="T10" fmla="*/ 682 w 2108"/>
              <a:gd name="T11" fmla="*/ 0 h 2357"/>
              <a:gd name="T12" fmla="*/ 620 w 2108"/>
              <a:gd name="T13" fmla="*/ 62 h 2357"/>
              <a:gd name="T14" fmla="*/ 558 w 2108"/>
              <a:gd name="T15" fmla="*/ 62 h 2357"/>
              <a:gd name="T16" fmla="*/ 526 w 2108"/>
              <a:gd name="T17" fmla="*/ 93 h 2357"/>
              <a:gd name="T18" fmla="*/ 558 w 2108"/>
              <a:gd name="T19" fmla="*/ 155 h 2357"/>
              <a:gd name="T20" fmla="*/ 496 w 2108"/>
              <a:gd name="T21" fmla="*/ 217 h 2357"/>
              <a:gd name="T22" fmla="*/ 372 w 2108"/>
              <a:gd name="T23" fmla="*/ 248 h 2357"/>
              <a:gd name="T24" fmla="*/ 310 w 2108"/>
              <a:gd name="T25" fmla="*/ 186 h 2357"/>
              <a:gd name="T26" fmla="*/ 248 w 2108"/>
              <a:gd name="T27" fmla="*/ 186 h 2357"/>
              <a:gd name="T28" fmla="*/ 217 w 2108"/>
              <a:gd name="T29" fmla="*/ 248 h 2357"/>
              <a:gd name="T30" fmla="*/ 217 w 2108"/>
              <a:gd name="T31" fmla="*/ 341 h 2357"/>
              <a:gd name="T32" fmla="*/ 186 w 2108"/>
              <a:gd name="T33" fmla="*/ 589 h 2357"/>
              <a:gd name="T34" fmla="*/ 93 w 2108"/>
              <a:gd name="T35" fmla="*/ 589 h 2357"/>
              <a:gd name="T36" fmla="*/ 30 w 2108"/>
              <a:gd name="T37" fmla="*/ 651 h 2357"/>
              <a:gd name="T38" fmla="*/ 0 w 2108"/>
              <a:gd name="T39" fmla="*/ 744 h 2357"/>
              <a:gd name="T40" fmla="*/ 0 w 2108"/>
              <a:gd name="T41" fmla="*/ 806 h 2357"/>
              <a:gd name="T42" fmla="*/ 62 w 2108"/>
              <a:gd name="T43" fmla="*/ 899 h 2357"/>
              <a:gd name="T44" fmla="*/ 154 w 2108"/>
              <a:gd name="T45" fmla="*/ 775 h 2357"/>
              <a:gd name="T46" fmla="*/ 217 w 2108"/>
              <a:gd name="T47" fmla="*/ 961 h 2357"/>
              <a:gd name="T48" fmla="*/ 248 w 2108"/>
              <a:gd name="T49" fmla="*/ 961 h 2357"/>
              <a:gd name="T50" fmla="*/ 402 w 2108"/>
              <a:gd name="T51" fmla="*/ 899 h 2357"/>
              <a:gd name="T52" fmla="*/ 465 w 2108"/>
              <a:gd name="T53" fmla="*/ 930 h 2357"/>
              <a:gd name="T54" fmla="*/ 465 w 2108"/>
              <a:gd name="T55" fmla="*/ 992 h 2357"/>
              <a:gd name="T56" fmla="*/ 496 w 2108"/>
              <a:gd name="T57" fmla="*/ 1054 h 2357"/>
              <a:gd name="T58" fmla="*/ 589 w 2108"/>
              <a:gd name="T59" fmla="*/ 1084 h 2357"/>
              <a:gd name="T60" fmla="*/ 713 w 2108"/>
              <a:gd name="T61" fmla="*/ 1178 h 2357"/>
              <a:gd name="T62" fmla="*/ 744 w 2108"/>
              <a:gd name="T63" fmla="*/ 1271 h 2357"/>
              <a:gd name="T64" fmla="*/ 806 w 2108"/>
              <a:gd name="T65" fmla="*/ 1301 h 2357"/>
              <a:gd name="T66" fmla="*/ 837 w 2108"/>
              <a:gd name="T67" fmla="*/ 1364 h 2357"/>
              <a:gd name="T68" fmla="*/ 868 w 2108"/>
              <a:gd name="T69" fmla="*/ 1425 h 2357"/>
              <a:gd name="T70" fmla="*/ 868 w 2108"/>
              <a:gd name="T71" fmla="*/ 1549 h 2357"/>
              <a:gd name="T72" fmla="*/ 868 w 2108"/>
              <a:gd name="T73" fmla="*/ 1673 h 2357"/>
              <a:gd name="T74" fmla="*/ 898 w 2108"/>
              <a:gd name="T75" fmla="*/ 1673 h 2357"/>
              <a:gd name="T76" fmla="*/ 961 w 2108"/>
              <a:gd name="T77" fmla="*/ 1673 h 2357"/>
              <a:gd name="T78" fmla="*/ 1022 w 2108"/>
              <a:gd name="T79" fmla="*/ 1767 h 2357"/>
              <a:gd name="T80" fmla="*/ 1054 w 2108"/>
              <a:gd name="T81" fmla="*/ 1860 h 2357"/>
              <a:gd name="T82" fmla="*/ 1116 w 2108"/>
              <a:gd name="T83" fmla="*/ 1984 h 2357"/>
              <a:gd name="T84" fmla="*/ 1022 w 2108"/>
              <a:gd name="T85" fmla="*/ 2077 h 2357"/>
              <a:gd name="T86" fmla="*/ 930 w 2108"/>
              <a:gd name="T87" fmla="*/ 2201 h 2357"/>
              <a:gd name="T88" fmla="*/ 992 w 2108"/>
              <a:gd name="T89" fmla="*/ 2263 h 2357"/>
              <a:gd name="T90" fmla="*/ 1116 w 2108"/>
              <a:gd name="T91" fmla="*/ 2356 h 2357"/>
              <a:gd name="T92" fmla="*/ 1364 w 2108"/>
              <a:gd name="T93" fmla="*/ 2045 h 2357"/>
              <a:gd name="T94" fmla="*/ 1394 w 2108"/>
              <a:gd name="T95" fmla="*/ 1891 h 2357"/>
              <a:gd name="T96" fmla="*/ 1518 w 2108"/>
              <a:gd name="T97" fmla="*/ 1797 h 2357"/>
              <a:gd name="T98" fmla="*/ 1674 w 2108"/>
              <a:gd name="T99" fmla="*/ 1736 h 2357"/>
              <a:gd name="T100" fmla="*/ 1798 w 2108"/>
              <a:gd name="T101" fmla="*/ 1549 h 2357"/>
              <a:gd name="T102" fmla="*/ 1890 w 2108"/>
              <a:gd name="T103" fmla="*/ 1271 h 2357"/>
              <a:gd name="T104" fmla="*/ 1922 w 2108"/>
              <a:gd name="T105" fmla="*/ 1054 h 2357"/>
              <a:gd name="T106" fmla="*/ 2046 w 2108"/>
              <a:gd name="T107" fmla="*/ 899 h 2357"/>
              <a:gd name="T108" fmla="*/ 2107 w 2108"/>
              <a:gd name="T109" fmla="*/ 682 h 2357"/>
              <a:gd name="T110" fmla="*/ 1890 w 2108"/>
              <a:gd name="T111" fmla="*/ 527 h 2357"/>
              <a:gd name="T112" fmla="*/ 1735 w 2108"/>
              <a:gd name="T113" fmla="*/ 465 h 2357"/>
              <a:gd name="T114" fmla="*/ 1611 w 2108"/>
              <a:gd name="T115" fmla="*/ 465 h 2357"/>
              <a:gd name="T116" fmla="*/ 1487 w 2108"/>
              <a:gd name="T117" fmla="*/ 372 h 2357"/>
              <a:gd name="T118" fmla="*/ 1333 w 2108"/>
              <a:gd name="T119" fmla="*/ 372 h 2357"/>
              <a:gd name="T120" fmla="*/ 1270 w 2108"/>
              <a:gd name="T121" fmla="*/ 310 h 2357"/>
              <a:gd name="T122" fmla="*/ 1209 w 2108"/>
              <a:gd name="T123" fmla="*/ 124 h 2357"/>
              <a:gd name="T124" fmla="*/ 1178 w 2108"/>
              <a:gd name="T125" fmla="*/ 93 h 2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108" h="2357">
                <a:moveTo>
                  <a:pt x="1178" y="93"/>
                </a:moveTo>
                <a:lnTo>
                  <a:pt x="1178" y="93"/>
                </a:lnTo>
                <a:lnTo>
                  <a:pt x="1178" y="93"/>
                </a:lnTo>
                <a:cubicBezTo>
                  <a:pt x="1178" y="124"/>
                  <a:pt x="1178" y="124"/>
                  <a:pt x="1146" y="155"/>
                </a:cubicBezTo>
                <a:lnTo>
                  <a:pt x="1146" y="155"/>
                </a:lnTo>
                <a:lnTo>
                  <a:pt x="1116" y="155"/>
                </a:lnTo>
                <a:cubicBezTo>
                  <a:pt x="1085" y="155"/>
                  <a:pt x="1085" y="155"/>
                  <a:pt x="1085" y="155"/>
                </a:cubicBezTo>
                <a:lnTo>
                  <a:pt x="1085" y="155"/>
                </a:lnTo>
                <a:lnTo>
                  <a:pt x="1085" y="155"/>
                </a:lnTo>
                <a:cubicBezTo>
                  <a:pt x="1054" y="155"/>
                  <a:pt x="1054" y="155"/>
                  <a:pt x="1054" y="155"/>
                </a:cubicBezTo>
                <a:lnTo>
                  <a:pt x="1054" y="155"/>
                </a:lnTo>
                <a:cubicBezTo>
                  <a:pt x="1054" y="155"/>
                  <a:pt x="1054" y="155"/>
                  <a:pt x="1022" y="155"/>
                </a:cubicBezTo>
                <a:cubicBezTo>
                  <a:pt x="1022" y="155"/>
                  <a:pt x="1022" y="155"/>
                  <a:pt x="992" y="155"/>
                </a:cubicBezTo>
                <a:lnTo>
                  <a:pt x="992" y="155"/>
                </a:lnTo>
                <a:lnTo>
                  <a:pt x="992" y="155"/>
                </a:lnTo>
                <a:lnTo>
                  <a:pt x="992" y="155"/>
                </a:lnTo>
                <a:cubicBezTo>
                  <a:pt x="961" y="155"/>
                  <a:pt x="961" y="186"/>
                  <a:pt x="961" y="186"/>
                </a:cubicBezTo>
                <a:cubicBezTo>
                  <a:pt x="930" y="186"/>
                  <a:pt x="930" y="186"/>
                  <a:pt x="930" y="186"/>
                </a:cubicBezTo>
                <a:lnTo>
                  <a:pt x="930" y="186"/>
                </a:lnTo>
                <a:cubicBezTo>
                  <a:pt x="930" y="186"/>
                  <a:pt x="930" y="186"/>
                  <a:pt x="898" y="186"/>
                </a:cubicBezTo>
                <a:lnTo>
                  <a:pt x="898" y="186"/>
                </a:lnTo>
                <a:cubicBezTo>
                  <a:pt x="898" y="186"/>
                  <a:pt x="898" y="186"/>
                  <a:pt x="868" y="186"/>
                </a:cubicBezTo>
                <a:lnTo>
                  <a:pt x="868" y="186"/>
                </a:lnTo>
                <a:cubicBezTo>
                  <a:pt x="868" y="217"/>
                  <a:pt x="868" y="217"/>
                  <a:pt x="837" y="217"/>
                </a:cubicBezTo>
                <a:lnTo>
                  <a:pt x="837" y="217"/>
                </a:lnTo>
                <a:cubicBezTo>
                  <a:pt x="837" y="217"/>
                  <a:pt x="837" y="217"/>
                  <a:pt x="806" y="217"/>
                </a:cubicBezTo>
                <a:lnTo>
                  <a:pt x="806" y="217"/>
                </a:lnTo>
                <a:cubicBezTo>
                  <a:pt x="806" y="217"/>
                  <a:pt x="806" y="217"/>
                  <a:pt x="774" y="217"/>
                </a:cubicBezTo>
                <a:cubicBezTo>
                  <a:pt x="774" y="217"/>
                  <a:pt x="774" y="217"/>
                  <a:pt x="744" y="217"/>
                </a:cubicBezTo>
                <a:lnTo>
                  <a:pt x="744" y="217"/>
                </a:lnTo>
                <a:lnTo>
                  <a:pt x="744" y="217"/>
                </a:lnTo>
                <a:cubicBezTo>
                  <a:pt x="713" y="186"/>
                  <a:pt x="713" y="186"/>
                  <a:pt x="713" y="155"/>
                </a:cubicBezTo>
                <a:lnTo>
                  <a:pt x="713" y="155"/>
                </a:lnTo>
                <a:lnTo>
                  <a:pt x="713" y="155"/>
                </a:lnTo>
                <a:lnTo>
                  <a:pt x="713" y="124"/>
                </a:lnTo>
                <a:lnTo>
                  <a:pt x="713" y="124"/>
                </a:lnTo>
                <a:lnTo>
                  <a:pt x="713" y="93"/>
                </a:lnTo>
                <a:lnTo>
                  <a:pt x="713" y="93"/>
                </a:lnTo>
                <a:lnTo>
                  <a:pt x="713" y="93"/>
                </a:lnTo>
                <a:lnTo>
                  <a:pt x="713" y="62"/>
                </a:lnTo>
                <a:lnTo>
                  <a:pt x="713" y="31"/>
                </a:lnTo>
                <a:cubicBezTo>
                  <a:pt x="713" y="31"/>
                  <a:pt x="713" y="31"/>
                  <a:pt x="682" y="0"/>
                </a:cubicBezTo>
                <a:cubicBezTo>
                  <a:pt x="682" y="31"/>
                  <a:pt x="682" y="31"/>
                  <a:pt x="682" y="31"/>
                </a:cubicBezTo>
                <a:lnTo>
                  <a:pt x="650" y="31"/>
                </a:lnTo>
                <a:lnTo>
                  <a:pt x="650" y="31"/>
                </a:lnTo>
                <a:lnTo>
                  <a:pt x="650" y="31"/>
                </a:lnTo>
                <a:lnTo>
                  <a:pt x="620" y="62"/>
                </a:lnTo>
                <a:lnTo>
                  <a:pt x="620" y="62"/>
                </a:lnTo>
                <a:lnTo>
                  <a:pt x="620" y="62"/>
                </a:lnTo>
                <a:cubicBezTo>
                  <a:pt x="589" y="62"/>
                  <a:pt x="589" y="62"/>
                  <a:pt x="589" y="62"/>
                </a:cubicBezTo>
                <a:lnTo>
                  <a:pt x="589" y="62"/>
                </a:lnTo>
                <a:lnTo>
                  <a:pt x="589" y="62"/>
                </a:lnTo>
                <a:lnTo>
                  <a:pt x="589" y="93"/>
                </a:lnTo>
                <a:lnTo>
                  <a:pt x="589" y="93"/>
                </a:lnTo>
                <a:cubicBezTo>
                  <a:pt x="558" y="93"/>
                  <a:pt x="558" y="93"/>
                  <a:pt x="558" y="93"/>
                </a:cubicBezTo>
                <a:lnTo>
                  <a:pt x="558" y="62"/>
                </a:lnTo>
                <a:lnTo>
                  <a:pt x="558" y="62"/>
                </a:lnTo>
                <a:cubicBezTo>
                  <a:pt x="558" y="62"/>
                  <a:pt x="558" y="62"/>
                  <a:pt x="526" y="62"/>
                </a:cubicBezTo>
                <a:lnTo>
                  <a:pt x="526" y="62"/>
                </a:lnTo>
                <a:lnTo>
                  <a:pt x="526" y="62"/>
                </a:lnTo>
                <a:lnTo>
                  <a:pt x="526" y="62"/>
                </a:lnTo>
                <a:lnTo>
                  <a:pt x="526" y="62"/>
                </a:lnTo>
                <a:lnTo>
                  <a:pt x="526" y="93"/>
                </a:lnTo>
                <a:lnTo>
                  <a:pt x="526" y="93"/>
                </a:lnTo>
                <a:lnTo>
                  <a:pt x="558" y="93"/>
                </a:lnTo>
                <a:lnTo>
                  <a:pt x="558" y="93"/>
                </a:lnTo>
                <a:lnTo>
                  <a:pt x="589" y="124"/>
                </a:lnTo>
                <a:lnTo>
                  <a:pt x="589" y="124"/>
                </a:lnTo>
                <a:lnTo>
                  <a:pt x="589" y="124"/>
                </a:lnTo>
                <a:lnTo>
                  <a:pt x="558" y="155"/>
                </a:lnTo>
                <a:lnTo>
                  <a:pt x="558" y="155"/>
                </a:lnTo>
                <a:lnTo>
                  <a:pt x="526" y="155"/>
                </a:lnTo>
                <a:lnTo>
                  <a:pt x="526" y="155"/>
                </a:lnTo>
                <a:cubicBezTo>
                  <a:pt x="526" y="186"/>
                  <a:pt x="526" y="186"/>
                  <a:pt x="526" y="186"/>
                </a:cubicBezTo>
                <a:cubicBezTo>
                  <a:pt x="526" y="186"/>
                  <a:pt x="526" y="186"/>
                  <a:pt x="526" y="217"/>
                </a:cubicBezTo>
                <a:cubicBezTo>
                  <a:pt x="496" y="217"/>
                  <a:pt x="496" y="217"/>
                  <a:pt x="496" y="217"/>
                </a:cubicBezTo>
                <a:lnTo>
                  <a:pt x="496" y="217"/>
                </a:lnTo>
                <a:cubicBezTo>
                  <a:pt x="465" y="217"/>
                  <a:pt x="465" y="217"/>
                  <a:pt x="465" y="248"/>
                </a:cubicBezTo>
                <a:lnTo>
                  <a:pt x="465" y="248"/>
                </a:lnTo>
                <a:lnTo>
                  <a:pt x="434" y="248"/>
                </a:lnTo>
                <a:lnTo>
                  <a:pt x="434" y="248"/>
                </a:lnTo>
                <a:lnTo>
                  <a:pt x="402" y="248"/>
                </a:lnTo>
                <a:cubicBezTo>
                  <a:pt x="402" y="248"/>
                  <a:pt x="402" y="248"/>
                  <a:pt x="372" y="248"/>
                </a:cubicBezTo>
                <a:lnTo>
                  <a:pt x="372" y="248"/>
                </a:lnTo>
                <a:cubicBezTo>
                  <a:pt x="372" y="248"/>
                  <a:pt x="372" y="248"/>
                  <a:pt x="341" y="248"/>
                </a:cubicBezTo>
                <a:lnTo>
                  <a:pt x="341" y="248"/>
                </a:lnTo>
                <a:lnTo>
                  <a:pt x="341" y="248"/>
                </a:lnTo>
                <a:cubicBezTo>
                  <a:pt x="341" y="248"/>
                  <a:pt x="341" y="248"/>
                  <a:pt x="310" y="217"/>
                </a:cubicBezTo>
                <a:lnTo>
                  <a:pt x="310" y="217"/>
                </a:lnTo>
                <a:cubicBezTo>
                  <a:pt x="310" y="186"/>
                  <a:pt x="310" y="186"/>
                  <a:pt x="310" y="186"/>
                </a:cubicBezTo>
                <a:lnTo>
                  <a:pt x="310" y="186"/>
                </a:lnTo>
                <a:lnTo>
                  <a:pt x="310" y="186"/>
                </a:lnTo>
                <a:lnTo>
                  <a:pt x="310" y="186"/>
                </a:lnTo>
                <a:cubicBezTo>
                  <a:pt x="310" y="186"/>
                  <a:pt x="310" y="186"/>
                  <a:pt x="278" y="186"/>
                </a:cubicBezTo>
                <a:lnTo>
                  <a:pt x="278" y="186"/>
                </a:lnTo>
                <a:lnTo>
                  <a:pt x="278" y="186"/>
                </a:lnTo>
                <a:lnTo>
                  <a:pt x="248" y="186"/>
                </a:lnTo>
                <a:lnTo>
                  <a:pt x="248" y="186"/>
                </a:lnTo>
                <a:cubicBezTo>
                  <a:pt x="248" y="217"/>
                  <a:pt x="248" y="217"/>
                  <a:pt x="248" y="217"/>
                </a:cubicBezTo>
                <a:lnTo>
                  <a:pt x="248" y="248"/>
                </a:lnTo>
                <a:lnTo>
                  <a:pt x="248" y="248"/>
                </a:lnTo>
                <a:lnTo>
                  <a:pt x="217" y="248"/>
                </a:lnTo>
                <a:lnTo>
                  <a:pt x="217" y="248"/>
                </a:lnTo>
                <a:lnTo>
                  <a:pt x="217" y="248"/>
                </a:lnTo>
                <a:lnTo>
                  <a:pt x="217" y="248"/>
                </a:lnTo>
                <a:cubicBezTo>
                  <a:pt x="217" y="279"/>
                  <a:pt x="186" y="279"/>
                  <a:pt x="186" y="279"/>
                </a:cubicBezTo>
                <a:lnTo>
                  <a:pt x="186" y="279"/>
                </a:lnTo>
                <a:lnTo>
                  <a:pt x="186" y="279"/>
                </a:lnTo>
                <a:lnTo>
                  <a:pt x="186" y="279"/>
                </a:lnTo>
                <a:cubicBezTo>
                  <a:pt x="217" y="279"/>
                  <a:pt x="217" y="310"/>
                  <a:pt x="217" y="341"/>
                </a:cubicBezTo>
                <a:lnTo>
                  <a:pt x="217" y="341"/>
                </a:lnTo>
                <a:lnTo>
                  <a:pt x="217" y="341"/>
                </a:lnTo>
                <a:cubicBezTo>
                  <a:pt x="217" y="372"/>
                  <a:pt x="217" y="434"/>
                  <a:pt x="217" y="527"/>
                </a:cubicBezTo>
                <a:lnTo>
                  <a:pt x="217" y="527"/>
                </a:lnTo>
                <a:cubicBezTo>
                  <a:pt x="217" y="527"/>
                  <a:pt x="217" y="527"/>
                  <a:pt x="217" y="558"/>
                </a:cubicBezTo>
                <a:cubicBezTo>
                  <a:pt x="248" y="558"/>
                  <a:pt x="248" y="558"/>
                  <a:pt x="248" y="558"/>
                </a:cubicBezTo>
                <a:cubicBezTo>
                  <a:pt x="186" y="558"/>
                  <a:pt x="186" y="558"/>
                  <a:pt x="186" y="558"/>
                </a:cubicBezTo>
                <a:cubicBezTo>
                  <a:pt x="186" y="558"/>
                  <a:pt x="186" y="558"/>
                  <a:pt x="186" y="589"/>
                </a:cubicBezTo>
                <a:lnTo>
                  <a:pt x="186" y="589"/>
                </a:lnTo>
                <a:lnTo>
                  <a:pt x="154" y="589"/>
                </a:lnTo>
                <a:lnTo>
                  <a:pt x="154" y="589"/>
                </a:lnTo>
                <a:lnTo>
                  <a:pt x="154" y="589"/>
                </a:lnTo>
                <a:lnTo>
                  <a:pt x="154" y="589"/>
                </a:lnTo>
                <a:lnTo>
                  <a:pt x="154" y="589"/>
                </a:lnTo>
                <a:cubicBezTo>
                  <a:pt x="124" y="589"/>
                  <a:pt x="124" y="589"/>
                  <a:pt x="93" y="589"/>
                </a:cubicBezTo>
                <a:lnTo>
                  <a:pt x="93" y="589"/>
                </a:lnTo>
                <a:lnTo>
                  <a:pt x="93" y="589"/>
                </a:lnTo>
                <a:cubicBezTo>
                  <a:pt x="62" y="589"/>
                  <a:pt x="62" y="589"/>
                  <a:pt x="62" y="589"/>
                </a:cubicBezTo>
                <a:lnTo>
                  <a:pt x="62" y="589"/>
                </a:lnTo>
                <a:cubicBezTo>
                  <a:pt x="62" y="620"/>
                  <a:pt x="30" y="620"/>
                  <a:pt x="30" y="620"/>
                </a:cubicBezTo>
                <a:lnTo>
                  <a:pt x="30" y="620"/>
                </a:lnTo>
                <a:cubicBezTo>
                  <a:pt x="30" y="651"/>
                  <a:pt x="30" y="651"/>
                  <a:pt x="30" y="651"/>
                </a:cubicBezTo>
                <a:lnTo>
                  <a:pt x="30" y="651"/>
                </a:lnTo>
                <a:cubicBezTo>
                  <a:pt x="30" y="651"/>
                  <a:pt x="30" y="651"/>
                  <a:pt x="30" y="682"/>
                </a:cubicBezTo>
                <a:lnTo>
                  <a:pt x="30" y="682"/>
                </a:lnTo>
                <a:lnTo>
                  <a:pt x="30" y="682"/>
                </a:lnTo>
                <a:lnTo>
                  <a:pt x="30" y="682"/>
                </a:lnTo>
                <a:lnTo>
                  <a:pt x="30" y="682"/>
                </a:lnTo>
                <a:cubicBezTo>
                  <a:pt x="30" y="713"/>
                  <a:pt x="30" y="713"/>
                  <a:pt x="0" y="744"/>
                </a:cubicBezTo>
                <a:lnTo>
                  <a:pt x="0" y="744"/>
                </a:lnTo>
                <a:lnTo>
                  <a:pt x="0" y="744"/>
                </a:lnTo>
                <a:lnTo>
                  <a:pt x="0" y="744"/>
                </a:lnTo>
                <a:lnTo>
                  <a:pt x="0" y="775"/>
                </a:lnTo>
                <a:lnTo>
                  <a:pt x="0" y="775"/>
                </a:lnTo>
                <a:lnTo>
                  <a:pt x="0" y="806"/>
                </a:lnTo>
                <a:lnTo>
                  <a:pt x="0" y="806"/>
                </a:lnTo>
                <a:lnTo>
                  <a:pt x="0" y="806"/>
                </a:lnTo>
                <a:lnTo>
                  <a:pt x="0" y="806"/>
                </a:lnTo>
                <a:cubicBezTo>
                  <a:pt x="30" y="837"/>
                  <a:pt x="30" y="837"/>
                  <a:pt x="30" y="868"/>
                </a:cubicBezTo>
                <a:lnTo>
                  <a:pt x="30" y="868"/>
                </a:lnTo>
                <a:lnTo>
                  <a:pt x="30" y="868"/>
                </a:lnTo>
                <a:lnTo>
                  <a:pt x="62" y="868"/>
                </a:lnTo>
                <a:cubicBezTo>
                  <a:pt x="62" y="899"/>
                  <a:pt x="62" y="899"/>
                  <a:pt x="62" y="899"/>
                </a:cubicBezTo>
                <a:lnTo>
                  <a:pt x="62" y="899"/>
                </a:lnTo>
                <a:lnTo>
                  <a:pt x="62" y="899"/>
                </a:lnTo>
                <a:cubicBezTo>
                  <a:pt x="93" y="899"/>
                  <a:pt x="93" y="899"/>
                  <a:pt x="93" y="899"/>
                </a:cubicBezTo>
                <a:lnTo>
                  <a:pt x="93" y="899"/>
                </a:lnTo>
                <a:lnTo>
                  <a:pt x="93" y="899"/>
                </a:lnTo>
                <a:cubicBezTo>
                  <a:pt x="93" y="899"/>
                  <a:pt x="93" y="899"/>
                  <a:pt x="124" y="868"/>
                </a:cubicBezTo>
                <a:lnTo>
                  <a:pt x="124" y="868"/>
                </a:lnTo>
                <a:cubicBezTo>
                  <a:pt x="154" y="775"/>
                  <a:pt x="154" y="775"/>
                  <a:pt x="154" y="775"/>
                </a:cubicBezTo>
                <a:cubicBezTo>
                  <a:pt x="154" y="899"/>
                  <a:pt x="154" y="899"/>
                  <a:pt x="154" y="899"/>
                </a:cubicBezTo>
                <a:cubicBezTo>
                  <a:pt x="154" y="899"/>
                  <a:pt x="154" y="930"/>
                  <a:pt x="154" y="961"/>
                </a:cubicBezTo>
                <a:lnTo>
                  <a:pt x="186" y="961"/>
                </a:lnTo>
                <a:lnTo>
                  <a:pt x="186" y="961"/>
                </a:lnTo>
                <a:lnTo>
                  <a:pt x="186" y="961"/>
                </a:lnTo>
                <a:cubicBezTo>
                  <a:pt x="217" y="961"/>
                  <a:pt x="217" y="961"/>
                  <a:pt x="217" y="961"/>
                </a:cubicBezTo>
                <a:lnTo>
                  <a:pt x="217" y="961"/>
                </a:lnTo>
                <a:lnTo>
                  <a:pt x="217" y="961"/>
                </a:lnTo>
                <a:lnTo>
                  <a:pt x="217" y="961"/>
                </a:lnTo>
                <a:cubicBezTo>
                  <a:pt x="217" y="961"/>
                  <a:pt x="217" y="961"/>
                  <a:pt x="248" y="961"/>
                </a:cubicBezTo>
                <a:lnTo>
                  <a:pt x="248" y="961"/>
                </a:lnTo>
                <a:lnTo>
                  <a:pt x="248" y="961"/>
                </a:lnTo>
                <a:lnTo>
                  <a:pt x="248" y="961"/>
                </a:lnTo>
                <a:lnTo>
                  <a:pt x="248" y="961"/>
                </a:lnTo>
                <a:lnTo>
                  <a:pt x="248" y="961"/>
                </a:lnTo>
                <a:cubicBezTo>
                  <a:pt x="278" y="961"/>
                  <a:pt x="278" y="930"/>
                  <a:pt x="278" y="930"/>
                </a:cubicBezTo>
                <a:lnTo>
                  <a:pt x="278" y="930"/>
                </a:lnTo>
                <a:cubicBezTo>
                  <a:pt x="310" y="930"/>
                  <a:pt x="310" y="899"/>
                  <a:pt x="341" y="899"/>
                </a:cubicBezTo>
                <a:lnTo>
                  <a:pt x="341" y="899"/>
                </a:lnTo>
                <a:cubicBezTo>
                  <a:pt x="341" y="868"/>
                  <a:pt x="372" y="868"/>
                  <a:pt x="372" y="868"/>
                </a:cubicBezTo>
                <a:cubicBezTo>
                  <a:pt x="372" y="868"/>
                  <a:pt x="402" y="868"/>
                  <a:pt x="402" y="899"/>
                </a:cubicBezTo>
                <a:lnTo>
                  <a:pt x="402" y="899"/>
                </a:lnTo>
                <a:cubicBezTo>
                  <a:pt x="402" y="868"/>
                  <a:pt x="402" y="868"/>
                  <a:pt x="434" y="868"/>
                </a:cubicBezTo>
                <a:lnTo>
                  <a:pt x="434" y="868"/>
                </a:lnTo>
                <a:cubicBezTo>
                  <a:pt x="434" y="868"/>
                  <a:pt x="434" y="868"/>
                  <a:pt x="465" y="899"/>
                </a:cubicBezTo>
                <a:lnTo>
                  <a:pt x="465" y="899"/>
                </a:lnTo>
                <a:lnTo>
                  <a:pt x="465" y="899"/>
                </a:lnTo>
                <a:cubicBezTo>
                  <a:pt x="465" y="930"/>
                  <a:pt x="465" y="930"/>
                  <a:pt x="465" y="930"/>
                </a:cubicBezTo>
                <a:lnTo>
                  <a:pt x="465" y="930"/>
                </a:lnTo>
                <a:lnTo>
                  <a:pt x="465" y="961"/>
                </a:lnTo>
                <a:cubicBezTo>
                  <a:pt x="465" y="961"/>
                  <a:pt x="465" y="961"/>
                  <a:pt x="465" y="992"/>
                </a:cubicBezTo>
                <a:lnTo>
                  <a:pt x="465" y="992"/>
                </a:lnTo>
                <a:lnTo>
                  <a:pt x="465" y="992"/>
                </a:lnTo>
                <a:lnTo>
                  <a:pt x="465" y="992"/>
                </a:lnTo>
                <a:lnTo>
                  <a:pt x="465" y="992"/>
                </a:lnTo>
                <a:cubicBezTo>
                  <a:pt x="465" y="1023"/>
                  <a:pt x="465" y="1023"/>
                  <a:pt x="465" y="1023"/>
                </a:cubicBezTo>
                <a:lnTo>
                  <a:pt x="465" y="1023"/>
                </a:lnTo>
                <a:lnTo>
                  <a:pt x="465" y="1023"/>
                </a:lnTo>
                <a:lnTo>
                  <a:pt x="465" y="1023"/>
                </a:lnTo>
                <a:lnTo>
                  <a:pt x="496" y="1023"/>
                </a:lnTo>
                <a:lnTo>
                  <a:pt x="496" y="1054"/>
                </a:lnTo>
                <a:lnTo>
                  <a:pt x="496" y="1054"/>
                </a:lnTo>
                <a:lnTo>
                  <a:pt x="496" y="1054"/>
                </a:lnTo>
                <a:cubicBezTo>
                  <a:pt x="526" y="1054"/>
                  <a:pt x="526" y="1054"/>
                  <a:pt x="526" y="1054"/>
                </a:cubicBezTo>
                <a:lnTo>
                  <a:pt x="526" y="1054"/>
                </a:lnTo>
                <a:cubicBezTo>
                  <a:pt x="526" y="1084"/>
                  <a:pt x="558" y="1084"/>
                  <a:pt x="558" y="1084"/>
                </a:cubicBezTo>
                <a:lnTo>
                  <a:pt x="558" y="1084"/>
                </a:lnTo>
                <a:lnTo>
                  <a:pt x="589" y="1084"/>
                </a:lnTo>
                <a:lnTo>
                  <a:pt x="589" y="1084"/>
                </a:lnTo>
                <a:cubicBezTo>
                  <a:pt x="620" y="1084"/>
                  <a:pt x="620" y="1084"/>
                  <a:pt x="620" y="1084"/>
                </a:cubicBezTo>
                <a:lnTo>
                  <a:pt x="620" y="1084"/>
                </a:lnTo>
                <a:cubicBezTo>
                  <a:pt x="620" y="1084"/>
                  <a:pt x="620" y="1116"/>
                  <a:pt x="650" y="1116"/>
                </a:cubicBezTo>
                <a:lnTo>
                  <a:pt x="650" y="1116"/>
                </a:lnTo>
                <a:lnTo>
                  <a:pt x="650" y="1116"/>
                </a:lnTo>
                <a:cubicBezTo>
                  <a:pt x="682" y="1116"/>
                  <a:pt x="682" y="1116"/>
                  <a:pt x="682" y="1116"/>
                </a:cubicBezTo>
                <a:cubicBezTo>
                  <a:pt x="713" y="1116"/>
                  <a:pt x="713" y="1147"/>
                  <a:pt x="713" y="1178"/>
                </a:cubicBezTo>
                <a:lnTo>
                  <a:pt x="713" y="1178"/>
                </a:lnTo>
                <a:cubicBezTo>
                  <a:pt x="744" y="1178"/>
                  <a:pt x="744" y="1178"/>
                  <a:pt x="744" y="1209"/>
                </a:cubicBezTo>
                <a:lnTo>
                  <a:pt x="744" y="1209"/>
                </a:lnTo>
                <a:cubicBezTo>
                  <a:pt x="744" y="1209"/>
                  <a:pt x="713" y="1209"/>
                  <a:pt x="713" y="1240"/>
                </a:cubicBezTo>
                <a:lnTo>
                  <a:pt x="713" y="1240"/>
                </a:lnTo>
                <a:cubicBezTo>
                  <a:pt x="744" y="1240"/>
                  <a:pt x="744" y="1240"/>
                  <a:pt x="744" y="1240"/>
                </a:cubicBezTo>
                <a:cubicBezTo>
                  <a:pt x="744" y="1271"/>
                  <a:pt x="744" y="1271"/>
                  <a:pt x="744" y="1271"/>
                </a:cubicBezTo>
                <a:lnTo>
                  <a:pt x="744" y="1271"/>
                </a:lnTo>
                <a:lnTo>
                  <a:pt x="744" y="1301"/>
                </a:lnTo>
                <a:lnTo>
                  <a:pt x="744" y="1301"/>
                </a:lnTo>
                <a:lnTo>
                  <a:pt x="744" y="1301"/>
                </a:lnTo>
                <a:lnTo>
                  <a:pt x="744" y="1301"/>
                </a:lnTo>
                <a:lnTo>
                  <a:pt x="774" y="1301"/>
                </a:lnTo>
                <a:cubicBezTo>
                  <a:pt x="806" y="1301"/>
                  <a:pt x="806" y="1301"/>
                  <a:pt x="806" y="1301"/>
                </a:cubicBezTo>
                <a:cubicBezTo>
                  <a:pt x="837" y="1301"/>
                  <a:pt x="837" y="1301"/>
                  <a:pt x="837" y="1301"/>
                </a:cubicBezTo>
                <a:lnTo>
                  <a:pt x="837" y="1333"/>
                </a:lnTo>
                <a:lnTo>
                  <a:pt x="837" y="1333"/>
                </a:lnTo>
                <a:lnTo>
                  <a:pt x="837" y="1364"/>
                </a:lnTo>
                <a:lnTo>
                  <a:pt x="837" y="1364"/>
                </a:lnTo>
                <a:lnTo>
                  <a:pt x="837" y="1364"/>
                </a:lnTo>
                <a:lnTo>
                  <a:pt x="837" y="1364"/>
                </a:lnTo>
                <a:lnTo>
                  <a:pt x="837" y="1364"/>
                </a:lnTo>
                <a:lnTo>
                  <a:pt x="837" y="1364"/>
                </a:lnTo>
                <a:lnTo>
                  <a:pt x="837" y="1364"/>
                </a:lnTo>
                <a:lnTo>
                  <a:pt x="837" y="1364"/>
                </a:lnTo>
                <a:lnTo>
                  <a:pt x="868" y="1364"/>
                </a:lnTo>
                <a:cubicBezTo>
                  <a:pt x="868" y="1395"/>
                  <a:pt x="868" y="1395"/>
                  <a:pt x="868" y="1425"/>
                </a:cubicBezTo>
                <a:lnTo>
                  <a:pt x="868" y="1425"/>
                </a:lnTo>
                <a:lnTo>
                  <a:pt x="898" y="1457"/>
                </a:lnTo>
                <a:lnTo>
                  <a:pt x="898" y="1457"/>
                </a:lnTo>
                <a:lnTo>
                  <a:pt x="898" y="1457"/>
                </a:lnTo>
                <a:cubicBezTo>
                  <a:pt x="898" y="1488"/>
                  <a:pt x="898" y="1488"/>
                  <a:pt x="868" y="1488"/>
                </a:cubicBezTo>
                <a:lnTo>
                  <a:pt x="868" y="1519"/>
                </a:lnTo>
                <a:cubicBezTo>
                  <a:pt x="868" y="1549"/>
                  <a:pt x="868" y="1549"/>
                  <a:pt x="868" y="1549"/>
                </a:cubicBezTo>
                <a:lnTo>
                  <a:pt x="868" y="1549"/>
                </a:lnTo>
                <a:lnTo>
                  <a:pt x="868" y="1549"/>
                </a:lnTo>
                <a:lnTo>
                  <a:pt x="868" y="1549"/>
                </a:lnTo>
                <a:lnTo>
                  <a:pt x="868" y="1549"/>
                </a:lnTo>
                <a:cubicBezTo>
                  <a:pt x="868" y="1581"/>
                  <a:pt x="868" y="1581"/>
                  <a:pt x="868" y="1612"/>
                </a:cubicBezTo>
                <a:lnTo>
                  <a:pt x="868" y="1612"/>
                </a:lnTo>
                <a:lnTo>
                  <a:pt x="868" y="1643"/>
                </a:lnTo>
                <a:lnTo>
                  <a:pt x="868" y="1673"/>
                </a:lnTo>
                <a:lnTo>
                  <a:pt x="868" y="1673"/>
                </a:lnTo>
                <a:lnTo>
                  <a:pt x="868" y="1673"/>
                </a:lnTo>
                <a:lnTo>
                  <a:pt x="868" y="1673"/>
                </a:lnTo>
                <a:lnTo>
                  <a:pt x="868" y="1673"/>
                </a:lnTo>
                <a:cubicBezTo>
                  <a:pt x="898" y="1673"/>
                  <a:pt x="898" y="1673"/>
                  <a:pt x="898" y="1673"/>
                </a:cubicBezTo>
                <a:lnTo>
                  <a:pt x="898" y="1673"/>
                </a:lnTo>
                <a:lnTo>
                  <a:pt x="898" y="1673"/>
                </a:lnTo>
                <a:lnTo>
                  <a:pt x="898" y="1673"/>
                </a:lnTo>
                <a:lnTo>
                  <a:pt x="898" y="1673"/>
                </a:lnTo>
                <a:cubicBezTo>
                  <a:pt x="898" y="1673"/>
                  <a:pt x="898" y="1673"/>
                  <a:pt x="930" y="1673"/>
                </a:cubicBezTo>
                <a:lnTo>
                  <a:pt x="930" y="1673"/>
                </a:lnTo>
                <a:lnTo>
                  <a:pt x="930" y="1673"/>
                </a:lnTo>
                <a:lnTo>
                  <a:pt x="930" y="1673"/>
                </a:lnTo>
                <a:cubicBezTo>
                  <a:pt x="930" y="1673"/>
                  <a:pt x="930" y="1673"/>
                  <a:pt x="961" y="1673"/>
                </a:cubicBezTo>
                <a:lnTo>
                  <a:pt x="961" y="1705"/>
                </a:lnTo>
                <a:lnTo>
                  <a:pt x="961" y="1705"/>
                </a:lnTo>
                <a:lnTo>
                  <a:pt x="992" y="1705"/>
                </a:lnTo>
                <a:cubicBezTo>
                  <a:pt x="992" y="1736"/>
                  <a:pt x="992" y="1767"/>
                  <a:pt x="992" y="1767"/>
                </a:cubicBezTo>
                <a:cubicBezTo>
                  <a:pt x="992" y="1767"/>
                  <a:pt x="992" y="1767"/>
                  <a:pt x="992" y="1797"/>
                </a:cubicBezTo>
                <a:cubicBezTo>
                  <a:pt x="992" y="1797"/>
                  <a:pt x="992" y="1797"/>
                  <a:pt x="992" y="1767"/>
                </a:cubicBezTo>
                <a:cubicBezTo>
                  <a:pt x="1022" y="1767"/>
                  <a:pt x="1022" y="1767"/>
                  <a:pt x="1022" y="1767"/>
                </a:cubicBezTo>
                <a:lnTo>
                  <a:pt x="1022" y="1767"/>
                </a:lnTo>
                <a:cubicBezTo>
                  <a:pt x="1054" y="1767"/>
                  <a:pt x="1085" y="1797"/>
                  <a:pt x="1085" y="1829"/>
                </a:cubicBezTo>
                <a:lnTo>
                  <a:pt x="1085" y="1829"/>
                </a:lnTo>
                <a:cubicBezTo>
                  <a:pt x="1085" y="1860"/>
                  <a:pt x="1054" y="1860"/>
                  <a:pt x="1054" y="1860"/>
                </a:cubicBezTo>
                <a:lnTo>
                  <a:pt x="1054" y="1860"/>
                </a:lnTo>
                <a:lnTo>
                  <a:pt x="1054" y="1860"/>
                </a:lnTo>
                <a:lnTo>
                  <a:pt x="1054" y="1860"/>
                </a:lnTo>
                <a:cubicBezTo>
                  <a:pt x="1054" y="1891"/>
                  <a:pt x="1054" y="1891"/>
                  <a:pt x="1054" y="1891"/>
                </a:cubicBezTo>
                <a:cubicBezTo>
                  <a:pt x="1085" y="1891"/>
                  <a:pt x="1085" y="1891"/>
                  <a:pt x="1085" y="1921"/>
                </a:cubicBezTo>
                <a:lnTo>
                  <a:pt x="1085" y="1953"/>
                </a:lnTo>
                <a:lnTo>
                  <a:pt x="1085" y="1953"/>
                </a:lnTo>
                <a:cubicBezTo>
                  <a:pt x="1085" y="1953"/>
                  <a:pt x="1085" y="1953"/>
                  <a:pt x="1085" y="1984"/>
                </a:cubicBezTo>
                <a:lnTo>
                  <a:pt x="1116" y="1984"/>
                </a:lnTo>
                <a:lnTo>
                  <a:pt x="1116" y="1984"/>
                </a:lnTo>
                <a:cubicBezTo>
                  <a:pt x="1116" y="2015"/>
                  <a:pt x="1085" y="2015"/>
                  <a:pt x="1085" y="2015"/>
                </a:cubicBezTo>
                <a:lnTo>
                  <a:pt x="1085" y="2015"/>
                </a:lnTo>
                <a:lnTo>
                  <a:pt x="1085" y="2015"/>
                </a:lnTo>
                <a:cubicBezTo>
                  <a:pt x="1085" y="2045"/>
                  <a:pt x="1054" y="2077"/>
                  <a:pt x="1054" y="2077"/>
                </a:cubicBezTo>
                <a:lnTo>
                  <a:pt x="1022" y="2077"/>
                </a:lnTo>
                <a:lnTo>
                  <a:pt x="1022" y="2077"/>
                </a:lnTo>
                <a:lnTo>
                  <a:pt x="1022" y="2077"/>
                </a:lnTo>
                <a:cubicBezTo>
                  <a:pt x="1022" y="2077"/>
                  <a:pt x="1022" y="2077"/>
                  <a:pt x="992" y="2108"/>
                </a:cubicBezTo>
                <a:cubicBezTo>
                  <a:pt x="961" y="2108"/>
                  <a:pt x="961" y="2139"/>
                  <a:pt x="961" y="2139"/>
                </a:cubicBezTo>
                <a:lnTo>
                  <a:pt x="930" y="2169"/>
                </a:lnTo>
                <a:lnTo>
                  <a:pt x="930" y="2169"/>
                </a:lnTo>
                <a:cubicBezTo>
                  <a:pt x="930" y="2169"/>
                  <a:pt x="930" y="2169"/>
                  <a:pt x="930" y="2201"/>
                </a:cubicBezTo>
                <a:lnTo>
                  <a:pt x="930" y="2201"/>
                </a:lnTo>
                <a:lnTo>
                  <a:pt x="930" y="2201"/>
                </a:lnTo>
                <a:cubicBezTo>
                  <a:pt x="961" y="2201"/>
                  <a:pt x="961" y="2232"/>
                  <a:pt x="961" y="2232"/>
                </a:cubicBezTo>
                <a:lnTo>
                  <a:pt x="961" y="2232"/>
                </a:lnTo>
                <a:lnTo>
                  <a:pt x="961" y="2232"/>
                </a:lnTo>
                <a:lnTo>
                  <a:pt x="961" y="2232"/>
                </a:lnTo>
                <a:cubicBezTo>
                  <a:pt x="992" y="2232"/>
                  <a:pt x="992" y="2232"/>
                  <a:pt x="992" y="2263"/>
                </a:cubicBezTo>
                <a:lnTo>
                  <a:pt x="992" y="2263"/>
                </a:lnTo>
                <a:lnTo>
                  <a:pt x="992" y="2263"/>
                </a:lnTo>
                <a:cubicBezTo>
                  <a:pt x="1022" y="2263"/>
                  <a:pt x="1054" y="2293"/>
                  <a:pt x="1054" y="2293"/>
                </a:cubicBezTo>
                <a:lnTo>
                  <a:pt x="1054" y="2325"/>
                </a:lnTo>
                <a:cubicBezTo>
                  <a:pt x="1085" y="2325"/>
                  <a:pt x="1085" y="2325"/>
                  <a:pt x="1085" y="2325"/>
                </a:cubicBezTo>
                <a:cubicBezTo>
                  <a:pt x="1085" y="2325"/>
                  <a:pt x="1116" y="2325"/>
                  <a:pt x="1116" y="2356"/>
                </a:cubicBezTo>
                <a:lnTo>
                  <a:pt x="1116" y="2356"/>
                </a:lnTo>
                <a:lnTo>
                  <a:pt x="1116" y="2356"/>
                </a:lnTo>
                <a:lnTo>
                  <a:pt x="1116" y="2356"/>
                </a:lnTo>
                <a:cubicBezTo>
                  <a:pt x="1146" y="2325"/>
                  <a:pt x="1178" y="2325"/>
                  <a:pt x="1178" y="2293"/>
                </a:cubicBezTo>
                <a:lnTo>
                  <a:pt x="1178" y="2293"/>
                </a:lnTo>
                <a:cubicBezTo>
                  <a:pt x="1209" y="2293"/>
                  <a:pt x="1240" y="2232"/>
                  <a:pt x="1240" y="2232"/>
                </a:cubicBezTo>
                <a:lnTo>
                  <a:pt x="1240" y="2232"/>
                </a:lnTo>
                <a:cubicBezTo>
                  <a:pt x="1270" y="2169"/>
                  <a:pt x="1270" y="2139"/>
                  <a:pt x="1301" y="2139"/>
                </a:cubicBezTo>
                <a:lnTo>
                  <a:pt x="1333" y="2108"/>
                </a:lnTo>
                <a:cubicBezTo>
                  <a:pt x="1333" y="2077"/>
                  <a:pt x="1333" y="2045"/>
                  <a:pt x="1364" y="2045"/>
                </a:cubicBezTo>
                <a:cubicBezTo>
                  <a:pt x="1364" y="2045"/>
                  <a:pt x="1333" y="2045"/>
                  <a:pt x="1333" y="2015"/>
                </a:cubicBezTo>
                <a:lnTo>
                  <a:pt x="1333" y="2015"/>
                </a:lnTo>
                <a:cubicBezTo>
                  <a:pt x="1333" y="1984"/>
                  <a:pt x="1333" y="1984"/>
                  <a:pt x="1333" y="1984"/>
                </a:cubicBezTo>
                <a:lnTo>
                  <a:pt x="1333" y="1953"/>
                </a:lnTo>
                <a:cubicBezTo>
                  <a:pt x="1333" y="1921"/>
                  <a:pt x="1333" y="1921"/>
                  <a:pt x="1333" y="1921"/>
                </a:cubicBezTo>
                <a:cubicBezTo>
                  <a:pt x="1333" y="1921"/>
                  <a:pt x="1333" y="1891"/>
                  <a:pt x="1364" y="1891"/>
                </a:cubicBezTo>
                <a:cubicBezTo>
                  <a:pt x="1364" y="1891"/>
                  <a:pt x="1364" y="1891"/>
                  <a:pt x="1394" y="1891"/>
                </a:cubicBezTo>
                <a:cubicBezTo>
                  <a:pt x="1394" y="1891"/>
                  <a:pt x="1426" y="1860"/>
                  <a:pt x="1426" y="1829"/>
                </a:cubicBezTo>
                <a:lnTo>
                  <a:pt x="1426" y="1829"/>
                </a:lnTo>
                <a:cubicBezTo>
                  <a:pt x="1457" y="1829"/>
                  <a:pt x="1457" y="1797"/>
                  <a:pt x="1487" y="1797"/>
                </a:cubicBezTo>
                <a:lnTo>
                  <a:pt x="1487" y="1797"/>
                </a:lnTo>
                <a:lnTo>
                  <a:pt x="1487" y="1797"/>
                </a:lnTo>
                <a:cubicBezTo>
                  <a:pt x="1518" y="1797"/>
                  <a:pt x="1518" y="1797"/>
                  <a:pt x="1518" y="1797"/>
                </a:cubicBezTo>
                <a:lnTo>
                  <a:pt x="1518" y="1797"/>
                </a:lnTo>
                <a:lnTo>
                  <a:pt x="1518" y="1797"/>
                </a:lnTo>
                <a:lnTo>
                  <a:pt x="1550" y="1767"/>
                </a:lnTo>
                <a:lnTo>
                  <a:pt x="1550" y="1767"/>
                </a:lnTo>
                <a:cubicBezTo>
                  <a:pt x="1581" y="1736"/>
                  <a:pt x="1581" y="1736"/>
                  <a:pt x="1611" y="1736"/>
                </a:cubicBezTo>
                <a:cubicBezTo>
                  <a:pt x="1611" y="1736"/>
                  <a:pt x="1642" y="1736"/>
                  <a:pt x="1642" y="1705"/>
                </a:cubicBezTo>
                <a:cubicBezTo>
                  <a:pt x="1674" y="1705"/>
                  <a:pt x="1674" y="1705"/>
                  <a:pt x="1674" y="1705"/>
                </a:cubicBezTo>
                <a:cubicBezTo>
                  <a:pt x="1674" y="1736"/>
                  <a:pt x="1674" y="1736"/>
                  <a:pt x="1674" y="1736"/>
                </a:cubicBezTo>
                <a:lnTo>
                  <a:pt x="1674" y="1736"/>
                </a:lnTo>
                <a:lnTo>
                  <a:pt x="1705" y="1736"/>
                </a:lnTo>
                <a:cubicBezTo>
                  <a:pt x="1705" y="1705"/>
                  <a:pt x="1735" y="1705"/>
                  <a:pt x="1735" y="1705"/>
                </a:cubicBezTo>
                <a:cubicBezTo>
                  <a:pt x="1735" y="1673"/>
                  <a:pt x="1735" y="1673"/>
                  <a:pt x="1766" y="1673"/>
                </a:cubicBezTo>
                <a:cubicBezTo>
                  <a:pt x="1766" y="1643"/>
                  <a:pt x="1766" y="1612"/>
                  <a:pt x="1798" y="1581"/>
                </a:cubicBezTo>
                <a:cubicBezTo>
                  <a:pt x="1798" y="1581"/>
                  <a:pt x="1798" y="1581"/>
                  <a:pt x="1798" y="1549"/>
                </a:cubicBezTo>
                <a:lnTo>
                  <a:pt x="1798" y="1549"/>
                </a:lnTo>
                <a:cubicBezTo>
                  <a:pt x="1829" y="1549"/>
                  <a:pt x="1829" y="1519"/>
                  <a:pt x="1829" y="1519"/>
                </a:cubicBezTo>
                <a:lnTo>
                  <a:pt x="1829" y="1519"/>
                </a:lnTo>
                <a:cubicBezTo>
                  <a:pt x="1829" y="1488"/>
                  <a:pt x="1829" y="1457"/>
                  <a:pt x="1829" y="1425"/>
                </a:cubicBezTo>
                <a:lnTo>
                  <a:pt x="1859" y="1395"/>
                </a:lnTo>
                <a:cubicBezTo>
                  <a:pt x="1859" y="1395"/>
                  <a:pt x="1859" y="1364"/>
                  <a:pt x="1859" y="1333"/>
                </a:cubicBezTo>
                <a:cubicBezTo>
                  <a:pt x="1859" y="1333"/>
                  <a:pt x="1859" y="1333"/>
                  <a:pt x="1859" y="1301"/>
                </a:cubicBezTo>
                <a:cubicBezTo>
                  <a:pt x="1859" y="1301"/>
                  <a:pt x="1890" y="1301"/>
                  <a:pt x="1890" y="1271"/>
                </a:cubicBezTo>
                <a:cubicBezTo>
                  <a:pt x="1890" y="1271"/>
                  <a:pt x="1890" y="1240"/>
                  <a:pt x="1859" y="1240"/>
                </a:cubicBezTo>
                <a:cubicBezTo>
                  <a:pt x="1859" y="1240"/>
                  <a:pt x="1859" y="1209"/>
                  <a:pt x="1859" y="1147"/>
                </a:cubicBezTo>
                <a:cubicBezTo>
                  <a:pt x="1859" y="1116"/>
                  <a:pt x="1859" y="1116"/>
                  <a:pt x="1859" y="1116"/>
                </a:cubicBezTo>
                <a:cubicBezTo>
                  <a:pt x="1859" y="1084"/>
                  <a:pt x="1859" y="1084"/>
                  <a:pt x="1859" y="1084"/>
                </a:cubicBezTo>
                <a:cubicBezTo>
                  <a:pt x="1890" y="1084"/>
                  <a:pt x="1890" y="1084"/>
                  <a:pt x="1890" y="1084"/>
                </a:cubicBezTo>
                <a:cubicBezTo>
                  <a:pt x="1890" y="1084"/>
                  <a:pt x="1890" y="1084"/>
                  <a:pt x="1922" y="1084"/>
                </a:cubicBezTo>
                <a:cubicBezTo>
                  <a:pt x="1922" y="1084"/>
                  <a:pt x="1922" y="1084"/>
                  <a:pt x="1922" y="1054"/>
                </a:cubicBezTo>
                <a:cubicBezTo>
                  <a:pt x="1953" y="1054"/>
                  <a:pt x="1953" y="1054"/>
                  <a:pt x="1953" y="1054"/>
                </a:cubicBezTo>
                <a:cubicBezTo>
                  <a:pt x="1953" y="1054"/>
                  <a:pt x="1953" y="1054"/>
                  <a:pt x="1953" y="1023"/>
                </a:cubicBezTo>
                <a:lnTo>
                  <a:pt x="1953" y="1023"/>
                </a:lnTo>
                <a:lnTo>
                  <a:pt x="1953" y="992"/>
                </a:lnTo>
                <a:cubicBezTo>
                  <a:pt x="1953" y="961"/>
                  <a:pt x="1983" y="961"/>
                  <a:pt x="2014" y="930"/>
                </a:cubicBezTo>
                <a:lnTo>
                  <a:pt x="2014" y="930"/>
                </a:lnTo>
                <a:cubicBezTo>
                  <a:pt x="2046" y="930"/>
                  <a:pt x="2046" y="899"/>
                  <a:pt x="2046" y="899"/>
                </a:cubicBezTo>
                <a:cubicBezTo>
                  <a:pt x="2046" y="868"/>
                  <a:pt x="2046" y="868"/>
                  <a:pt x="2077" y="868"/>
                </a:cubicBezTo>
                <a:lnTo>
                  <a:pt x="2077" y="868"/>
                </a:lnTo>
                <a:lnTo>
                  <a:pt x="2077" y="837"/>
                </a:lnTo>
                <a:cubicBezTo>
                  <a:pt x="2107" y="837"/>
                  <a:pt x="2107" y="806"/>
                  <a:pt x="2107" y="806"/>
                </a:cubicBezTo>
                <a:cubicBezTo>
                  <a:pt x="2107" y="806"/>
                  <a:pt x="2107" y="806"/>
                  <a:pt x="2107" y="775"/>
                </a:cubicBezTo>
                <a:cubicBezTo>
                  <a:pt x="2107" y="775"/>
                  <a:pt x="2107" y="744"/>
                  <a:pt x="2107" y="713"/>
                </a:cubicBezTo>
                <a:lnTo>
                  <a:pt x="2107" y="682"/>
                </a:lnTo>
                <a:lnTo>
                  <a:pt x="2107" y="682"/>
                </a:lnTo>
                <a:cubicBezTo>
                  <a:pt x="2077" y="682"/>
                  <a:pt x="2077" y="682"/>
                  <a:pt x="2077" y="682"/>
                </a:cubicBezTo>
                <a:cubicBezTo>
                  <a:pt x="2077" y="651"/>
                  <a:pt x="2077" y="651"/>
                  <a:pt x="2077" y="651"/>
                </a:cubicBezTo>
                <a:lnTo>
                  <a:pt x="2046" y="651"/>
                </a:lnTo>
                <a:cubicBezTo>
                  <a:pt x="2046" y="651"/>
                  <a:pt x="2014" y="620"/>
                  <a:pt x="1983" y="620"/>
                </a:cubicBezTo>
                <a:cubicBezTo>
                  <a:pt x="1953" y="589"/>
                  <a:pt x="1922" y="589"/>
                  <a:pt x="1922" y="558"/>
                </a:cubicBezTo>
                <a:cubicBezTo>
                  <a:pt x="1890" y="527"/>
                  <a:pt x="1890" y="527"/>
                  <a:pt x="1890" y="527"/>
                </a:cubicBezTo>
                <a:cubicBezTo>
                  <a:pt x="1890" y="527"/>
                  <a:pt x="1890" y="527"/>
                  <a:pt x="1859" y="527"/>
                </a:cubicBezTo>
                <a:cubicBezTo>
                  <a:pt x="1859" y="496"/>
                  <a:pt x="1829" y="496"/>
                  <a:pt x="1829" y="496"/>
                </a:cubicBezTo>
                <a:lnTo>
                  <a:pt x="1798" y="496"/>
                </a:lnTo>
                <a:cubicBezTo>
                  <a:pt x="1766" y="496"/>
                  <a:pt x="1766" y="496"/>
                  <a:pt x="1766" y="496"/>
                </a:cubicBezTo>
                <a:lnTo>
                  <a:pt x="1735" y="496"/>
                </a:lnTo>
                <a:lnTo>
                  <a:pt x="1735" y="465"/>
                </a:lnTo>
                <a:lnTo>
                  <a:pt x="1735" y="465"/>
                </a:lnTo>
                <a:lnTo>
                  <a:pt x="1735" y="465"/>
                </a:lnTo>
                <a:cubicBezTo>
                  <a:pt x="1735" y="496"/>
                  <a:pt x="1705" y="496"/>
                  <a:pt x="1705" y="496"/>
                </a:cubicBezTo>
                <a:lnTo>
                  <a:pt x="1705" y="496"/>
                </a:lnTo>
                <a:cubicBezTo>
                  <a:pt x="1674" y="496"/>
                  <a:pt x="1674" y="496"/>
                  <a:pt x="1674" y="465"/>
                </a:cubicBezTo>
                <a:cubicBezTo>
                  <a:pt x="1674" y="465"/>
                  <a:pt x="1674" y="465"/>
                  <a:pt x="1642" y="465"/>
                </a:cubicBezTo>
                <a:cubicBezTo>
                  <a:pt x="1642" y="465"/>
                  <a:pt x="1642" y="465"/>
                  <a:pt x="1611" y="465"/>
                </a:cubicBezTo>
                <a:lnTo>
                  <a:pt x="1611" y="465"/>
                </a:lnTo>
                <a:cubicBezTo>
                  <a:pt x="1518" y="589"/>
                  <a:pt x="1518" y="589"/>
                  <a:pt x="1518" y="589"/>
                </a:cubicBezTo>
                <a:cubicBezTo>
                  <a:pt x="1550" y="496"/>
                  <a:pt x="1550" y="496"/>
                  <a:pt x="1550" y="496"/>
                </a:cubicBezTo>
                <a:cubicBezTo>
                  <a:pt x="1550" y="496"/>
                  <a:pt x="1550" y="465"/>
                  <a:pt x="1550" y="434"/>
                </a:cubicBezTo>
                <a:cubicBezTo>
                  <a:pt x="1550" y="434"/>
                  <a:pt x="1550" y="434"/>
                  <a:pt x="1550" y="403"/>
                </a:cubicBezTo>
                <a:lnTo>
                  <a:pt x="1550" y="403"/>
                </a:lnTo>
                <a:lnTo>
                  <a:pt x="1518" y="403"/>
                </a:lnTo>
                <a:cubicBezTo>
                  <a:pt x="1487" y="403"/>
                  <a:pt x="1487" y="372"/>
                  <a:pt x="1487" y="372"/>
                </a:cubicBezTo>
                <a:cubicBezTo>
                  <a:pt x="1457" y="372"/>
                  <a:pt x="1457" y="372"/>
                  <a:pt x="1457" y="372"/>
                </a:cubicBezTo>
                <a:lnTo>
                  <a:pt x="1457" y="372"/>
                </a:lnTo>
                <a:lnTo>
                  <a:pt x="1457" y="341"/>
                </a:lnTo>
                <a:cubicBezTo>
                  <a:pt x="1457" y="341"/>
                  <a:pt x="1457" y="341"/>
                  <a:pt x="1426" y="341"/>
                </a:cubicBezTo>
                <a:lnTo>
                  <a:pt x="1394" y="341"/>
                </a:lnTo>
                <a:cubicBezTo>
                  <a:pt x="1394" y="372"/>
                  <a:pt x="1394" y="372"/>
                  <a:pt x="1394" y="372"/>
                </a:cubicBezTo>
                <a:cubicBezTo>
                  <a:pt x="1333" y="372"/>
                  <a:pt x="1333" y="372"/>
                  <a:pt x="1333" y="372"/>
                </a:cubicBezTo>
                <a:cubicBezTo>
                  <a:pt x="1333" y="310"/>
                  <a:pt x="1333" y="310"/>
                  <a:pt x="1333" y="310"/>
                </a:cubicBezTo>
                <a:lnTo>
                  <a:pt x="1333" y="310"/>
                </a:lnTo>
                <a:cubicBezTo>
                  <a:pt x="1301" y="341"/>
                  <a:pt x="1301" y="341"/>
                  <a:pt x="1301" y="341"/>
                </a:cubicBezTo>
                <a:cubicBezTo>
                  <a:pt x="1270" y="341"/>
                  <a:pt x="1270" y="310"/>
                  <a:pt x="1270" y="310"/>
                </a:cubicBezTo>
                <a:lnTo>
                  <a:pt x="1270" y="310"/>
                </a:lnTo>
                <a:lnTo>
                  <a:pt x="1270" y="310"/>
                </a:lnTo>
                <a:lnTo>
                  <a:pt x="1270" y="310"/>
                </a:lnTo>
                <a:lnTo>
                  <a:pt x="1240" y="310"/>
                </a:lnTo>
                <a:cubicBezTo>
                  <a:pt x="1240" y="310"/>
                  <a:pt x="1240" y="310"/>
                  <a:pt x="1209" y="279"/>
                </a:cubicBezTo>
                <a:lnTo>
                  <a:pt x="1240" y="248"/>
                </a:lnTo>
                <a:lnTo>
                  <a:pt x="1240" y="248"/>
                </a:lnTo>
                <a:cubicBezTo>
                  <a:pt x="1240" y="217"/>
                  <a:pt x="1240" y="217"/>
                  <a:pt x="1270" y="217"/>
                </a:cubicBezTo>
                <a:cubicBezTo>
                  <a:pt x="1240" y="186"/>
                  <a:pt x="1240" y="186"/>
                  <a:pt x="1240" y="186"/>
                </a:cubicBezTo>
                <a:cubicBezTo>
                  <a:pt x="1240" y="186"/>
                  <a:pt x="1209" y="155"/>
                  <a:pt x="1209" y="124"/>
                </a:cubicBezTo>
                <a:cubicBezTo>
                  <a:pt x="1209" y="93"/>
                  <a:pt x="1209" y="93"/>
                  <a:pt x="1209" y="62"/>
                </a:cubicBezTo>
                <a:lnTo>
                  <a:pt x="1209" y="62"/>
                </a:lnTo>
                <a:lnTo>
                  <a:pt x="1209" y="62"/>
                </a:lnTo>
                <a:lnTo>
                  <a:pt x="1178" y="62"/>
                </a:lnTo>
                <a:lnTo>
                  <a:pt x="1178" y="62"/>
                </a:lnTo>
                <a:lnTo>
                  <a:pt x="1178" y="62"/>
                </a:lnTo>
                <a:cubicBezTo>
                  <a:pt x="1178" y="93"/>
                  <a:pt x="1178" y="93"/>
                  <a:pt x="1178" y="9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wrap="none" anchor="ctr"/>
          <a:lstStyle/>
          <a:p>
            <a:endParaRPr lang="en-US" sz="900" dirty="0"/>
          </a:p>
        </p:txBody>
      </p:sp>
      <p:sp>
        <p:nvSpPr>
          <p:cNvPr id="151" name="Freeform 148"/>
          <p:cNvSpPr>
            <a:spLocks noChangeArrowheads="1"/>
          </p:cNvSpPr>
          <p:nvPr/>
        </p:nvSpPr>
        <p:spPr bwMode="auto">
          <a:xfrm>
            <a:off x="3541521" y="4813432"/>
            <a:ext cx="11765" cy="13580"/>
          </a:xfrm>
          <a:custGeom>
            <a:avLst/>
            <a:gdLst>
              <a:gd name="T0" fmla="*/ 0 w 33"/>
              <a:gd name="T1" fmla="*/ 31 h 32"/>
              <a:gd name="T2" fmla="*/ 0 w 33"/>
              <a:gd name="T3" fmla="*/ 31 h 32"/>
              <a:gd name="T4" fmla="*/ 0 w 33"/>
              <a:gd name="T5" fmla="*/ 31 h 32"/>
              <a:gd name="T6" fmla="*/ 0 w 33"/>
              <a:gd name="T7" fmla="*/ 31 h 32"/>
              <a:gd name="T8" fmla="*/ 32 w 33"/>
              <a:gd name="T9" fmla="*/ 31 h 32"/>
              <a:gd name="T10" fmla="*/ 32 w 33"/>
              <a:gd name="T11" fmla="*/ 0 h 32"/>
              <a:gd name="T12" fmla="*/ 32 w 33"/>
              <a:gd name="T13" fmla="*/ 0 h 32"/>
              <a:gd name="T14" fmla="*/ 32 w 33"/>
              <a:gd name="T15" fmla="*/ 0 h 32"/>
              <a:gd name="T16" fmla="*/ 0 w 33"/>
              <a:gd name="T17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" h="32">
                <a:moveTo>
                  <a:pt x="0" y="31"/>
                </a:move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cubicBezTo>
                  <a:pt x="32" y="31"/>
                  <a:pt x="32" y="31"/>
                  <a:pt x="32" y="31"/>
                </a:cubicBez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cubicBezTo>
                  <a:pt x="32" y="0"/>
                  <a:pt x="32" y="0"/>
                  <a:pt x="0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2" name="Freeform 149"/>
          <p:cNvSpPr>
            <a:spLocks noChangeArrowheads="1"/>
          </p:cNvSpPr>
          <p:nvPr/>
        </p:nvSpPr>
        <p:spPr bwMode="auto">
          <a:xfrm>
            <a:off x="3151623" y="4704796"/>
            <a:ext cx="366370" cy="818646"/>
          </a:xfrm>
          <a:custGeom>
            <a:avLst/>
            <a:gdLst>
              <a:gd name="T0" fmla="*/ 837 w 962"/>
              <a:gd name="T1" fmla="*/ 837 h 1861"/>
              <a:gd name="T2" fmla="*/ 806 w 962"/>
              <a:gd name="T3" fmla="*/ 713 h 1861"/>
              <a:gd name="T4" fmla="*/ 806 w 962"/>
              <a:gd name="T5" fmla="*/ 557 h 1861"/>
              <a:gd name="T6" fmla="*/ 806 w 962"/>
              <a:gd name="T7" fmla="*/ 496 h 1861"/>
              <a:gd name="T8" fmla="*/ 837 w 962"/>
              <a:gd name="T9" fmla="*/ 465 h 1861"/>
              <a:gd name="T10" fmla="*/ 930 w 962"/>
              <a:gd name="T11" fmla="*/ 372 h 1861"/>
              <a:gd name="T12" fmla="*/ 868 w 962"/>
              <a:gd name="T13" fmla="*/ 341 h 1861"/>
              <a:gd name="T14" fmla="*/ 806 w 962"/>
              <a:gd name="T15" fmla="*/ 309 h 1861"/>
              <a:gd name="T16" fmla="*/ 774 w 962"/>
              <a:gd name="T17" fmla="*/ 279 h 1861"/>
              <a:gd name="T18" fmla="*/ 806 w 962"/>
              <a:gd name="T19" fmla="*/ 248 h 1861"/>
              <a:gd name="T20" fmla="*/ 837 w 962"/>
              <a:gd name="T21" fmla="*/ 185 h 1861"/>
              <a:gd name="T22" fmla="*/ 713 w 962"/>
              <a:gd name="T23" fmla="*/ 124 h 1861"/>
              <a:gd name="T24" fmla="*/ 620 w 962"/>
              <a:gd name="T25" fmla="*/ 61 h 1861"/>
              <a:gd name="T26" fmla="*/ 589 w 962"/>
              <a:gd name="T27" fmla="*/ 31 h 1861"/>
              <a:gd name="T28" fmla="*/ 526 w 962"/>
              <a:gd name="T29" fmla="*/ 0 h 1861"/>
              <a:gd name="T30" fmla="*/ 434 w 962"/>
              <a:gd name="T31" fmla="*/ 0 h 1861"/>
              <a:gd name="T32" fmla="*/ 372 w 962"/>
              <a:gd name="T33" fmla="*/ 0 h 1861"/>
              <a:gd name="T34" fmla="*/ 341 w 962"/>
              <a:gd name="T35" fmla="*/ 124 h 1861"/>
              <a:gd name="T36" fmla="*/ 310 w 962"/>
              <a:gd name="T37" fmla="*/ 124 h 1861"/>
              <a:gd name="T38" fmla="*/ 278 w 962"/>
              <a:gd name="T39" fmla="*/ 185 h 1861"/>
              <a:gd name="T40" fmla="*/ 278 w 962"/>
              <a:gd name="T41" fmla="*/ 217 h 1861"/>
              <a:gd name="T42" fmla="*/ 310 w 962"/>
              <a:gd name="T43" fmla="*/ 279 h 1861"/>
              <a:gd name="T44" fmla="*/ 217 w 962"/>
              <a:gd name="T45" fmla="*/ 403 h 1861"/>
              <a:gd name="T46" fmla="*/ 217 w 962"/>
              <a:gd name="T47" fmla="*/ 433 h 1861"/>
              <a:gd name="T48" fmla="*/ 186 w 962"/>
              <a:gd name="T49" fmla="*/ 527 h 1861"/>
              <a:gd name="T50" fmla="*/ 186 w 962"/>
              <a:gd name="T51" fmla="*/ 620 h 1861"/>
              <a:gd name="T52" fmla="*/ 217 w 962"/>
              <a:gd name="T53" fmla="*/ 744 h 1861"/>
              <a:gd name="T54" fmla="*/ 154 w 962"/>
              <a:gd name="T55" fmla="*/ 898 h 1861"/>
              <a:gd name="T56" fmla="*/ 124 w 962"/>
              <a:gd name="T57" fmla="*/ 929 h 1861"/>
              <a:gd name="T58" fmla="*/ 154 w 962"/>
              <a:gd name="T59" fmla="*/ 1022 h 1861"/>
              <a:gd name="T60" fmla="*/ 124 w 962"/>
              <a:gd name="T61" fmla="*/ 1085 h 1861"/>
              <a:gd name="T62" fmla="*/ 93 w 962"/>
              <a:gd name="T63" fmla="*/ 1146 h 1861"/>
              <a:gd name="T64" fmla="*/ 93 w 962"/>
              <a:gd name="T65" fmla="*/ 1270 h 1861"/>
              <a:gd name="T66" fmla="*/ 93 w 962"/>
              <a:gd name="T67" fmla="*/ 1364 h 1861"/>
              <a:gd name="T68" fmla="*/ 124 w 962"/>
              <a:gd name="T69" fmla="*/ 1425 h 1861"/>
              <a:gd name="T70" fmla="*/ 124 w 962"/>
              <a:gd name="T71" fmla="*/ 1488 h 1861"/>
              <a:gd name="T72" fmla="*/ 93 w 962"/>
              <a:gd name="T73" fmla="*/ 1518 h 1861"/>
              <a:gd name="T74" fmla="*/ 93 w 962"/>
              <a:gd name="T75" fmla="*/ 1581 h 1861"/>
              <a:gd name="T76" fmla="*/ 62 w 962"/>
              <a:gd name="T77" fmla="*/ 1612 h 1861"/>
              <a:gd name="T78" fmla="*/ 30 w 962"/>
              <a:gd name="T79" fmla="*/ 1705 h 1861"/>
              <a:gd name="T80" fmla="*/ 0 w 962"/>
              <a:gd name="T81" fmla="*/ 1766 h 1861"/>
              <a:gd name="T82" fmla="*/ 93 w 962"/>
              <a:gd name="T83" fmla="*/ 1797 h 1861"/>
              <a:gd name="T84" fmla="*/ 124 w 962"/>
              <a:gd name="T85" fmla="*/ 1860 h 1861"/>
              <a:gd name="T86" fmla="*/ 217 w 962"/>
              <a:gd name="T87" fmla="*/ 1860 h 1861"/>
              <a:gd name="T88" fmla="*/ 217 w 962"/>
              <a:gd name="T89" fmla="*/ 1766 h 1861"/>
              <a:gd name="T90" fmla="*/ 278 w 962"/>
              <a:gd name="T91" fmla="*/ 1705 h 1861"/>
              <a:gd name="T92" fmla="*/ 372 w 962"/>
              <a:gd name="T93" fmla="*/ 1581 h 1861"/>
              <a:gd name="T94" fmla="*/ 278 w 962"/>
              <a:gd name="T95" fmla="*/ 1488 h 1861"/>
              <a:gd name="T96" fmla="*/ 402 w 962"/>
              <a:gd name="T97" fmla="*/ 1425 h 1861"/>
              <a:gd name="T98" fmla="*/ 465 w 962"/>
              <a:gd name="T99" fmla="*/ 1301 h 1861"/>
              <a:gd name="T100" fmla="*/ 434 w 962"/>
              <a:gd name="T101" fmla="*/ 1209 h 1861"/>
              <a:gd name="T102" fmla="*/ 526 w 962"/>
              <a:gd name="T103" fmla="*/ 1177 h 1861"/>
              <a:gd name="T104" fmla="*/ 589 w 962"/>
              <a:gd name="T105" fmla="*/ 1146 h 1861"/>
              <a:gd name="T106" fmla="*/ 434 w 962"/>
              <a:gd name="T107" fmla="*/ 929 h 1861"/>
              <a:gd name="T108" fmla="*/ 837 w 962"/>
              <a:gd name="T109" fmla="*/ 992 h 18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62" h="1861">
                <a:moveTo>
                  <a:pt x="868" y="898"/>
                </a:moveTo>
                <a:lnTo>
                  <a:pt x="868" y="898"/>
                </a:lnTo>
                <a:cubicBezTo>
                  <a:pt x="837" y="868"/>
                  <a:pt x="837" y="868"/>
                  <a:pt x="868" y="837"/>
                </a:cubicBezTo>
                <a:lnTo>
                  <a:pt x="868" y="837"/>
                </a:lnTo>
                <a:cubicBezTo>
                  <a:pt x="868" y="837"/>
                  <a:pt x="868" y="837"/>
                  <a:pt x="837" y="837"/>
                </a:cubicBezTo>
                <a:cubicBezTo>
                  <a:pt x="837" y="805"/>
                  <a:pt x="837" y="805"/>
                  <a:pt x="837" y="805"/>
                </a:cubicBezTo>
                <a:cubicBezTo>
                  <a:pt x="837" y="805"/>
                  <a:pt x="806" y="805"/>
                  <a:pt x="806" y="774"/>
                </a:cubicBezTo>
                <a:lnTo>
                  <a:pt x="806" y="744"/>
                </a:lnTo>
                <a:lnTo>
                  <a:pt x="774" y="713"/>
                </a:lnTo>
                <a:cubicBezTo>
                  <a:pt x="774" y="713"/>
                  <a:pt x="774" y="713"/>
                  <a:pt x="806" y="713"/>
                </a:cubicBezTo>
                <a:cubicBezTo>
                  <a:pt x="806" y="681"/>
                  <a:pt x="806" y="681"/>
                  <a:pt x="806" y="681"/>
                </a:cubicBezTo>
                <a:lnTo>
                  <a:pt x="806" y="681"/>
                </a:lnTo>
                <a:lnTo>
                  <a:pt x="806" y="681"/>
                </a:lnTo>
                <a:cubicBezTo>
                  <a:pt x="806" y="651"/>
                  <a:pt x="806" y="620"/>
                  <a:pt x="806" y="589"/>
                </a:cubicBezTo>
                <a:cubicBezTo>
                  <a:pt x="806" y="589"/>
                  <a:pt x="806" y="589"/>
                  <a:pt x="806" y="557"/>
                </a:cubicBezTo>
                <a:cubicBezTo>
                  <a:pt x="806" y="589"/>
                  <a:pt x="806" y="589"/>
                  <a:pt x="806" y="589"/>
                </a:cubicBezTo>
                <a:cubicBezTo>
                  <a:pt x="806" y="496"/>
                  <a:pt x="806" y="496"/>
                  <a:pt x="806" y="496"/>
                </a:cubicBezTo>
                <a:lnTo>
                  <a:pt x="806" y="496"/>
                </a:lnTo>
                <a:lnTo>
                  <a:pt x="806" y="496"/>
                </a:lnTo>
                <a:lnTo>
                  <a:pt x="806" y="496"/>
                </a:lnTo>
                <a:lnTo>
                  <a:pt x="806" y="496"/>
                </a:lnTo>
                <a:cubicBezTo>
                  <a:pt x="837" y="496"/>
                  <a:pt x="837" y="496"/>
                  <a:pt x="837" y="496"/>
                </a:cubicBezTo>
                <a:cubicBezTo>
                  <a:pt x="837" y="465"/>
                  <a:pt x="837" y="465"/>
                  <a:pt x="837" y="465"/>
                </a:cubicBezTo>
                <a:lnTo>
                  <a:pt x="837" y="465"/>
                </a:lnTo>
                <a:lnTo>
                  <a:pt x="837" y="465"/>
                </a:lnTo>
                <a:cubicBezTo>
                  <a:pt x="868" y="433"/>
                  <a:pt x="868" y="433"/>
                  <a:pt x="868" y="433"/>
                </a:cubicBezTo>
                <a:lnTo>
                  <a:pt x="868" y="403"/>
                </a:lnTo>
                <a:cubicBezTo>
                  <a:pt x="898" y="403"/>
                  <a:pt x="898" y="372"/>
                  <a:pt x="898" y="372"/>
                </a:cubicBezTo>
                <a:lnTo>
                  <a:pt x="898" y="372"/>
                </a:lnTo>
                <a:cubicBezTo>
                  <a:pt x="930" y="372"/>
                  <a:pt x="930" y="372"/>
                  <a:pt x="930" y="372"/>
                </a:cubicBezTo>
                <a:cubicBezTo>
                  <a:pt x="930" y="341"/>
                  <a:pt x="930" y="341"/>
                  <a:pt x="961" y="341"/>
                </a:cubicBezTo>
                <a:cubicBezTo>
                  <a:pt x="961" y="341"/>
                  <a:pt x="961" y="341"/>
                  <a:pt x="930" y="341"/>
                </a:cubicBezTo>
                <a:cubicBezTo>
                  <a:pt x="930" y="341"/>
                  <a:pt x="930" y="341"/>
                  <a:pt x="898" y="341"/>
                </a:cubicBezTo>
                <a:cubicBezTo>
                  <a:pt x="898" y="341"/>
                  <a:pt x="868" y="341"/>
                  <a:pt x="868" y="309"/>
                </a:cubicBezTo>
                <a:lnTo>
                  <a:pt x="868" y="341"/>
                </a:lnTo>
                <a:lnTo>
                  <a:pt x="837" y="341"/>
                </a:lnTo>
                <a:lnTo>
                  <a:pt x="806" y="309"/>
                </a:lnTo>
                <a:lnTo>
                  <a:pt x="806" y="309"/>
                </a:lnTo>
                <a:lnTo>
                  <a:pt x="806" y="309"/>
                </a:lnTo>
                <a:lnTo>
                  <a:pt x="806" y="309"/>
                </a:lnTo>
                <a:cubicBezTo>
                  <a:pt x="774" y="309"/>
                  <a:pt x="774" y="309"/>
                  <a:pt x="774" y="279"/>
                </a:cubicBezTo>
                <a:lnTo>
                  <a:pt x="774" y="279"/>
                </a:lnTo>
                <a:lnTo>
                  <a:pt x="774" y="279"/>
                </a:lnTo>
                <a:lnTo>
                  <a:pt x="774" y="279"/>
                </a:lnTo>
                <a:lnTo>
                  <a:pt x="774" y="279"/>
                </a:lnTo>
                <a:lnTo>
                  <a:pt x="774" y="279"/>
                </a:lnTo>
                <a:cubicBezTo>
                  <a:pt x="774" y="279"/>
                  <a:pt x="774" y="248"/>
                  <a:pt x="806" y="248"/>
                </a:cubicBezTo>
                <a:lnTo>
                  <a:pt x="806" y="248"/>
                </a:lnTo>
                <a:lnTo>
                  <a:pt x="806" y="248"/>
                </a:lnTo>
                <a:lnTo>
                  <a:pt x="806" y="248"/>
                </a:lnTo>
                <a:lnTo>
                  <a:pt x="806" y="217"/>
                </a:lnTo>
                <a:lnTo>
                  <a:pt x="806" y="217"/>
                </a:lnTo>
                <a:lnTo>
                  <a:pt x="806" y="217"/>
                </a:lnTo>
                <a:cubicBezTo>
                  <a:pt x="806" y="217"/>
                  <a:pt x="806" y="217"/>
                  <a:pt x="837" y="217"/>
                </a:cubicBezTo>
                <a:cubicBezTo>
                  <a:pt x="837" y="217"/>
                  <a:pt x="837" y="217"/>
                  <a:pt x="837" y="185"/>
                </a:cubicBezTo>
                <a:lnTo>
                  <a:pt x="837" y="185"/>
                </a:lnTo>
                <a:cubicBezTo>
                  <a:pt x="806" y="185"/>
                  <a:pt x="806" y="155"/>
                  <a:pt x="806" y="155"/>
                </a:cubicBezTo>
                <a:cubicBezTo>
                  <a:pt x="806" y="155"/>
                  <a:pt x="806" y="155"/>
                  <a:pt x="774" y="155"/>
                </a:cubicBezTo>
                <a:cubicBezTo>
                  <a:pt x="774" y="155"/>
                  <a:pt x="774" y="155"/>
                  <a:pt x="744" y="155"/>
                </a:cubicBezTo>
                <a:cubicBezTo>
                  <a:pt x="744" y="124"/>
                  <a:pt x="713" y="124"/>
                  <a:pt x="713" y="124"/>
                </a:cubicBezTo>
                <a:lnTo>
                  <a:pt x="713" y="124"/>
                </a:lnTo>
                <a:cubicBezTo>
                  <a:pt x="682" y="93"/>
                  <a:pt x="682" y="93"/>
                  <a:pt x="682" y="93"/>
                </a:cubicBezTo>
                <a:lnTo>
                  <a:pt x="682" y="93"/>
                </a:lnTo>
                <a:lnTo>
                  <a:pt x="650" y="93"/>
                </a:lnTo>
                <a:cubicBezTo>
                  <a:pt x="650" y="93"/>
                  <a:pt x="650" y="93"/>
                  <a:pt x="620" y="61"/>
                </a:cubicBezTo>
                <a:lnTo>
                  <a:pt x="620" y="61"/>
                </a:lnTo>
                <a:lnTo>
                  <a:pt x="620" y="61"/>
                </a:lnTo>
                <a:cubicBezTo>
                  <a:pt x="589" y="31"/>
                  <a:pt x="589" y="31"/>
                  <a:pt x="589" y="31"/>
                </a:cubicBezTo>
                <a:lnTo>
                  <a:pt x="589" y="31"/>
                </a:lnTo>
                <a:lnTo>
                  <a:pt x="589" y="31"/>
                </a:lnTo>
                <a:lnTo>
                  <a:pt x="589" y="31"/>
                </a:lnTo>
                <a:cubicBezTo>
                  <a:pt x="589" y="0"/>
                  <a:pt x="558" y="0"/>
                  <a:pt x="558" y="0"/>
                </a:cubicBezTo>
                <a:cubicBezTo>
                  <a:pt x="526" y="0"/>
                  <a:pt x="526" y="0"/>
                  <a:pt x="526" y="0"/>
                </a:cubicBezTo>
                <a:lnTo>
                  <a:pt x="526" y="0"/>
                </a:lnTo>
                <a:lnTo>
                  <a:pt x="526" y="0"/>
                </a:lnTo>
                <a:cubicBezTo>
                  <a:pt x="526" y="31"/>
                  <a:pt x="496" y="31"/>
                  <a:pt x="496" y="31"/>
                </a:cubicBezTo>
                <a:lnTo>
                  <a:pt x="496" y="31"/>
                </a:lnTo>
                <a:cubicBezTo>
                  <a:pt x="465" y="31"/>
                  <a:pt x="465" y="31"/>
                  <a:pt x="465" y="31"/>
                </a:cubicBezTo>
                <a:lnTo>
                  <a:pt x="465" y="31"/>
                </a:lnTo>
                <a:cubicBezTo>
                  <a:pt x="465" y="0"/>
                  <a:pt x="434" y="0"/>
                  <a:pt x="434" y="0"/>
                </a:cubicBezTo>
                <a:lnTo>
                  <a:pt x="434" y="0"/>
                </a:lnTo>
                <a:lnTo>
                  <a:pt x="434" y="0"/>
                </a:lnTo>
                <a:lnTo>
                  <a:pt x="402" y="0"/>
                </a:lnTo>
                <a:lnTo>
                  <a:pt x="402" y="0"/>
                </a:lnTo>
                <a:lnTo>
                  <a:pt x="372" y="0"/>
                </a:lnTo>
                <a:lnTo>
                  <a:pt x="372" y="0"/>
                </a:lnTo>
                <a:lnTo>
                  <a:pt x="372" y="0"/>
                </a:lnTo>
                <a:cubicBezTo>
                  <a:pt x="372" y="0"/>
                  <a:pt x="372" y="0"/>
                  <a:pt x="372" y="31"/>
                </a:cubicBezTo>
                <a:cubicBezTo>
                  <a:pt x="372" y="31"/>
                  <a:pt x="372" y="61"/>
                  <a:pt x="341" y="93"/>
                </a:cubicBezTo>
                <a:cubicBezTo>
                  <a:pt x="341" y="93"/>
                  <a:pt x="341" y="93"/>
                  <a:pt x="341" y="124"/>
                </a:cubicBezTo>
                <a:cubicBezTo>
                  <a:pt x="341" y="124"/>
                  <a:pt x="341" y="124"/>
                  <a:pt x="310" y="124"/>
                </a:cubicBezTo>
                <a:lnTo>
                  <a:pt x="310" y="124"/>
                </a:lnTo>
                <a:lnTo>
                  <a:pt x="310" y="124"/>
                </a:lnTo>
                <a:lnTo>
                  <a:pt x="310" y="124"/>
                </a:lnTo>
                <a:lnTo>
                  <a:pt x="310" y="124"/>
                </a:lnTo>
                <a:lnTo>
                  <a:pt x="278" y="124"/>
                </a:lnTo>
                <a:lnTo>
                  <a:pt x="278" y="124"/>
                </a:lnTo>
                <a:cubicBezTo>
                  <a:pt x="278" y="155"/>
                  <a:pt x="278" y="155"/>
                  <a:pt x="278" y="155"/>
                </a:cubicBezTo>
                <a:lnTo>
                  <a:pt x="278" y="155"/>
                </a:lnTo>
                <a:cubicBezTo>
                  <a:pt x="278" y="155"/>
                  <a:pt x="278" y="155"/>
                  <a:pt x="278" y="185"/>
                </a:cubicBezTo>
                <a:lnTo>
                  <a:pt x="278" y="185"/>
                </a:lnTo>
                <a:lnTo>
                  <a:pt x="278" y="185"/>
                </a:lnTo>
                <a:lnTo>
                  <a:pt x="278" y="185"/>
                </a:lnTo>
                <a:cubicBezTo>
                  <a:pt x="278" y="185"/>
                  <a:pt x="278" y="185"/>
                  <a:pt x="278" y="217"/>
                </a:cubicBezTo>
                <a:lnTo>
                  <a:pt x="278" y="217"/>
                </a:lnTo>
                <a:lnTo>
                  <a:pt x="278" y="217"/>
                </a:lnTo>
                <a:lnTo>
                  <a:pt x="278" y="217"/>
                </a:lnTo>
                <a:cubicBezTo>
                  <a:pt x="278" y="248"/>
                  <a:pt x="278" y="248"/>
                  <a:pt x="278" y="248"/>
                </a:cubicBezTo>
                <a:cubicBezTo>
                  <a:pt x="278" y="248"/>
                  <a:pt x="310" y="248"/>
                  <a:pt x="310" y="279"/>
                </a:cubicBezTo>
                <a:lnTo>
                  <a:pt x="310" y="279"/>
                </a:lnTo>
                <a:lnTo>
                  <a:pt x="310" y="279"/>
                </a:lnTo>
                <a:cubicBezTo>
                  <a:pt x="278" y="309"/>
                  <a:pt x="278" y="309"/>
                  <a:pt x="278" y="309"/>
                </a:cubicBezTo>
                <a:cubicBezTo>
                  <a:pt x="278" y="309"/>
                  <a:pt x="278" y="309"/>
                  <a:pt x="248" y="309"/>
                </a:cubicBezTo>
                <a:lnTo>
                  <a:pt x="248" y="341"/>
                </a:lnTo>
                <a:cubicBezTo>
                  <a:pt x="217" y="372"/>
                  <a:pt x="217" y="372"/>
                  <a:pt x="217" y="403"/>
                </a:cubicBezTo>
                <a:cubicBezTo>
                  <a:pt x="217" y="403"/>
                  <a:pt x="217" y="403"/>
                  <a:pt x="217" y="433"/>
                </a:cubicBezTo>
                <a:lnTo>
                  <a:pt x="217" y="433"/>
                </a:lnTo>
                <a:lnTo>
                  <a:pt x="217" y="433"/>
                </a:lnTo>
                <a:lnTo>
                  <a:pt x="217" y="433"/>
                </a:lnTo>
                <a:lnTo>
                  <a:pt x="217" y="433"/>
                </a:lnTo>
                <a:lnTo>
                  <a:pt x="217" y="433"/>
                </a:lnTo>
                <a:cubicBezTo>
                  <a:pt x="217" y="465"/>
                  <a:pt x="217" y="465"/>
                  <a:pt x="217" y="465"/>
                </a:cubicBezTo>
                <a:cubicBezTo>
                  <a:pt x="217" y="465"/>
                  <a:pt x="217" y="465"/>
                  <a:pt x="217" y="496"/>
                </a:cubicBezTo>
                <a:lnTo>
                  <a:pt x="217" y="496"/>
                </a:lnTo>
                <a:lnTo>
                  <a:pt x="186" y="527"/>
                </a:lnTo>
                <a:lnTo>
                  <a:pt x="186" y="527"/>
                </a:lnTo>
                <a:cubicBezTo>
                  <a:pt x="186" y="557"/>
                  <a:pt x="186" y="557"/>
                  <a:pt x="154" y="557"/>
                </a:cubicBezTo>
                <a:cubicBezTo>
                  <a:pt x="154" y="557"/>
                  <a:pt x="186" y="557"/>
                  <a:pt x="186" y="589"/>
                </a:cubicBezTo>
                <a:lnTo>
                  <a:pt x="186" y="589"/>
                </a:lnTo>
                <a:cubicBezTo>
                  <a:pt x="186" y="589"/>
                  <a:pt x="186" y="589"/>
                  <a:pt x="186" y="620"/>
                </a:cubicBezTo>
                <a:lnTo>
                  <a:pt x="186" y="651"/>
                </a:lnTo>
                <a:lnTo>
                  <a:pt x="186" y="651"/>
                </a:lnTo>
                <a:lnTo>
                  <a:pt x="186" y="651"/>
                </a:lnTo>
                <a:cubicBezTo>
                  <a:pt x="217" y="651"/>
                  <a:pt x="217" y="681"/>
                  <a:pt x="217" y="713"/>
                </a:cubicBezTo>
                <a:cubicBezTo>
                  <a:pt x="217" y="713"/>
                  <a:pt x="217" y="713"/>
                  <a:pt x="217" y="744"/>
                </a:cubicBezTo>
                <a:cubicBezTo>
                  <a:pt x="217" y="744"/>
                  <a:pt x="186" y="774"/>
                  <a:pt x="186" y="805"/>
                </a:cubicBezTo>
                <a:lnTo>
                  <a:pt x="186" y="805"/>
                </a:lnTo>
                <a:lnTo>
                  <a:pt x="186" y="837"/>
                </a:lnTo>
                <a:lnTo>
                  <a:pt x="186" y="837"/>
                </a:lnTo>
                <a:cubicBezTo>
                  <a:pt x="186" y="868"/>
                  <a:pt x="186" y="868"/>
                  <a:pt x="154" y="898"/>
                </a:cubicBezTo>
                <a:lnTo>
                  <a:pt x="154" y="898"/>
                </a:lnTo>
                <a:lnTo>
                  <a:pt x="154" y="898"/>
                </a:lnTo>
                <a:cubicBezTo>
                  <a:pt x="154" y="898"/>
                  <a:pt x="154" y="898"/>
                  <a:pt x="124" y="898"/>
                </a:cubicBezTo>
                <a:lnTo>
                  <a:pt x="124" y="929"/>
                </a:lnTo>
                <a:lnTo>
                  <a:pt x="124" y="929"/>
                </a:lnTo>
                <a:lnTo>
                  <a:pt x="124" y="929"/>
                </a:lnTo>
                <a:lnTo>
                  <a:pt x="124" y="929"/>
                </a:lnTo>
                <a:lnTo>
                  <a:pt x="124" y="929"/>
                </a:lnTo>
                <a:lnTo>
                  <a:pt x="124" y="961"/>
                </a:lnTo>
                <a:cubicBezTo>
                  <a:pt x="154" y="961"/>
                  <a:pt x="154" y="992"/>
                  <a:pt x="154" y="1022"/>
                </a:cubicBezTo>
                <a:lnTo>
                  <a:pt x="154" y="1022"/>
                </a:lnTo>
                <a:cubicBezTo>
                  <a:pt x="154" y="1053"/>
                  <a:pt x="124" y="1053"/>
                  <a:pt x="124" y="1053"/>
                </a:cubicBezTo>
                <a:cubicBezTo>
                  <a:pt x="124" y="1085"/>
                  <a:pt x="124" y="1085"/>
                  <a:pt x="124" y="1085"/>
                </a:cubicBezTo>
                <a:lnTo>
                  <a:pt x="124" y="1085"/>
                </a:lnTo>
                <a:lnTo>
                  <a:pt x="124" y="1085"/>
                </a:lnTo>
                <a:lnTo>
                  <a:pt x="124" y="1116"/>
                </a:lnTo>
                <a:cubicBezTo>
                  <a:pt x="124" y="1116"/>
                  <a:pt x="93" y="1116"/>
                  <a:pt x="93" y="1146"/>
                </a:cubicBezTo>
                <a:lnTo>
                  <a:pt x="93" y="1146"/>
                </a:lnTo>
                <a:lnTo>
                  <a:pt x="93" y="1146"/>
                </a:lnTo>
                <a:lnTo>
                  <a:pt x="93" y="1146"/>
                </a:lnTo>
                <a:lnTo>
                  <a:pt x="93" y="1146"/>
                </a:lnTo>
                <a:cubicBezTo>
                  <a:pt x="93" y="1177"/>
                  <a:pt x="93" y="1209"/>
                  <a:pt x="93" y="1209"/>
                </a:cubicBezTo>
                <a:cubicBezTo>
                  <a:pt x="93" y="1240"/>
                  <a:pt x="93" y="1240"/>
                  <a:pt x="93" y="1240"/>
                </a:cubicBezTo>
                <a:cubicBezTo>
                  <a:pt x="93" y="1270"/>
                  <a:pt x="93" y="1270"/>
                  <a:pt x="93" y="1270"/>
                </a:cubicBezTo>
                <a:lnTo>
                  <a:pt x="93" y="1270"/>
                </a:lnTo>
                <a:cubicBezTo>
                  <a:pt x="93" y="1301"/>
                  <a:pt x="93" y="1301"/>
                  <a:pt x="93" y="1301"/>
                </a:cubicBezTo>
                <a:lnTo>
                  <a:pt x="93" y="1301"/>
                </a:lnTo>
                <a:cubicBezTo>
                  <a:pt x="93" y="1333"/>
                  <a:pt x="93" y="1333"/>
                  <a:pt x="93" y="1333"/>
                </a:cubicBezTo>
                <a:lnTo>
                  <a:pt x="93" y="1364"/>
                </a:lnTo>
                <a:lnTo>
                  <a:pt x="93" y="1364"/>
                </a:lnTo>
                <a:lnTo>
                  <a:pt x="93" y="1364"/>
                </a:lnTo>
                <a:lnTo>
                  <a:pt x="124" y="1364"/>
                </a:lnTo>
                <a:lnTo>
                  <a:pt x="124" y="1394"/>
                </a:lnTo>
                <a:lnTo>
                  <a:pt x="124" y="1394"/>
                </a:lnTo>
                <a:lnTo>
                  <a:pt x="124" y="1425"/>
                </a:lnTo>
                <a:lnTo>
                  <a:pt x="124" y="1425"/>
                </a:lnTo>
                <a:cubicBezTo>
                  <a:pt x="124" y="1425"/>
                  <a:pt x="124" y="1425"/>
                  <a:pt x="124" y="1457"/>
                </a:cubicBezTo>
                <a:lnTo>
                  <a:pt x="124" y="1457"/>
                </a:lnTo>
                <a:lnTo>
                  <a:pt x="124" y="1457"/>
                </a:lnTo>
                <a:lnTo>
                  <a:pt x="124" y="1488"/>
                </a:lnTo>
                <a:lnTo>
                  <a:pt x="124" y="1488"/>
                </a:lnTo>
                <a:lnTo>
                  <a:pt x="124" y="1488"/>
                </a:lnTo>
                <a:cubicBezTo>
                  <a:pt x="124" y="1518"/>
                  <a:pt x="93" y="1518"/>
                  <a:pt x="93" y="1518"/>
                </a:cubicBezTo>
                <a:lnTo>
                  <a:pt x="93" y="1518"/>
                </a:lnTo>
                <a:lnTo>
                  <a:pt x="93" y="1518"/>
                </a:lnTo>
                <a:cubicBezTo>
                  <a:pt x="93" y="1549"/>
                  <a:pt x="93" y="1549"/>
                  <a:pt x="93" y="1549"/>
                </a:cubicBezTo>
                <a:lnTo>
                  <a:pt x="93" y="1549"/>
                </a:lnTo>
                <a:lnTo>
                  <a:pt x="93" y="1549"/>
                </a:lnTo>
                <a:lnTo>
                  <a:pt x="93" y="1549"/>
                </a:lnTo>
                <a:cubicBezTo>
                  <a:pt x="93" y="1581"/>
                  <a:pt x="93" y="1581"/>
                  <a:pt x="93" y="1581"/>
                </a:cubicBezTo>
                <a:lnTo>
                  <a:pt x="93" y="1581"/>
                </a:lnTo>
                <a:lnTo>
                  <a:pt x="93" y="1581"/>
                </a:lnTo>
                <a:lnTo>
                  <a:pt x="93" y="1612"/>
                </a:lnTo>
                <a:cubicBezTo>
                  <a:pt x="62" y="1612"/>
                  <a:pt x="62" y="1612"/>
                  <a:pt x="62" y="1612"/>
                </a:cubicBezTo>
                <a:lnTo>
                  <a:pt x="62" y="1612"/>
                </a:lnTo>
                <a:cubicBezTo>
                  <a:pt x="93" y="1612"/>
                  <a:pt x="93" y="1642"/>
                  <a:pt x="93" y="1642"/>
                </a:cubicBezTo>
                <a:lnTo>
                  <a:pt x="62" y="1673"/>
                </a:lnTo>
                <a:lnTo>
                  <a:pt x="62" y="1673"/>
                </a:lnTo>
                <a:lnTo>
                  <a:pt x="62" y="1673"/>
                </a:lnTo>
                <a:cubicBezTo>
                  <a:pt x="30" y="1705"/>
                  <a:pt x="30" y="1705"/>
                  <a:pt x="30" y="1705"/>
                </a:cubicBezTo>
                <a:lnTo>
                  <a:pt x="30" y="1705"/>
                </a:lnTo>
                <a:lnTo>
                  <a:pt x="30" y="1705"/>
                </a:lnTo>
                <a:cubicBezTo>
                  <a:pt x="0" y="1705"/>
                  <a:pt x="0" y="1705"/>
                  <a:pt x="0" y="1736"/>
                </a:cubicBezTo>
                <a:lnTo>
                  <a:pt x="0" y="1736"/>
                </a:lnTo>
                <a:cubicBezTo>
                  <a:pt x="0" y="1736"/>
                  <a:pt x="0" y="1736"/>
                  <a:pt x="0" y="1766"/>
                </a:cubicBezTo>
                <a:lnTo>
                  <a:pt x="30" y="1766"/>
                </a:lnTo>
                <a:lnTo>
                  <a:pt x="30" y="1766"/>
                </a:lnTo>
                <a:lnTo>
                  <a:pt x="30" y="1766"/>
                </a:lnTo>
                <a:cubicBezTo>
                  <a:pt x="62" y="1766"/>
                  <a:pt x="62" y="1766"/>
                  <a:pt x="62" y="1766"/>
                </a:cubicBezTo>
                <a:cubicBezTo>
                  <a:pt x="62" y="1766"/>
                  <a:pt x="93" y="1766"/>
                  <a:pt x="93" y="1797"/>
                </a:cubicBezTo>
                <a:lnTo>
                  <a:pt x="93" y="1829"/>
                </a:lnTo>
                <a:cubicBezTo>
                  <a:pt x="62" y="1829"/>
                  <a:pt x="62" y="1829"/>
                  <a:pt x="62" y="1860"/>
                </a:cubicBezTo>
                <a:cubicBezTo>
                  <a:pt x="93" y="1860"/>
                  <a:pt x="93" y="1860"/>
                  <a:pt x="93" y="1860"/>
                </a:cubicBezTo>
                <a:lnTo>
                  <a:pt x="93" y="1860"/>
                </a:lnTo>
                <a:cubicBezTo>
                  <a:pt x="124" y="1860"/>
                  <a:pt x="124" y="1860"/>
                  <a:pt x="124" y="1860"/>
                </a:cubicBezTo>
                <a:cubicBezTo>
                  <a:pt x="154" y="1860"/>
                  <a:pt x="154" y="1860"/>
                  <a:pt x="154" y="1860"/>
                </a:cubicBezTo>
                <a:lnTo>
                  <a:pt x="186" y="1860"/>
                </a:lnTo>
                <a:lnTo>
                  <a:pt x="186" y="1860"/>
                </a:lnTo>
                <a:lnTo>
                  <a:pt x="186" y="1860"/>
                </a:lnTo>
                <a:cubicBezTo>
                  <a:pt x="217" y="1860"/>
                  <a:pt x="217" y="1860"/>
                  <a:pt x="217" y="1860"/>
                </a:cubicBezTo>
                <a:lnTo>
                  <a:pt x="217" y="1860"/>
                </a:lnTo>
                <a:lnTo>
                  <a:pt x="217" y="1860"/>
                </a:lnTo>
                <a:lnTo>
                  <a:pt x="217" y="1860"/>
                </a:lnTo>
                <a:cubicBezTo>
                  <a:pt x="217" y="1860"/>
                  <a:pt x="186" y="1829"/>
                  <a:pt x="186" y="1797"/>
                </a:cubicBezTo>
                <a:cubicBezTo>
                  <a:pt x="186" y="1797"/>
                  <a:pt x="217" y="1797"/>
                  <a:pt x="217" y="1766"/>
                </a:cubicBezTo>
                <a:cubicBezTo>
                  <a:pt x="62" y="1736"/>
                  <a:pt x="62" y="1736"/>
                  <a:pt x="62" y="1736"/>
                </a:cubicBezTo>
                <a:cubicBezTo>
                  <a:pt x="248" y="1736"/>
                  <a:pt x="248" y="1736"/>
                  <a:pt x="248" y="1736"/>
                </a:cubicBezTo>
                <a:lnTo>
                  <a:pt x="278" y="1736"/>
                </a:lnTo>
                <a:lnTo>
                  <a:pt x="278" y="1736"/>
                </a:lnTo>
                <a:cubicBezTo>
                  <a:pt x="278" y="1705"/>
                  <a:pt x="278" y="1705"/>
                  <a:pt x="278" y="1705"/>
                </a:cubicBezTo>
                <a:cubicBezTo>
                  <a:pt x="278" y="1673"/>
                  <a:pt x="278" y="1673"/>
                  <a:pt x="278" y="1673"/>
                </a:cubicBezTo>
                <a:cubicBezTo>
                  <a:pt x="310" y="1673"/>
                  <a:pt x="310" y="1673"/>
                  <a:pt x="310" y="1673"/>
                </a:cubicBezTo>
                <a:cubicBezTo>
                  <a:pt x="310" y="1642"/>
                  <a:pt x="310" y="1642"/>
                  <a:pt x="310" y="1642"/>
                </a:cubicBezTo>
                <a:cubicBezTo>
                  <a:pt x="154" y="1642"/>
                  <a:pt x="154" y="1642"/>
                  <a:pt x="154" y="1642"/>
                </a:cubicBezTo>
                <a:cubicBezTo>
                  <a:pt x="372" y="1581"/>
                  <a:pt x="372" y="1581"/>
                  <a:pt x="372" y="1581"/>
                </a:cubicBezTo>
                <a:cubicBezTo>
                  <a:pt x="372" y="1581"/>
                  <a:pt x="372" y="1581"/>
                  <a:pt x="341" y="1581"/>
                </a:cubicBezTo>
                <a:lnTo>
                  <a:pt x="341" y="1581"/>
                </a:lnTo>
                <a:cubicBezTo>
                  <a:pt x="310" y="1581"/>
                  <a:pt x="310" y="1581"/>
                  <a:pt x="310" y="1581"/>
                </a:cubicBezTo>
                <a:lnTo>
                  <a:pt x="310" y="1549"/>
                </a:lnTo>
                <a:cubicBezTo>
                  <a:pt x="278" y="1518"/>
                  <a:pt x="278" y="1488"/>
                  <a:pt x="278" y="1488"/>
                </a:cubicBezTo>
                <a:cubicBezTo>
                  <a:pt x="278" y="1488"/>
                  <a:pt x="278" y="1488"/>
                  <a:pt x="341" y="1425"/>
                </a:cubicBezTo>
                <a:lnTo>
                  <a:pt x="341" y="1425"/>
                </a:lnTo>
                <a:lnTo>
                  <a:pt x="341" y="1425"/>
                </a:lnTo>
                <a:lnTo>
                  <a:pt x="372" y="1425"/>
                </a:lnTo>
                <a:cubicBezTo>
                  <a:pt x="372" y="1425"/>
                  <a:pt x="372" y="1425"/>
                  <a:pt x="402" y="1425"/>
                </a:cubicBezTo>
                <a:cubicBezTo>
                  <a:pt x="402" y="1394"/>
                  <a:pt x="402" y="1394"/>
                  <a:pt x="402" y="1394"/>
                </a:cubicBezTo>
                <a:lnTo>
                  <a:pt x="402" y="1333"/>
                </a:lnTo>
                <a:cubicBezTo>
                  <a:pt x="402" y="1301"/>
                  <a:pt x="402" y="1301"/>
                  <a:pt x="402" y="1301"/>
                </a:cubicBezTo>
                <a:cubicBezTo>
                  <a:pt x="434" y="1301"/>
                  <a:pt x="434" y="1301"/>
                  <a:pt x="434" y="1301"/>
                </a:cubicBezTo>
                <a:cubicBezTo>
                  <a:pt x="434" y="1301"/>
                  <a:pt x="434" y="1301"/>
                  <a:pt x="465" y="1301"/>
                </a:cubicBezTo>
                <a:cubicBezTo>
                  <a:pt x="465" y="1301"/>
                  <a:pt x="465" y="1301"/>
                  <a:pt x="465" y="1270"/>
                </a:cubicBezTo>
                <a:cubicBezTo>
                  <a:pt x="434" y="1270"/>
                  <a:pt x="434" y="1270"/>
                  <a:pt x="434" y="1270"/>
                </a:cubicBezTo>
                <a:lnTo>
                  <a:pt x="434" y="1270"/>
                </a:lnTo>
                <a:cubicBezTo>
                  <a:pt x="434" y="1240"/>
                  <a:pt x="434" y="1240"/>
                  <a:pt x="434" y="1240"/>
                </a:cubicBezTo>
                <a:cubicBezTo>
                  <a:pt x="434" y="1240"/>
                  <a:pt x="434" y="1240"/>
                  <a:pt x="434" y="1209"/>
                </a:cubicBezTo>
                <a:lnTo>
                  <a:pt x="434" y="1209"/>
                </a:lnTo>
                <a:lnTo>
                  <a:pt x="434" y="1177"/>
                </a:lnTo>
                <a:cubicBezTo>
                  <a:pt x="434" y="1146"/>
                  <a:pt x="465" y="1146"/>
                  <a:pt x="465" y="1146"/>
                </a:cubicBezTo>
                <a:cubicBezTo>
                  <a:pt x="465" y="1146"/>
                  <a:pt x="465" y="1146"/>
                  <a:pt x="496" y="1146"/>
                </a:cubicBezTo>
                <a:cubicBezTo>
                  <a:pt x="496" y="1177"/>
                  <a:pt x="526" y="1177"/>
                  <a:pt x="526" y="1177"/>
                </a:cubicBezTo>
                <a:lnTo>
                  <a:pt x="558" y="1177"/>
                </a:lnTo>
                <a:lnTo>
                  <a:pt x="558" y="1177"/>
                </a:lnTo>
                <a:lnTo>
                  <a:pt x="589" y="1146"/>
                </a:lnTo>
                <a:lnTo>
                  <a:pt x="589" y="1146"/>
                </a:lnTo>
                <a:lnTo>
                  <a:pt x="589" y="1146"/>
                </a:lnTo>
                <a:cubicBezTo>
                  <a:pt x="589" y="1146"/>
                  <a:pt x="589" y="1146"/>
                  <a:pt x="589" y="1116"/>
                </a:cubicBezTo>
                <a:lnTo>
                  <a:pt x="589" y="1116"/>
                </a:lnTo>
                <a:lnTo>
                  <a:pt x="589" y="1085"/>
                </a:lnTo>
                <a:cubicBezTo>
                  <a:pt x="589" y="1085"/>
                  <a:pt x="589" y="1085"/>
                  <a:pt x="589" y="1053"/>
                </a:cubicBezTo>
                <a:cubicBezTo>
                  <a:pt x="434" y="929"/>
                  <a:pt x="434" y="929"/>
                  <a:pt x="434" y="929"/>
                </a:cubicBezTo>
                <a:cubicBezTo>
                  <a:pt x="620" y="1022"/>
                  <a:pt x="620" y="1022"/>
                  <a:pt x="620" y="1022"/>
                </a:cubicBezTo>
                <a:lnTo>
                  <a:pt x="650" y="1022"/>
                </a:lnTo>
                <a:cubicBezTo>
                  <a:pt x="650" y="1022"/>
                  <a:pt x="713" y="1022"/>
                  <a:pt x="744" y="1022"/>
                </a:cubicBezTo>
                <a:lnTo>
                  <a:pt x="774" y="1022"/>
                </a:lnTo>
                <a:cubicBezTo>
                  <a:pt x="806" y="992"/>
                  <a:pt x="837" y="992"/>
                  <a:pt x="837" y="992"/>
                </a:cubicBezTo>
                <a:lnTo>
                  <a:pt x="837" y="992"/>
                </a:lnTo>
                <a:lnTo>
                  <a:pt x="868" y="961"/>
                </a:lnTo>
                <a:cubicBezTo>
                  <a:pt x="868" y="961"/>
                  <a:pt x="868" y="929"/>
                  <a:pt x="898" y="929"/>
                </a:cubicBezTo>
                <a:cubicBezTo>
                  <a:pt x="868" y="929"/>
                  <a:pt x="868" y="898"/>
                  <a:pt x="868" y="89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3" name="Freeform 150"/>
          <p:cNvSpPr>
            <a:spLocks noChangeArrowheads="1"/>
          </p:cNvSpPr>
          <p:nvPr/>
        </p:nvSpPr>
        <p:spPr bwMode="auto">
          <a:xfrm>
            <a:off x="3470936" y="4922067"/>
            <a:ext cx="82350" cy="122216"/>
          </a:xfrm>
          <a:custGeom>
            <a:avLst/>
            <a:gdLst>
              <a:gd name="T0" fmla="*/ 217 w 218"/>
              <a:gd name="T1" fmla="*/ 124 h 279"/>
              <a:gd name="T2" fmla="*/ 217 w 218"/>
              <a:gd name="T3" fmla="*/ 124 h 279"/>
              <a:gd name="T4" fmla="*/ 155 w 218"/>
              <a:gd name="T5" fmla="*/ 93 h 279"/>
              <a:gd name="T6" fmla="*/ 155 w 218"/>
              <a:gd name="T7" fmla="*/ 93 h 279"/>
              <a:gd name="T8" fmla="*/ 124 w 218"/>
              <a:gd name="T9" fmla="*/ 61 h 279"/>
              <a:gd name="T10" fmla="*/ 124 w 218"/>
              <a:gd name="T11" fmla="*/ 61 h 279"/>
              <a:gd name="T12" fmla="*/ 124 w 218"/>
              <a:gd name="T13" fmla="*/ 61 h 279"/>
              <a:gd name="T14" fmla="*/ 124 w 218"/>
              <a:gd name="T15" fmla="*/ 61 h 279"/>
              <a:gd name="T16" fmla="*/ 124 w 218"/>
              <a:gd name="T17" fmla="*/ 61 h 279"/>
              <a:gd name="T18" fmla="*/ 124 w 218"/>
              <a:gd name="T19" fmla="*/ 61 h 279"/>
              <a:gd name="T20" fmla="*/ 93 w 218"/>
              <a:gd name="T21" fmla="*/ 61 h 279"/>
              <a:gd name="T22" fmla="*/ 93 w 218"/>
              <a:gd name="T23" fmla="*/ 31 h 279"/>
              <a:gd name="T24" fmla="*/ 93 w 218"/>
              <a:gd name="T25" fmla="*/ 31 h 279"/>
              <a:gd name="T26" fmla="*/ 61 w 218"/>
              <a:gd name="T27" fmla="*/ 0 h 279"/>
              <a:gd name="T28" fmla="*/ 61 w 218"/>
              <a:gd name="T29" fmla="*/ 0 h 279"/>
              <a:gd name="T30" fmla="*/ 61 w 218"/>
              <a:gd name="T31" fmla="*/ 0 h 279"/>
              <a:gd name="T32" fmla="*/ 61 w 218"/>
              <a:gd name="T33" fmla="*/ 31 h 279"/>
              <a:gd name="T34" fmla="*/ 31 w 218"/>
              <a:gd name="T35" fmla="*/ 31 h 279"/>
              <a:gd name="T36" fmla="*/ 31 w 218"/>
              <a:gd name="T37" fmla="*/ 31 h 279"/>
              <a:gd name="T38" fmla="*/ 31 w 218"/>
              <a:gd name="T39" fmla="*/ 61 h 279"/>
              <a:gd name="T40" fmla="*/ 31 w 218"/>
              <a:gd name="T41" fmla="*/ 61 h 279"/>
              <a:gd name="T42" fmla="*/ 31 w 218"/>
              <a:gd name="T43" fmla="*/ 93 h 279"/>
              <a:gd name="T44" fmla="*/ 31 w 218"/>
              <a:gd name="T45" fmla="*/ 93 h 279"/>
              <a:gd name="T46" fmla="*/ 31 w 218"/>
              <a:gd name="T47" fmla="*/ 124 h 279"/>
              <a:gd name="T48" fmla="*/ 0 w 218"/>
              <a:gd name="T49" fmla="*/ 185 h 279"/>
              <a:gd name="T50" fmla="*/ 0 w 218"/>
              <a:gd name="T51" fmla="*/ 217 h 279"/>
              <a:gd name="T52" fmla="*/ 0 w 218"/>
              <a:gd name="T53" fmla="*/ 217 h 279"/>
              <a:gd name="T54" fmla="*/ 0 w 218"/>
              <a:gd name="T55" fmla="*/ 217 h 279"/>
              <a:gd name="T56" fmla="*/ 0 w 218"/>
              <a:gd name="T57" fmla="*/ 217 h 279"/>
              <a:gd name="T58" fmla="*/ 31 w 218"/>
              <a:gd name="T59" fmla="*/ 248 h 279"/>
              <a:gd name="T60" fmla="*/ 31 w 218"/>
              <a:gd name="T61" fmla="*/ 248 h 279"/>
              <a:gd name="T62" fmla="*/ 61 w 218"/>
              <a:gd name="T63" fmla="*/ 278 h 279"/>
              <a:gd name="T64" fmla="*/ 93 w 218"/>
              <a:gd name="T65" fmla="*/ 278 h 279"/>
              <a:gd name="T66" fmla="*/ 93 w 218"/>
              <a:gd name="T67" fmla="*/ 278 h 279"/>
              <a:gd name="T68" fmla="*/ 124 w 218"/>
              <a:gd name="T69" fmla="*/ 278 h 279"/>
              <a:gd name="T70" fmla="*/ 155 w 218"/>
              <a:gd name="T71" fmla="*/ 278 h 279"/>
              <a:gd name="T72" fmla="*/ 185 w 218"/>
              <a:gd name="T73" fmla="*/ 278 h 279"/>
              <a:gd name="T74" fmla="*/ 185 w 218"/>
              <a:gd name="T75" fmla="*/ 278 h 279"/>
              <a:gd name="T76" fmla="*/ 217 w 218"/>
              <a:gd name="T77" fmla="*/ 248 h 279"/>
              <a:gd name="T78" fmla="*/ 217 w 218"/>
              <a:gd name="T79" fmla="*/ 217 h 279"/>
              <a:gd name="T80" fmla="*/ 217 w 218"/>
              <a:gd name="T81" fmla="*/ 217 h 279"/>
              <a:gd name="T82" fmla="*/ 217 w 218"/>
              <a:gd name="T83" fmla="*/ 185 h 279"/>
              <a:gd name="T84" fmla="*/ 217 w 218"/>
              <a:gd name="T85" fmla="*/ 155 h 279"/>
              <a:gd name="T86" fmla="*/ 217 w 218"/>
              <a:gd name="T87" fmla="*/ 124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18" h="279">
                <a:moveTo>
                  <a:pt x="217" y="124"/>
                </a:moveTo>
                <a:lnTo>
                  <a:pt x="217" y="124"/>
                </a:lnTo>
                <a:cubicBezTo>
                  <a:pt x="185" y="124"/>
                  <a:pt x="185" y="124"/>
                  <a:pt x="155" y="93"/>
                </a:cubicBezTo>
                <a:lnTo>
                  <a:pt x="155" y="93"/>
                </a:lnTo>
                <a:cubicBezTo>
                  <a:pt x="155" y="93"/>
                  <a:pt x="124" y="93"/>
                  <a:pt x="124" y="61"/>
                </a:cubicBezTo>
                <a:lnTo>
                  <a:pt x="124" y="61"/>
                </a:lnTo>
                <a:lnTo>
                  <a:pt x="124" y="61"/>
                </a:lnTo>
                <a:lnTo>
                  <a:pt x="124" y="61"/>
                </a:lnTo>
                <a:lnTo>
                  <a:pt x="124" y="61"/>
                </a:lnTo>
                <a:lnTo>
                  <a:pt x="124" y="61"/>
                </a:lnTo>
                <a:cubicBezTo>
                  <a:pt x="93" y="61"/>
                  <a:pt x="93" y="61"/>
                  <a:pt x="93" y="61"/>
                </a:cubicBezTo>
                <a:lnTo>
                  <a:pt x="93" y="31"/>
                </a:lnTo>
                <a:lnTo>
                  <a:pt x="93" y="31"/>
                </a:lnTo>
                <a:cubicBezTo>
                  <a:pt x="61" y="31"/>
                  <a:pt x="61" y="31"/>
                  <a:pt x="61" y="0"/>
                </a:cubicBezTo>
                <a:lnTo>
                  <a:pt x="61" y="0"/>
                </a:lnTo>
                <a:lnTo>
                  <a:pt x="61" y="0"/>
                </a:lnTo>
                <a:lnTo>
                  <a:pt x="61" y="31"/>
                </a:lnTo>
                <a:lnTo>
                  <a:pt x="31" y="31"/>
                </a:lnTo>
                <a:lnTo>
                  <a:pt x="31" y="31"/>
                </a:lnTo>
                <a:cubicBezTo>
                  <a:pt x="31" y="31"/>
                  <a:pt x="31" y="31"/>
                  <a:pt x="31" y="61"/>
                </a:cubicBezTo>
                <a:lnTo>
                  <a:pt x="31" y="61"/>
                </a:lnTo>
                <a:cubicBezTo>
                  <a:pt x="31" y="93"/>
                  <a:pt x="31" y="93"/>
                  <a:pt x="31" y="93"/>
                </a:cubicBezTo>
                <a:lnTo>
                  <a:pt x="31" y="93"/>
                </a:lnTo>
                <a:lnTo>
                  <a:pt x="31" y="124"/>
                </a:lnTo>
                <a:cubicBezTo>
                  <a:pt x="0" y="155"/>
                  <a:pt x="0" y="155"/>
                  <a:pt x="0" y="185"/>
                </a:cubicBezTo>
                <a:lnTo>
                  <a:pt x="0" y="217"/>
                </a:lnTo>
                <a:lnTo>
                  <a:pt x="0" y="217"/>
                </a:lnTo>
                <a:lnTo>
                  <a:pt x="0" y="217"/>
                </a:lnTo>
                <a:lnTo>
                  <a:pt x="0" y="217"/>
                </a:lnTo>
                <a:cubicBezTo>
                  <a:pt x="0" y="217"/>
                  <a:pt x="0" y="217"/>
                  <a:pt x="31" y="248"/>
                </a:cubicBezTo>
                <a:lnTo>
                  <a:pt x="31" y="248"/>
                </a:lnTo>
                <a:cubicBezTo>
                  <a:pt x="31" y="248"/>
                  <a:pt x="61" y="248"/>
                  <a:pt x="61" y="278"/>
                </a:cubicBezTo>
                <a:cubicBezTo>
                  <a:pt x="93" y="278"/>
                  <a:pt x="93" y="278"/>
                  <a:pt x="93" y="278"/>
                </a:cubicBezTo>
                <a:lnTo>
                  <a:pt x="93" y="278"/>
                </a:lnTo>
                <a:cubicBezTo>
                  <a:pt x="124" y="278"/>
                  <a:pt x="124" y="278"/>
                  <a:pt x="124" y="278"/>
                </a:cubicBezTo>
                <a:cubicBezTo>
                  <a:pt x="155" y="278"/>
                  <a:pt x="155" y="278"/>
                  <a:pt x="155" y="278"/>
                </a:cubicBezTo>
                <a:lnTo>
                  <a:pt x="185" y="278"/>
                </a:lnTo>
                <a:lnTo>
                  <a:pt x="185" y="278"/>
                </a:lnTo>
                <a:cubicBezTo>
                  <a:pt x="185" y="248"/>
                  <a:pt x="217" y="248"/>
                  <a:pt x="217" y="248"/>
                </a:cubicBezTo>
                <a:lnTo>
                  <a:pt x="217" y="217"/>
                </a:lnTo>
                <a:lnTo>
                  <a:pt x="217" y="217"/>
                </a:lnTo>
                <a:lnTo>
                  <a:pt x="217" y="185"/>
                </a:lnTo>
                <a:lnTo>
                  <a:pt x="217" y="155"/>
                </a:lnTo>
                <a:cubicBezTo>
                  <a:pt x="217" y="155"/>
                  <a:pt x="217" y="155"/>
                  <a:pt x="217" y="1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4" name="Freeform 151"/>
          <p:cNvSpPr>
            <a:spLocks noChangeArrowheads="1"/>
          </p:cNvSpPr>
          <p:nvPr/>
        </p:nvSpPr>
        <p:spPr bwMode="auto">
          <a:xfrm>
            <a:off x="3388587" y="4621380"/>
            <a:ext cx="152934" cy="205632"/>
          </a:xfrm>
          <a:custGeom>
            <a:avLst/>
            <a:gdLst>
              <a:gd name="T0" fmla="*/ 186 w 403"/>
              <a:gd name="T1" fmla="*/ 124 h 467"/>
              <a:gd name="T2" fmla="*/ 186 w 403"/>
              <a:gd name="T3" fmla="*/ 94 h 467"/>
              <a:gd name="T4" fmla="*/ 186 w 403"/>
              <a:gd name="T5" fmla="*/ 63 h 467"/>
              <a:gd name="T6" fmla="*/ 186 w 403"/>
              <a:gd name="T7" fmla="*/ 0 h 467"/>
              <a:gd name="T8" fmla="*/ 186 w 403"/>
              <a:gd name="T9" fmla="*/ 0 h 467"/>
              <a:gd name="T10" fmla="*/ 124 w 403"/>
              <a:gd name="T11" fmla="*/ 0 h 467"/>
              <a:gd name="T12" fmla="*/ 124 w 403"/>
              <a:gd name="T13" fmla="*/ 0 h 467"/>
              <a:gd name="T14" fmla="*/ 93 w 403"/>
              <a:gd name="T15" fmla="*/ 0 h 467"/>
              <a:gd name="T16" fmla="*/ 30 w 403"/>
              <a:gd name="T17" fmla="*/ 32 h 467"/>
              <a:gd name="T18" fmla="*/ 0 w 403"/>
              <a:gd name="T19" fmla="*/ 94 h 467"/>
              <a:gd name="T20" fmla="*/ 0 w 403"/>
              <a:gd name="T21" fmla="*/ 124 h 467"/>
              <a:gd name="T22" fmla="*/ 0 w 403"/>
              <a:gd name="T23" fmla="*/ 156 h 467"/>
              <a:gd name="T24" fmla="*/ 0 w 403"/>
              <a:gd name="T25" fmla="*/ 156 h 467"/>
              <a:gd name="T26" fmla="*/ 0 w 403"/>
              <a:gd name="T27" fmla="*/ 156 h 467"/>
              <a:gd name="T28" fmla="*/ 0 w 403"/>
              <a:gd name="T29" fmla="*/ 187 h 467"/>
              <a:gd name="T30" fmla="*/ 62 w 403"/>
              <a:gd name="T31" fmla="*/ 218 h 467"/>
              <a:gd name="T32" fmla="*/ 62 w 403"/>
              <a:gd name="T33" fmla="*/ 218 h 467"/>
              <a:gd name="T34" fmla="*/ 62 w 403"/>
              <a:gd name="T35" fmla="*/ 218 h 467"/>
              <a:gd name="T36" fmla="*/ 93 w 403"/>
              <a:gd name="T37" fmla="*/ 248 h 467"/>
              <a:gd name="T38" fmla="*/ 154 w 403"/>
              <a:gd name="T39" fmla="*/ 280 h 467"/>
              <a:gd name="T40" fmla="*/ 186 w 403"/>
              <a:gd name="T41" fmla="*/ 311 h 467"/>
              <a:gd name="T42" fmla="*/ 217 w 403"/>
              <a:gd name="T43" fmla="*/ 311 h 467"/>
              <a:gd name="T44" fmla="*/ 248 w 403"/>
              <a:gd name="T45" fmla="*/ 311 h 467"/>
              <a:gd name="T46" fmla="*/ 278 w 403"/>
              <a:gd name="T47" fmla="*/ 372 h 467"/>
              <a:gd name="T48" fmla="*/ 248 w 403"/>
              <a:gd name="T49" fmla="*/ 404 h 467"/>
              <a:gd name="T50" fmla="*/ 217 w 403"/>
              <a:gd name="T51" fmla="*/ 435 h 467"/>
              <a:gd name="T52" fmla="*/ 217 w 403"/>
              <a:gd name="T53" fmla="*/ 435 h 467"/>
              <a:gd name="T54" fmla="*/ 217 w 403"/>
              <a:gd name="T55" fmla="*/ 466 h 467"/>
              <a:gd name="T56" fmla="*/ 217 w 403"/>
              <a:gd name="T57" fmla="*/ 466 h 467"/>
              <a:gd name="T58" fmla="*/ 248 w 403"/>
              <a:gd name="T59" fmla="*/ 466 h 467"/>
              <a:gd name="T60" fmla="*/ 278 w 403"/>
              <a:gd name="T61" fmla="*/ 466 h 467"/>
              <a:gd name="T62" fmla="*/ 310 w 403"/>
              <a:gd name="T63" fmla="*/ 466 h 467"/>
              <a:gd name="T64" fmla="*/ 372 w 403"/>
              <a:gd name="T65" fmla="*/ 435 h 467"/>
              <a:gd name="T66" fmla="*/ 372 w 403"/>
              <a:gd name="T67" fmla="*/ 435 h 467"/>
              <a:gd name="T68" fmla="*/ 372 w 403"/>
              <a:gd name="T69" fmla="*/ 435 h 467"/>
              <a:gd name="T70" fmla="*/ 372 w 403"/>
              <a:gd name="T71" fmla="*/ 404 h 467"/>
              <a:gd name="T72" fmla="*/ 372 w 403"/>
              <a:gd name="T73" fmla="*/ 372 h 467"/>
              <a:gd name="T74" fmla="*/ 402 w 403"/>
              <a:gd name="T75" fmla="*/ 311 h 467"/>
              <a:gd name="T76" fmla="*/ 402 w 403"/>
              <a:gd name="T77" fmla="*/ 311 h 467"/>
              <a:gd name="T78" fmla="*/ 402 w 403"/>
              <a:gd name="T79" fmla="*/ 311 h 467"/>
              <a:gd name="T80" fmla="*/ 341 w 403"/>
              <a:gd name="T81" fmla="*/ 280 h 467"/>
              <a:gd name="T82" fmla="*/ 341 w 403"/>
              <a:gd name="T83" fmla="*/ 248 h 467"/>
              <a:gd name="T84" fmla="*/ 341 w 403"/>
              <a:gd name="T85" fmla="*/ 218 h 467"/>
              <a:gd name="T86" fmla="*/ 310 w 403"/>
              <a:gd name="T87" fmla="*/ 187 h 467"/>
              <a:gd name="T88" fmla="*/ 310 w 403"/>
              <a:gd name="T89" fmla="*/ 187 h 467"/>
              <a:gd name="T90" fmla="*/ 278 w 403"/>
              <a:gd name="T91" fmla="*/ 187 h 467"/>
              <a:gd name="T92" fmla="*/ 278 w 403"/>
              <a:gd name="T93" fmla="*/ 187 h 467"/>
              <a:gd name="T94" fmla="*/ 278 w 403"/>
              <a:gd name="T95" fmla="*/ 187 h 467"/>
              <a:gd name="T96" fmla="*/ 248 w 403"/>
              <a:gd name="T97" fmla="*/ 187 h 467"/>
              <a:gd name="T98" fmla="*/ 217 w 403"/>
              <a:gd name="T99" fmla="*/ 156 h 467"/>
              <a:gd name="T100" fmla="*/ 186 w 403"/>
              <a:gd name="T101" fmla="*/ 156 h 4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03" h="467">
                <a:moveTo>
                  <a:pt x="186" y="124"/>
                </a:moveTo>
                <a:lnTo>
                  <a:pt x="186" y="124"/>
                </a:lnTo>
                <a:lnTo>
                  <a:pt x="186" y="124"/>
                </a:lnTo>
                <a:lnTo>
                  <a:pt x="186" y="94"/>
                </a:lnTo>
                <a:lnTo>
                  <a:pt x="186" y="94"/>
                </a:lnTo>
                <a:cubicBezTo>
                  <a:pt x="186" y="94"/>
                  <a:pt x="186" y="94"/>
                  <a:pt x="186" y="63"/>
                </a:cubicBezTo>
                <a:lnTo>
                  <a:pt x="186" y="63"/>
                </a:lnTo>
                <a:cubicBezTo>
                  <a:pt x="186" y="63"/>
                  <a:pt x="186" y="32"/>
                  <a:pt x="186" y="0"/>
                </a:cubicBezTo>
                <a:lnTo>
                  <a:pt x="186" y="0"/>
                </a:lnTo>
                <a:lnTo>
                  <a:pt x="186" y="0"/>
                </a:lnTo>
                <a:cubicBezTo>
                  <a:pt x="186" y="0"/>
                  <a:pt x="154" y="0"/>
                  <a:pt x="124" y="0"/>
                </a:cubicBez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lnTo>
                  <a:pt x="124" y="0"/>
                </a:lnTo>
                <a:lnTo>
                  <a:pt x="93" y="0"/>
                </a:lnTo>
                <a:cubicBezTo>
                  <a:pt x="62" y="0"/>
                  <a:pt x="30" y="0"/>
                  <a:pt x="30" y="0"/>
                </a:cubicBezTo>
                <a:cubicBezTo>
                  <a:pt x="30" y="32"/>
                  <a:pt x="30" y="32"/>
                  <a:pt x="30" y="32"/>
                </a:cubicBezTo>
                <a:cubicBezTo>
                  <a:pt x="30" y="63"/>
                  <a:pt x="0" y="63"/>
                  <a:pt x="0" y="63"/>
                </a:cubicBezTo>
                <a:cubicBezTo>
                  <a:pt x="0" y="63"/>
                  <a:pt x="0" y="63"/>
                  <a:pt x="0" y="94"/>
                </a:cubicBezTo>
                <a:cubicBezTo>
                  <a:pt x="0" y="94"/>
                  <a:pt x="0" y="94"/>
                  <a:pt x="0" y="124"/>
                </a:cubicBezTo>
                <a:lnTo>
                  <a:pt x="0" y="124"/>
                </a:lnTo>
                <a:lnTo>
                  <a:pt x="0" y="124"/>
                </a:lnTo>
                <a:cubicBezTo>
                  <a:pt x="0" y="124"/>
                  <a:pt x="0" y="124"/>
                  <a:pt x="0" y="156"/>
                </a:cubicBezTo>
                <a:lnTo>
                  <a:pt x="0" y="156"/>
                </a:lnTo>
                <a:lnTo>
                  <a:pt x="0" y="156"/>
                </a:lnTo>
                <a:lnTo>
                  <a:pt x="0" y="156"/>
                </a:lnTo>
                <a:lnTo>
                  <a:pt x="0" y="156"/>
                </a:lnTo>
                <a:lnTo>
                  <a:pt x="0" y="187"/>
                </a:lnTo>
                <a:lnTo>
                  <a:pt x="0" y="187"/>
                </a:lnTo>
                <a:cubicBezTo>
                  <a:pt x="30" y="187"/>
                  <a:pt x="30" y="187"/>
                  <a:pt x="30" y="187"/>
                </a:cubicBezTo>
                <a:cubicBezTo>
                  <a:pt x="30" y="187"/>
                  <a:pt x="30" y="187"/>
                  <a:pt x="62" y="218"/>
                </a:cubicBezTo>
                <a:lnTo>
                  <a:pt x="62" y="218"/>
                </a:lnTo>
                <a:lnTo>
                  <a:pt x="62" y="218"/>
                </a:lnTo>
                <a:lnTo>
                  <a:pt x="62" y="218"/>
                </a:lnTo>
                <a:lnTo>
                  <a:pt x="62" y="218"/>
                </a:lnTo>
                <a:cubicBezTo>
                  <a:pt x="93" y="218"/>
                  <a:pt x="93" y="218"/>
                  <a:pt x="93" y="218"/>
                </a:cubicBezTo>
                <a:lnTo>
                  <a:pt x="93" y="248"/>
                </a:lnTo>
                <a:cubicBezTo>
                  <a:pt x="124" y="248"/>
                  <a:pt x="124" y="248"/>
                  <a:pt x="124" y="248"/>
                </a:cubicBezTo>
                <a:cubicBezTo>
                  <a:pt x="124" y="248"/>
                  <a:pt x="124" y="280"/>
                  <a:pt x="154" y="280"/>
                </a:cubicBezTo>
                <a:lnTo>
                  <a:pt x="186" y="280"/>
                </a:lnTo>
                <a:lnTo>
                  <a:pt x="186" y="311"/>
                </a:lnTo>
                <a:cubicBezTo>
                  <a:pt x="217" y="311"/>
                  <a:pt x="217" y="311"/>
                  <a:pt x="217" y="311"/>
                </a:cubicBezTo>
                <a:lnTo>
                  <a:pt x="217" y="311"/>
                </a:lnTo>
                <a:cubicBezTo>
                  <a:pt x="248" y="311"/>
                  <a:pt x="248" y="311"/>
                  <a:pt x="248" y="311"/>
                </a:cubicBezTo>
                <a:lnTo>
                  <a:pt x="248" y="311"/>
                </a:lnTo>
                <a:cubicBezTo>
                  <a:pt x="248" y="311"/>
                  <a:pt x="248" y="342"/>
                  <a:pt x="278" y="342"/>
                </a:cubicBezTo>
                <a:cubicBezTo>
                  <a:pt x="278" y="342"/>
                  <a:pt x="278" y="342"/>
                  <a:pt x="278" y="372"/>
                </a:cubicBezTo>
                <a:cubicBezTo>
                  <a:pt x="278" y="372"/>
                  <a:pt x="278" y="372"/>
                  <a:pt x="248" y="404"/>
                </a:cubicBezTo>
                <a:lnTo>
                  <a:pt x="248" y="404"/>
                </a:lnTo>
                <a:lnTo>
                  <a:pt x="248" y="404"/>
                </a:lnTo>
                <a:cubicBezTo>
                  <a:pt x="248" y="435"/>
                  <a:pt x="248" y="435"/>
                  <a:pt x="217" y="435"/>
                </a:cubicBezTo>
                <a:lnTo>
                  <a:pt x="217" y="435"/>
                </a:lnTo>
                <a:lnTo>
                  <a:pt x="217" y="435"/>
                </a:lnTo>
                <a:lnTo>
                  <a:pt x="217" y="466"/>
                </a:lnTo>
                <a:lnTo>
                  <a:pt x="217" y="466"/>
                </a:lnTo>
                <a:lnTo>
                  <a:pt x="217" y="466"/>
                </a:lnTo>
                <a:lnTo>
                  <a:pt x="217" y="466"/>
                </a:lnTo>
                <a:cubicBezTo>
                  <a:pt x="248" y="466"/>
                  <a:pt x="248" y="466"/>
                  <a:pt x="248" y="466"/>
                </a:cubicBezTo>
                <a:lnTo>
                  <a:pt x="248" y="466"/>
                </a:lnTo>
                <a:lnTo>
                  <a:pt x="248" y="466"/>
                </a:lnTo>
                <a:cubicBezTo>
                  <a:pt x="278" y="466"/>
                  <a:pt x="278" y="466"/>
                  <a:pt x="278" y="466"/>
                </a:cubicBezTo>
                <a:lnTo>
                  <a:pt x="278" y="466"/>
                </a:lnTo>
                <a:cubicBezTo>
                  <a:pt x="310" y="466"/>
                  <a:pt x="310" y="466"/>
                  <a:pt x="310" y="466"/>
                </a:cubicBezTo>
                <a:cubicBezTo>
                  <a:pt x="341" y="466"/>
                  <a:pt x="341" y="466"/>
                  <a:pt x="341" y="466"/>
                </a:cubicBezTo>
                <a:cubicBezTo>
                  <a:pt x="341" y="435"/>
                  <a:pt x="341" y="435"/>
                  <a:pt x="372" y="435"/>
                </a:cubicBezTo>
                <a:lnTo>
                  <a:pt x="372" y="435"/>
                </a:lnTo>
                <a:lnTo>
                  <a:pt x="372" y="435"/>
                </a:lnTo>
                <a:lnTo>
                  <a:pt x="372" y="435"/>
                </a:lnTo>
                <a:lnTo>
                  <a:pt x="372" y="435"/>
                </a:lnTo>
                <a:cubicBezTo>
                  <a:pt x="372" y="404"/>
                  <a:pt x="372" y="404"/>
                  <a:pt x="372" y="404"/>
                </a:cubicBezTo>
                <a:lnTo>
                  <a:pt x="372" y="404"/>
                </a:lnTo>
                <a:lnTo>
                  <a:pt x="372" y="404"/>
                </a:lnTo>
                <a:lnTo>
                  <a:pt x="372" y="372"/>
                </a:lnTo>
                <a:cubicBezTo>
                  <a:pt x="372" y="372"/>
                  <a:pt x="372" y="342"/>
                  <a:pt x="402" y="342"/>
                </a:cubicBezTo>
                <a:lnTo>
                  <a:pt x="402" y="311"/>
                </a:lnTo>
                <a:lnTo>
                  <a:pt x="402" y="311"/>
                </a:lnTo>
                <a:lnTo>
                  <a:pt x="402" y="311"/>
                </a:lnTo>
                <a:lnTo>
                  <a:pt x="402" y="311"/>
                </a:lnTo>
                <a:lnTo>
                  <a:pt x="402" y="311"/>
                </a:lnTo>
                <a:lnTo>
                  <a:pt x="372" y="311"/>
                </a:lnTo>
                <a:cubicBezTo>
                  <a:pt x="372" y="311"/>
                  <a:pt x="372" y="311"/>
                  <a:pt x="341" y="280"/>
                </a:cubicBezTo>
                <a:cubicBezTo>
                  <a:pt x="341" y="280"/>
                  <a:pt x="341" y="280"/>
                  <a:pt x="341" y="248"/>
                </a:cubicBezTo>
                <a:lnTo>
                  <a:pt x="341" y="248"/>
                </a:lnTo>
                <a:lnTo>
                  <a:pt x="341" y="248"/>
                </a:lnTo>
                <a:cubicBezTo>
                  <a:pt x="341" y="218"/>
                  <a:pt x="341" y="218"/>
                  <a:pt x="341" y="218"/>
                </a:cubicBezTo>
                <a:lnTo>
                  <a:pt x="341" y="187"/>
                </a:lnTo>
                <a:lnTo>
                  <a:pt x="310" y="187"/>
                </a:lnTo>
                <a:lnTo>
                  <a:pt x="310" y="187"/>
                </a:lnTo>
                <a:lnTo>
                  <a:pt x="310" y="187"/>
                </a:lnTo>
                <a:lnTo>
                  <a:pt x="310" y="187"/>
                </a:lnTo>
                <a:cubicBezTo>
                  <a:pt x="278" y="187"/>
                  <a:pt x="278" y="187"/>
                  <a:pt x="278" y="187"/>
                </a:cubicBezTo>
                <a:lnTo>
                  <a:pt x="278" y="187"/>
                </a:lnTo>
                <a:lnTo>
                  <a:pt x="278" y="187"/>
                </a:lnTo>
                <a:lnTo>
                  <a:pt x="278" y="187"/>
                </a:lnTo>
                <a:lnTo>
                  <a:pt x="278" y="187"/>
                </a:lnTo>
                <a:cubicBezTo>
                  <a:pt x="278" y="187"/>
                  <a:pt x="278" y="187"/>
                  <a:pt x="248" y="187"/>
                </a:cubicBezTo>
                <a:lnTo>
                  <a:pt x="248" y="187"/>
                </a:lnTo>
                <a:cubicBezTo>
                  <a:pt x="217" y="187"/>
                  <a:pt x="217" y="187"/>
                  <a:pt x="217" y="156"/>
                </a:cubicBezTo>
                <a:lnTo>
                  <a:pt x="217" y="156"/>
                </a:lnTo>
                <a:lnTo>
                  <a:pt x="217" y="156"/>
                </a:lnTo>
                <a:lnTo>
                  <a:pt x="186" y="156"/>
                </a:lnTo>
                <a:cubicBezTo>
                  <a:pt x="186" y="156"/>
                  <a:pt x="186" y="156"/>
                  <a:pt x="186" y="1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5" name="Freeform 152"/>
          <p:cNvSpPr>
            <a:spLocks noChangeArrowheads="1"/>
          </p:cNvSpPr>
          <p:nvPr/>
        </p:nvSpPr>
        <p:spPr bwMode="auto">
          <a:xfrm>
            <a:off x="2998690" y="4035525"/>
            <a:ext cx="105877" cy="151314"/>
          </a:xfrm>
          <a:custGeom>
            <a:avLst/>
            <a:gdLst>
              <a:gd name="T0" fmla="*/ 62 w 280"/>
              <a:gd name="T1" fmla="*/ 186 h 342"/>
              <a:gd name="T2" fmla="*/ 62 w 280"/>
              <a:gd name="T3" fmla="*/ 186 h 342"/>
              <a:gd name="T4" fmla="*/ 62 w 280"/>
              <a:gd name="T5" fmla="*/ 248 h 342"/>
              <a:gd name="T6" fmla="*/ 62 w 280"/>
              <a:gd name="T7" fmla="*/ 248 h 342"/>
              <a:gd name="T8" fmla="*/ 31 w 280"/>
              <a:gd name="T9" fmla="*/ 279 h 342"/>
              <a:gd name="T10" fmla="*/ 31 w 280"/>
              <a:gd name="T11" fmla="*/ 279 h 342"/>
              <a:gd name="T12" fmla="*/ 31 w 280"/>
              <a:gd name="T13" fmla="*/ 310 h 342"/>
              <a:gd name="T14" fmla="*/ 31 w 280"/>
              <a:gd name="T15" fmla="*/ 310 h 342"/>
              <a:gd name="T16" fmla="*/ 31 w 280"/>
              <a:gd name="T17" fmla="*/ 310 h 342"/>
              <a:gd name="T18" fmla="*/ 31 w 280"/>
              <a:gd name="T19" fmla="*/ 310 h 342"/>
              <a:gd name="T20" fmla="*/ 31 w 280"/>
              <a:gd name="T21" fmla="*/ 310 h 342"/>
              <a:gd name="T22" fmla="*/ 62 w 280"/>
              <a:gd name="T23" fmla="*/ 341 h 342"/>
              <a:gd name="T24" fmla="*/ 62 w 280"/>
              <a:gd name="T25" fmla="*/ 341 h 342"/>
              <a:gd name="T26" fmla="*/ 92 w 280"/>
              <a:gd name="T27" fmla="*/ 341 h 342"/>
              <a:gd name="T28" fmla="*/ 124 w 280"/>
              <a:gd name="T29" fmla="*/ 248 h 342"/>
              <a:gd name="T30" fmla="*/ 186 w 280"/>
              <a:gd name="T31" fmla="*/ 186 h 342"/>
              <a:gd name="T32" fmla="*/ 248 w 280"/>
              <a:gd name="T33" fmla="*/ 155 h 342"/>
              <a:gd name="T34" fmla="*/ 248 w 280"/>
              <a:gd name="T35" fmla="*/ 155 h 342"/>
              <a:gd name="T36" fmla="*/ 248 w 280"/>
              <a:gd name="T37" fmla="*/ 155 h 342"/>
              <a:gd name="T38" fmla="*/ 248 w 280"/>
              <a:gd name="T39" fmla="*/ 155 h 342"/>
              <a:gd name="T40" fmla="*/ 248 w 280"/>
              <a:gd name="T41" fmla="*/ 155 h 342"/>
              <a:gd name="T42" fmla="*/ 248 w 280"/>
              <a:gd name="T43" fmla="*/ 155 h 342"/>
              <a:gd name="T44" fmla="*/ 248 w 280"/>
              <a:gd name="T45" fmla="*/ 124 h 342"/>
              <a:gd name="T46" fmla="*/ 248 w 280"/>
              <a:gd name="T47" fmla="*/ 124 h 342"/>
              <a:gd name="T48" fmla="*/ 279 w 280"/>
              <a:gd name="T49" fmla="*/ 124 h 342"/>
              <a:gd name="T50" fmla="*/ 279 w 280"/>
              <a:gd name="T51" fmla="*/ 93 h 342"/>
              <a:gd name="T52" fmla="*/ 248 w 280"/>
              <a:gd name="T53" fmla="*/ 93 h 342"/>
              <a:gd name="T54" fmla="*/ 248 w 280"/>
              <a:gd name="T55" fmla="*/ 93 h 342"/>
              <a:gd name="T56" fmla="*/ 248 w 280"/>
              <a:gd name="T57" fmla="*/ 93 h 342"/>
              <a:gd name="T58" fmla="*/ 248 w 280"/>
              <a:gd name="T59" fmla="*/ 93 h 342"/>
              <a:gd name="T60" fmla="*/ 248 w 280"/>
              <a:gd name="T61" fmla="*/ 62 h 342"/>
              <a:gd name="T62" fmla="*/ 248 w 280"/>
              <a:gd name="T63" fmla="*/ 62 h 342"/>
              <a:gd name="T64" fmla="*/ 217 w 280"/>
              <a:gd name="T65" fmla="*/ 93 h 342"/>
              <a:gd name="T66" fmla="*/ 186 w 280"/>
              <a:gd name="T67" fmla="*/ 62 h 342"/>
              <a:gd name="T68" fmla="*/ 186 w 280"/>
              <a:gd name="T69" fmla="*/ 62 h 342"/>
              <a:gd name="T70" fmla="*/ 186 w 280"/>
              <a:gd name="T71" fmla="*/ 62 h 342"/>
              <a:gd name="T72" fmla="*/ 155 w 280"/>
              <a:gd name="T73" fmla="*/ 62 h 342"/>
              <a:gd name="T74" fmla="*/ 155 w 280"/>
              <a:gd name="T75" fmla="*/ 62 h 342"/>
              <a:gd name="T76" fmla="*/ 124 w 280"/>
              <a:gd name="T77" fmla="*/ 31 h 342"/>
              <a:gd name="T78" fmla="*/ 92 w 280"/>
              <a:gd name="T79" fmla="*/ 31 h 342"/>
              <a:gd name="T80" fmla="*/ 92 w 280"/>
              <a:gd name="T81" fmla="*/ 0 h 342"/>
              <a:gd name="T82" fmla="*/ 92 w 280"/>
              <a:gd name="T83" fmla="*/ 0 h 342"/>
              <a:gd name="T84" fmla="*/ 62 w 280"/>
              <a:gd name="T85" fmla="*/ 31 h 342"/>
              <a:gd name="T86" fmla="*/ 31 w 280"/>
              <a:gd name="T87" fmla="*/ 31 h 342"/>
              <a:gd name="T88" fmla="*/ 31 w 280"/>
              <a:gd name="T89" fmla="*/ 62 h 342"/>
              <a:gd name="T90" fmla="*/ 31 w 280"/>
              <a:gd name="T91" fmla="*/ 62 h 342"/>
              <a:gd name="T92" fmla="*/ 31 w 280"/>
              <a:gd name="T93" fmla="*/ 93 h 342"/>
              <a:gd name="T94" fmla="*/ 31 w 280"/>
              <a:gd name="T95" fmla="*/ 93 h 342"/>
              <a:gd name="T96" fmla="*/ 0 w 280"/>
              <a:gd name="T97" fmla="*/ 155 h 342"/>
              <a:gd name="T98" fmla="*/ 0 w 280"/>
              <a:gd name="T99" fmla="*/ 186 h 342"/>
              <a:gd name="T100" fmla="*/ 0 w 280"/>
              <a:gd name="T101" fmla="*/ 186 h 342"/>
              <a:gd name="T102" fmla="*/ 31 w 280"/>
              <a:gd name="T103" fmla="*/ 186 h 342"/>
              <a:gd name="T104" fmla="*/ 62 w 280"/>
              <a:gd name="T105" fmla="*/ 186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80" h="342">
                <a:moveTo>
                  <a:pt x="62" y="186"/>
                </a:moveTo>
                <a:lnTo>
                  <a:pt x="62" y="186"/>
                </a:lnTo>
                <a:cubicBezTo>
                  <a:pt x="62" y="217"/>
                  <a:pt x="62" y="217"/>
                  <a:pt x="62" y="248"/>
                </a:cubicBezTo>
                <a:lnTo>
                  <a:pt x="62" y="248"/>
                </a:lnTo>
                <a:cubicBezTo>
                  <a:pt x="31" y="248"/>
                  <a:pt x="31" y="248"/>
                  <a:pt x="31" y="279"/>
                </a:cubicBezTo>
                <a:lnTo>
                  <a:pt x="31" y="279"/>
                </a:lnTo>
                <a:cubicBezTo>
                  <a:pt x="31" y="310"/>
                  <a:pt x="31" y="310"/>
                  <a:pt x="31" y="310"/>
                </a:cubicBezTo>
                <a:lnTo>
                  <a:pt x="31" y="310"/>
                </a:lnTo>
                <a:lnTo>
                  <a:pt x="31" y="310"/>
                </a:lnTo>
                <a:lnTo>
                  <a:pt x="31" y="310"/>
                </a:lnTo>
                <a:lnTo>
                  <a:pt x="31" y="310"/>
                </a:lnTo>
                <a:cubicBezTo>
                  <a:pt x="62" y="310"/>
                  <a:pt x="62" y="341"/>
                  <a:pt x="62" y="341"/>
                </a:cubicBezTo>
                <a:lnTo>
                  <a:pt x="62" y="341"/>
                </a:lnTo>
                <a:cubicBezTo>
                  <a:pt x="62" y="341"/>
                  <a:pt x="62" y="341"/>
                  <a:pt x="92" y="341"/>
                </a:cubicBezTo>
                <a:cubicBezTo>
                  <a:pt x="92" y="310"/>
                  <a:pt x="92" y="279"/>
                  <a:pt x="124" y="248"/>
                </a:cubicBezTo>
                <a:cubicBezTo>
                  <a:pt x="124" y="217"/>
                  <a:pt x="155" y="217"/>
                  <a:pt x="186" y="186"/>
                </a:cubicBezTo>
                <a:cubicBezTo>
                  <a:pt x="217" y="186"/>
                  <a:pt x="217" y="186"/>
                  <a:pt x="248" y="155"/>
                </a:cubicBezTo>
                <a:lnTo>
                  <a:pt x="248" y="155"/>
                </a:lnTo>
                <a:lnTo>
                  <a:pt x="248" y="155"/>
                </a:lnTo>
                <a:lnTo>
                  <a:pt x="248" y="155"/>
                </a:lnTo>
                <a:lnTo>
                  <a:pt x="248" y="155"/>
                </a:lnTo>
                <a:lnTo>
                  <a:pt x="248" y="155"/>
                </a:lnTo>
                <a:lnTo>
                  <a:pt x="248" y="124"/>
                </a:lnTo>
                <a:lnTo>
                  <a:pt x="248" y="124"/>
                </a:lnTo>
                <a:cubicBezTo>
                  <a:pt x="248" y="124"/>
                  <a:pt x="248" y="124"/>
                  <a:pt x="279" y="124"/>
                </a:cubicBezTo>
                <a:cubicBezTo>
                  <a:pt x="279" y="124"/>
                  <a:pt x="279" y="124"/>
                  <a:pt x="279" y="93"/>
                </a:cubicBezTo>
                <a:lnTo>
                  <a:pt x="248" y="93"/>
                </a:lnTo>
                <a:lnTo>
                  <a:pt x="248" y="93"/>
                </a:lnTo>
                <a:lnTo>
                  <a:pt x="248" y="93"/>
                </a:lnTo>
                <a:lnTo>
                  <a:pt x="248" y="93"/>
                </a:lnTo>
                <a:lnTo>
                  <a:pt x="248" y="62"/>
                </a:lnTo>
                <a:lnTo>
                  <a:pt x="248" y="62"/>
                </a:lnTo>
                <a:cubicBezTo>
                  <a:pt x="217" y="62"/>
                  <a:pt x="217" y="93"/>
                  <a:pt x="217" y="93"/>
                </a:cubicBezTo>
                <a:cubicBezTo>
                  <a:pt x="217" y="93"/>
                  <a:pt x="186" y="93"/>
                  <a:pt x="186" y="62"/>
                </a:cubicBezTo>
                <a:lnTo>
                  <a:pt x="186" y="62"/>
                </a:lnTo>
                <a:lnTo>
                  <a:pt x="186" y="62"/>
                </a:lnTo>
                <a:cubicBezTo>
                  <a:pt x="155" y="62"/>
                  <a:pt x="155" y="62"/>
                  <a:pt x="155" y="62"/>
                </a:cubicBezTo>
                <a:lnTo>
                  <a:pt x="155" y="62"/>
                </a:lnTo>
                <a:cubicBezTo>
                  <a:pt x="155" y="62"/>
                  <a:pt x="124" y="62"/>
                  <a:pt x="124" y="31"/>
                </a:cubicBezTo>
                <a:cubicBezTo>
                  <a:pt x="124" y="31"/>
                  <a:pt x="124" y="31"/>
                  <a:pt x="92" y="31"/>
                </a:cubicBezTo>
                <a:lnTo>
                  <a:pt x="92" y="0"/>
                </a:lnTo>
                <a:lnTo>
                  <a:pt x="92" y="0"/>
                </a:lnTo>
                <a:cubicBezTo>
                  <a:pt x="62" y="0"/>
                  <a:pt x="62" y="0"/>
                  <a:pt x="62" y="31"/>
                </a:cubicBezTo>
                <a:lnTo>
                  <a:pt x="31" y="31"/>
                </a:lnTo>
                <a:cubicBezTo>
                  <a:pt x="31" y="31"/>
                  <a:pt x="31" y="31"/>
                  <a:pt x="31" y="62"/>
                </a:cubicBezTo>
                <a:lnTo>
                  <a:pt x="31" y="62"/>
                </a:lnTo>
                <a:cubicBezTo>
                  <a:pt x="31" y="93"/>
                  <a:pt x="31" y="93"/>
                  <a:pt x="31" y="93"/>
                </a:cubicBezTo>
                <a:lnTo>
                  <a:pt x="31" y="93"/>
                </a:lnTo>
                <a:cubicBezTo>
                  <a:pt x="31" y="124"/>
                  <a:pt x="0" y="124"/>
                  <a:pt x="0" y="155"/>
                </a:cubicBezTo>
                <a:cubicBezTo>
                  <a:pt x="0" y="155"/>
                  <a:pt x="0" y="155"/>
                  <a:pt x="0" y="186"/>
                </a:cubicBezTo>
                <a:lnTo>
                  <a:pt x="0" y="186"/>
                </a:lnTo>
                <a:lnTo>
                  <a:pt x="31" y="186"/>
                </a:lnTo>
                <a:cubicBezTo>
                  <a:pt x="31" y="155"/>
                  <a:pt x="31" y="186"/>
                  <a:pt x="62" y="18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6" name="Freeform 153"/>
          <p:cNvSpPr>
            <a:spLocks noChangeArrowheads="1"/>
          </p:cNvSpPr>
          <p:nvPr/>
        </p:nvSpPr>
        <p:spPr bwMode="auto">
          <a:xfrm>
            <a:off x="3045746" y="3750357"/>
            <a:ext cx="213435" cy="382165"/>
          </a:xfrm>
          <a:custGeom>
            <a:avLst/>
            <a:gdLst>
              <a:gd name="T0" fmla="*/ 62 w 558"/>
              <a:gd name="T1" fmla="*/ 310 h 869"/>
              <a:gd name="T2" fmla="*/ 62 w 558"/>
              <a:gd name="T3" fmla="*/ 403 h 869"/>
              <a:gd name="T4" fmla="*/ 62 w 558"/>
              <a:gd name="T5" fmla="*/ 434 h 869"/>
              <a:gd name="T6" fmla="*/ 62 w 558"/>
              <a:gd name="T7" fmla="*/ 527 h 869"/>
              <a:gd name="T8" fmla="*/ 0 w 558"/>
              <a:gd name="T9" fmla="*/ 589 h 869"/>
              <a:gd name="T10" fmla="*/ 0 w 558"/>
              <a:gd name="T11" fmla="*/ 589 h 869"/>
              <a:gd name="T12" fmla="*/ 0 w 558"/>
              <a:gd name="T13" fmla="*/ 620 h 869"/>
              <a:gd name="T14" fmla="*/ 62 w 558"/>
              <a:gd name="T15" fmla="*/ 651 h 869"/>
              <a:gd name="T16" fmla="*/ 93 w 558"/>
              <a:gd name="T17" fmla="*/ 682 h 869"/>
              <a:gd name="T18" fmla="*/ 124 w 558"/>
              <a:gd name="T19" fmla="*/ 651 h 869"/>
              <a:gd name="T20" fmla="*/ 155 w 558"/>
              <a:gd name="T21" fmla="*/ 682 h 869"/>
              <a:gd name="T22" fmla="*/ 155 w 558"/>
              <a:gd name="T23" fmla="*/ 682 h 869"/>
              <a:gd name="T24" fmla="*/ 217 w 558"/>
              <a:gd name="T25" fmla="*/ 713 h 869"/>
              <a:gd name="T26" fmla="*/ 248 w 558"/>
              <a:gd name="T27" fmla="*/ 775 h 869"/>
              <a:gd name="T28" fmla="*/ 279 w 558"/>
              <a:gd name="T29" fmla="*/ 806 h 869"/>
              <a:gd name="T30" fmla="*/ 309 w 558"/>
              <a:gd name="T31" fmla="*/ 837 h 869"/>
              <a:gd name="T32" fmla="*/ 309 w 558"/>
              <a:gd name="T33" fmla="*/ 837 h 869"/>
              <a:gd name="T34" fmla="*/ 341 w 558"/>
              <a:gd name="T35" fmla="*/ 837 h 869"/>
              <a:gd name="T36" fmla="*/ 433 w 558"/>
              <a:gd name="T37" fmla="*/ 837 h 869"/>
              <a:gd name="T38" fmla="*/ 433 w 558"/>
              <a:gd name="T39" fmla="*/ 744 h 869"/>
              <a:gd name="T40" fmla="*/ 433 w 558"/>
              <a:gd name="T41" fmla="*/ 713 h 869"/>
              <a:gd name="T42" fmla="*/ 433 w 558"/>
              <a:gd name="T43" fmla="*/ 682 h 869"/>
              <a:gd name="T44" fmla="*/ 433 w 558"/>
              <a:gd name="T45" fmla="*/ 651 h 869"/>
              <a:gd name="T46" fmla="*/ 433 w 558"/>
              <a:gd name="T47" fmla="*/ 589 h 869"/>
              <a:gd name="T48" fmla="*/ 465 w 558"/>
              <a:gd name="T49" fmla="*/ 558 h 869"/>
              <a:gd name="T50" fmla="*/ 527 w 558"/>
              <a:gd name="T51" fmla="*/ 589 h 869"/>
              <a:gd name="T52" fmla="*/ 527 w 558"/>
              <a:gd name="T53" fmla="*/ 589 h 869"/>
              <a:gd name="T54" fmla="*/ 557 w 558"/>
              <a:gd name="T55" fmla="*/ 558 h 869"/>
              <a:gd name="T56" fmla="*/ 557 w 558"/>
              <a:gd name="T57" fmla="*/ 527 h 869"/>
              <a:gd name="T58" fmla="*/ 557 w 558"/>
              <a:gd name="T59" fmla="*/ 434 h 869"/>
              <a:gd name="T60" fmla="*/ 557 w 558"/>
              <a:gd name="T61" fmla="*/ 403 h 869"/>
              <a:gd name="T62" fmla="*/ 557 w 558"/>
              <a:gd name="T63" fmla="*/ 372 h 869"/>
              <a:gd name="T64" fmla="*/ 527 w 558"/>
              <a:gd name="T65" fmla="*/ 341 h 869"/>
              <a:gd name="T66" fmla="*/ 496 w 558"/>
              <a:gd name="T67" fmla="*/ 341 h 869"/>
              <a:gd name="T68" fmla="*/ 465 w 558"/>
              <a:gd name="T69" fmla="*/ 310 h 869"/>
              <a:gd name="T70" fmla="*/ 403 w 558"/>
              <a:gd name="T71" fmla="*/ 280 h 869"/>
              <a:gd name="T72" fmla="*/ 341 w 558"/>
              <a:gd name="T73" fmla="*/ 280 h 869"/>
              <a:gd name="T74" fmla="*/ 279 w 558"/>
              <a:gd name="T75" fmla="*/ 217 h 869"/>
              <a:gd name="T76" fmla="*/ 309 w 558"/>
              <a:gd name="T77" fmla="*/ 186 h 869"/>
              <a:gd name="T78" fmla="*/ 279 w 558"/>
              <a:gd name="T79" fmla="*/ 156 h 869"/>
              <a:gd name="T80" fmla="*/ 248 w 558"/>
              <a:gd name="T81" fmla="*/ 124 h 869"/>
              <a:gd name="T82" fmla="*/ 248 w 558"/>
              <a:gd name="T83" fmla="*/ 124 h 869"/>
              <a:gd name="T84" fmla="*/ 279 w 558"/>
              <a:gd name="T85" fmla="*/ 93 h 869"/>
              <a:gd name="T86" fmla="*/ 279 w 558"/>
              <a:gd name="T87" fmla="*/ 0 h 869"/>
              <a:gd name="T88" fmla="*/ 248 w 558"/>
              <a:gd name="T89" fmla="*/ 0 h 869"/>
              <a:gd name="T90" fmla="*/ 185 w 558"/>
              <a:gd name="T91" fmla="*/ 32 h 869"/>
              <a:gd name="T92" fmla="*/ 155 w 558"/>
              <a:gd name="T93" fmla="*/ 93 h 869"/>
              <a:gd name="T94" fmla="*/ 93 w 558"/>
              <a:gd name="T95" fmla="*/ 186 h 869"/>
              <a:gd name="T96" fmla="*/ 93 w 558"/>
              <a:gd name="T97" fmla="*/ 186 h 869"/>
              <a:gd name="T98" fmla="*/ 62 w 558"/>
              <a:gd name="T99" fmla="*/ 248 h 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58" h="869">
                <a:moveTo>
                  <a:pt x="31" y="248"/>
                </a:moveTo>
                <a:lnTo>
                  <a:pt x="31" y="248"/>
                </a:lnTo>
                <a:lnTo>
                  <a:pt x="62" y="310"/>
                </a:lnTo>
                <a:cubicBezTo>
                  <a:pt x="93" y="341"/>
                  <a:pt x="62" y="372"/>
                  <a:pt x="62" y="372"/>
                </a:cubicBezTo>
                <a:lnTo>
                  <a:pt x="62" y="372"/>
                </a:lnTo>
                <a:lnTo>
                  <a:pt x="62" y="403"/>
                </a:lnTo>
                <a:lnTo>
                  <a:pt x="62" y="403"/>
                </a:lnTo>
                <a:lnTo>
                  <a:pt x="62" y="434"/>
                </a:lnTo>
                <a:lnTo>
                  <a:pt x="62" y="434"/>
                </a:lnTo>
                <a:cubicBezTo>
                  <a:pt x="93" y="465"/>
                  <a:pt x="62" y="496"/>
                  <a:pt x="62" y="496"/>
                </a:cubicBezTo>
                <a:lnTo>
                  <a:pt x="62" y="496"/>
                </a:lnTo>
                <a:cubicBezTo>
                  <a:pt x="62" y="527"/>
                  <a:pt x="62" y="527"/>
                  <a:pt x="62" y="527"/>
                </a:cubicBezTo>
                <a:cubicBezTo>
                  <a:pt x="62" y="558"/>
                  <a:pt x="31" y="558"/>
                  <a:pt x="31" y="558"/>
                </a:cubicBezTo>
                <a:cubicBezTo>
                  <a:pt x="31" y="558"/>
                  <a:pt x="31" y="589"/>
                  <a:pt x="0" y="589"/>
                </a:cubicBezTo>
                <a:lnTo>
                  <a:pt x="0" y="589"/>
                </a:lnTo>
                <a:lnTo>
                  <a:pt x="0" y="589"/>
                </a:lnTo>
                <a:lnTo>
                  <a:pt x="0" y="589"/>
                </a:lnTo>
                <a:lnTo>
                  <a:pt x="0" y="589"/>
                </a:lnTo>
                <a:lnTo>
                  <a:pt x="0" y="620"/>
                </a:lnTo>
                <a:lnTo>
                  <a:pt x="0" y="620"/>
                </a:lnTo>
                <a:lnTo>
                  <a:pt x="0" y="620"/>
                </a:lnTo>
                <a:cubicBezTo>
                  <a:pt x="31" y="620"/>
                  <a:pt x="31" y="651"/>
                  <a:pt x="31" y="651"/>
                </a:cubicBezTo>
                <a:cubicBezTo>
                  <a:pt x="31" y="651"/>
                  <a:pt x="31" y="651"/>
                  <a:pt x="62" y="651"/>
                </a:cubicBezTo>
                <a:lnTo>
                  <a:pt x="62" y="651"/>
                </a:lnTo>
                <a:cubicBezTo>
                  <a:pt x="62" y="651"/>
                  <a:pt x="62" y="651"/>
                  <a:pt x="62" y="682"/>
                </a:cubicBezTo>
                <a:lnTo>
                  <a:pt x="62" y="682"/>
                </a:lnTo>
                <a:lnTo>
                  <a:pt x="93" y="682"/>
                </a:lnTo>
                <a:cubicBezTo>
                  <a:pt x="93" y="651"/>
                  <a:pt x="93" y="651"/>
                  <a:pt x="93" y="651"/>
                </a:cubicBezTo>
                <a:cubicBezTo>
                  <a:pt x="124" y="651"/>
                  <a:pt x="124" y="651"/>
                  <a:pt x="124" y="651"/>
                </a:cubicBezTo>
                <a:lnTo>
                  <a:pt x="124" y="651"/>
                </a:lnTo>
                <a:lnTo>
                  <a:pt x="155" y="682"/>
                </a:lnTo>
                <a:lnTo>
                  <a:pt x="155" y="682"/>
                </a:lnTo>
                <a:lnTo>
                  <a:pt x="155" y="682"/>
                </a:lnTo>
                <a:lnTo>
                  <a:pt x="155" y="682"/>
                </a:lnTo>
                <a:lnTo>
                  <a:pt x="155" y="682"/>
                </a:lnTo>
                <a:lnTo>
                  <a:pt x="155" y="682"/>
                </a:lnTo>
                <a:cubicBezTo>
                  <a:pt x="185" y="682"/>
                  <a:pt x="185" y="682"/>
                  <a:pt x="185" y="682"/>
                </a:cubicBezTo>
                <a:lnTo>
                  <a:pt x="185" y="682"/>
                </a:lnTo>
                <a:cubicBezTo>
                  <a:pt x="185" y="713"/>
                  <a:pt x="185" y="713"/>
                  <a:pt x="217" y="713"/>
                </a:cubicBezTo>
                <a:cubicBezTo>
                  <a:pt x="217" y="713"/>
                  <a:pt x="217" y="713"/>
                  <a:pt x="217" y="744"/>
                </a:cubicBezTo>
                <a:lnTo>
                  <a:pt x="217" y="744"/>
                </a:lnTo>
                <a:cubicBezTo>
                  <a:pt x="248" y="744"/>
                  <a:pt x="248" y="775"/>
                  <a:pt x="248" y="775"/>
                </a:cubicBezTo>
                <a:cubicBezTo>
                  <a:pt x="279" y="775"/>
                  <a:pt x="279" y="775"/>
                  <a:pt x="279" y="775"/>
                </a:cubicBezTo>
                <a:lnTo>
                  <a:pt x="279" y="775"/>
                </a:lnTo>
                <a:cubicBezTo>
                  <a:pt x="279" y="806"/>
                  <a:pt x="279" y="806"/>
                  <a:pt x="279" y="806"/>
                </a:cubicBezTo>
                <a:cubicBezTo>
                  <a:pt x="309" y="806"/>
                  <a:pt x="309" y="837"/>
                  <a:pt x="309" y="837"/>
                </a:cubicBezTo>
                <a:lnTo>
                  <a:pt x="309" y="837"/>
                </a:lnTo>
                <a:lnTo>
                  <a:pt x="309" y="837"/>
                </a:lnTo>
                <a:lnTo>
                  <a:pt x="309" y="837"/>
                </a:lnTo>
                <a:lnTo>
                  <a:pt x="309" y="837"/>
                </a:lnTo>
                <a:lnTo>
                  <a:pt x="309" y="837"/>
                </a:lnTo>
                <a:lnTo>
                  <a:pt x="309" y="837"/>
                </a:lnTo>
                <a:cubicBezTo>
                  <a:pt x="341" y="837"/>
                  <a:pt x="341" y="837"/>
                  <a:pt x="341" y="837"/>
                </a:cubicBezTo>
                <a:lnTo>
                  <a:pt x="341" y="837"/>
                </a:lnTo>
                <a:cubicBezTo>
                  <a:pt x="372" y="837"/>
                  <a:pt x="372" y="837"/>
                  <a:pt x="372" y="837"/>
                </a:cubicBezTo>
                <a:lnTo>
                  <a:pt x="403" y="837"/>
                </a:lnTo>
                <a:cubicBezTo>
                  <a:pt x="433" y="837"/>
                  <a:pt x="433" y="837"/>
                  <a:pt x="433" y="837"/>
                </a:cubicBezTo>
                <a:cubicBezTo>
                  <a:pt x="433" y="837"/>
                  <a:pt x="433" y="868"/>
                  <a:pt x="465" y="868"/>
                </a:cubicBezTo>
                <a:cubicBezTo>
                  <a:pt x="465" y="837"/>
                  <a:pt x="465" y="806"/>
                  <a:pt x="465" y="775"/>
                </a:cubicBezTo>
                <a:cubicBezTo>
                  <a:pt x="465" y="775"/>
                  <a:pt x="433" y="775"/>
                  <a:pt x="433" y="744"/>
                </a:cubicBezTo>
                <a:cubicBezTo>
                  <a:pt x="433" y="744"/>
                  <a:pt x="433" y="744"/>
                  <a:pt x="433" y="713"/>
                </a:cubicBezTo>
                <a:lnTo>
                  <a:pt x="433" y="713"/>
                </a:lnTo>
                <a:lnTo>
                  <a:pt x="433" y="713"/>
                </a:lnTo>
                <a:lnTo>
                  <a:pt x="433" y="713"/>
                </a:lnTo>
                <a:cubicBezTo>
                  <a:pt x="433" y="682"/>
                  <a:pt x="433" y="682"/>
                  <a:pt x="433" y="682"/>
                </a:cubicBezTo>
                <a:lnTo>
                  <a:pt x="433" y="682"/>
                </a:lnTo>
                <a:lnTo>
                  <a:pt x="433" y="682"/>
                </a:lnTo>
                <a:lnTo>
                  <a:pt x="433" y="651"/>
                </a:lnTo>
                <a:lnTo>
                  <a:pt x="433" y="651"/>
                </a:lnTo>
                <a:lnTo>
                  <a:pt x="433" y="651"/>
                </a:lnTo>
                <a:cubicBezTo>
                  <a:pt x="433" y="620"/>
                  <a:pt x="433" y="620"/>
                  <a:pt x="433" y="620"/>
                </a:cubicBezTo>
                <a:cubicBezTo>
                  <a:pt x="433" y="620"/>
                  <a:pt x="433" y="620"/>
                  <a:pt x="433" y="589"/>
                </a:cubicBezTo>
                <a:lnTo>
                  <a:pt x="433" y="589"/>
                </a:lnTo>
                <a:lnTo>
                  <a:pt x="465" y="558"/>
                </a:lnTo>
                <a:lnTo>
                  <a:pt x="465" y="558"/>
                </a:lnTo>
                <a:cubicBezTo>
                  <a:pt x="465" y="558"/>
                  <a:pt x="465" y="558"/>
                  <a:pt x="496" y="589"/>
                </a:cubicBezTo>
                <a:lnTo>
                  <a:pt x="496" y="589"/>
                </a:lnTo>
                <a:lnTo>
                  <a:pt x="527" y="589"/>
                </a:lnTo>
                <a:lnTo>
                  <a:pt x="527" y="589"/>
                </a:lnTo>
                <a:lnTo>
                  <a:pt x="527" y="589"/>
                </a:lnTo>
                <a:lnTo>
                  <a:pt x="527" y="589"/>
                </a:lnTo>
                <a:cubicBezTo>
                  <a:pt x="527" y="558"/>
                  <a:pt x="557" y="558"/>
                  <a:pt x="557" y="558"/>
                </a:cubicBezTo>
                <a:lnTo>
                  <a:pt x="557" y="558"/>
                </a:lnTo>
                <a:lnTo>
                  <a:pt x="557" y="558"/>
                </a:lnTo>
                <a:lnTo>
                  <a:pt x="557" y="558"/>
                </a:lnTo>
                <a:lnTo>
                  <a:pt x="557" y="527"/>
                </a:lnTo>
                <a:lnTo>
                  <a:pt x="557" y="527"/>
                </a:lnTo>
                <a:lnTo>
                  <a:pt x="557" y="496"/>
                </a:lnTo>
                <a:lnTo>
                  <a:pt x="557" y="496"/>
                </a:lnTo>
                <a:cubicBezTo>
                  <a:pt x="557" y="465"/>
                  <a:pt x="557" y="434"/>
                  <a:pt x="557" y="434"/>
                </a:cubicBezTo>
                <a:lnTo>
                  <a:pt x="557" y="403"/>
                </a:lnTo>
                <a:lnTo>
                  <a:pt x="557" y="403"/>
                </a:lnTo>
                <a:lnTo>
                  <a:pt x="557" y="403"/>
                </a:lnTo>
                <a:lnTo>
                  <a:pt x="557" y="372"/>
                </a:lnTo>
                <a:lnTo>
                  <a:pt x="557" y="372"/>
                </a:lnTo>
                <a:lnTo>
                  <a:pt x="557" y="372"/>
                </a:lnTo>
                <a:cubicBezTo>
                  <a:pt x="557" y="341"/>
                  <a:pt x="557" y="341"/>
                  <a:pt x="557" y="341"/>
                </a:cubicBezTo>
                <a:cubicBezTo>
                  <a:pt x="557" y="341"/>
                  <a:pt x="557" y="341"/>
                  <a:pt x="527" y="341"/>
                </a:cubicBezTo>
                <a:lnTo>
                  <a:pt x="527" y="341"/>
                </a:lnTo>
                <a:lnTo>
                  <a:pt x="527" y="341"/>
                </a:lnTo>
                <a:lnTo>
                  <a:pt x="527" y="341"/>
                </a:lnTo>
                <a:cubicBezTo>
                  <a:pt x="496" y="341"/>
                  <a:pt x="496" y="341"/>
                  <a:pt x="496" y="341"/>
                </a:cubicBezTo>
                <a:lnTo>
                  <a:pt x="496" y="341"/>
                </a:lnTo>
                <a:cubicBezTo>
                  <a:pt x="465" y="341"/>
                  <a:pt x="465" y="341"/>
                  <a:pt x="465" y="341"/>
                </a:cubicBezTo>
                <a:cubicBezTo>
                  <a:pt x="465" y="341"/>
                  <a:pt x="465" y="341"/>
                  <a:pt x="465" y="310"/>
                </a:cubicBezTo>
                <a:cubicBezTo>
                  <a:pt x="465" y="310"/>
                  <a:pt x="465" y="310"/>
                  <a:pt x="433" y="310"/>
                </a:cubicBezTo>
                <a:lnTo>
                  <a:pt x="433" y="280"/>
                </a:lnTo>
                <a:lnTo>
                  <a:pt x="403" y="280"/>
                </a:lnTo>
                <a:lnTo>
                  <a:pt x="403" y="280"/>
                </a:lnTo>
                <a:lnTo>
                  <a:pt x="372" y="310"/>
                </a:lnTo>
                <a:cubicBezTo>
                  <a:pt x="341" y="310"/>
                  <a:pt x="341" y="280"/>
                  <a:pt x="341" y="280"/>
                </a:cubicBezTo>
                <a:cubicBezTo>
                  <a:pt x="309" y="280"/>
                  <a:pt x="309" y="280"/>
                  <a:pt x="309" y="248"/>
                </a:cubicBezTo>
                <a:cubicBezTo>
                  <a:pt x="309" y="248"/>
                  <a:pt x="279" y="248"/>
                  <a:pt x="279" y="217"/>
                </a:cubicBezTo>
                <a:lnTo>
                  <a:pt x="279" y="217"/>
                </a:lnTo>
                <a:lnTo>
                  <a:pt x="279" y="217"/>
                </a:lnTo>
                <a:cubicBezTo>
                  <a:pt x="279" y="217"/>
                  <a:pt x="279" y="217"/>
                  <a:pt x="309" y="217"/>
                </a:cubicBezTo>
                <a:cubicBezTo>
                  <a:pt x="309" y="186"/>
                  <a:pt x="309" y="186"/>
                  <a:pt x="309" y="186"/>
                </a:cubicBezTo>
                <a:cubicBezTo>
                  <a:pt x="279" y="186"/>
                  <a:pt x="279" y="186"/>
                  <a:pt x="279" y="156"/>
                </a:cubicBezTo>
                <a:lnTo>
                  <a:pt x="279" y="156"/>
                </a:lnTo>
                <a:lnTo>
                  <a:pt x="279" y="156"/>
                </a:lnTo>
                <a:lnTo>
                  <a:pt x="279" y="156"/>
                </a:lnTo>
                <a:cubicBezTo>
                  <a:pt x="248" y="156"/>
                  <a:pt x="248" y="124"/>
                  <a:pt x="248" y="124"/>
                </a:cubicBezTo>
                <a:lnTo>
                  <a:pt x="248" y="124"/>
                </a:lnTo>
                <a:lnTo>
                  <a:pt x="248" y="124"/>
                </a:lnTo>
                <a:lnTo>
                  <a:pt x="248" y="124"/>
                </a:lnTo>
                <a:lnTo>
                  <a:pt x="248" y="124"/>
                </a:lnTo>
                <a:lnTo>
                  <a:pt x="248" y="93"/>
                </a:lnTo>
                <a:lnTo>
                  <a:pt x="248" y="93"/>
                </a:lnTo>
                <a:cubicBezTo>
                  <a:pt x="248" y="93"/>
                  <a:pt x="248" y="93"/>
                  <a:pt x="279" y="93"/>
                </a:cubicBezTo>
                <a:lnTo>
                  <a:pt x="279" y="62"/>
                </a:lnTo>
                <a:cubicBezTo>
                  <a:pt x="279" y="62"/>
                  <a:pt x="279" y="32"/>
                  <a:pt x="279" y="0"/>
                </a:cubicBezTo>
                <a:lnTo>
                  <a:pt x="279" y="0"/>
                </a:lnTo>
                <a:lnTo>
                  <a:pt x="279" y="0"/>
                </a:lnTo>
                <a:lnTo>
                  <a:pt x="248" y="0"/>
                </a:lnTo>
                <a:lnTo>
                  <a:pt x="248" y="0"/>
                </a:lnTo>
                <a:cubicBezTo>
                  <a:pt x="217" y="124"/>
                  <a:pt x="217" y="124"/>
                  <a:pt x="217" y="124"/>
                </a:cubicBezTo>
                <a:cubicBezTo>
                  <a:pt x="185" y="32"/>
                  <a:pt x="185" y="32"/>
                  <a:pt x="185" y="32"/>
                </a:cubicBezTo>
                <a:lnTo>
                  <a:pt x="185" y="32"/>
                </a:lnTo>
                <a:lnTo>
                  <a:pt x="185" y="62"/>
                </a:lnTo>
                <a:lnTo>
                  <a:pt x="155" y="93"/>
                </a:lnTo>
                <a:lnTo>
                  <a:pt x="155" y="93"/>
                </a:lnTo>
                <a:cubicBezTo>
                  <a:pt x="155" y="124"/>
                  <a:pt x="155" y="124"/>
                  <a:pt x="155" y="156"/>
                </a:cubicBezTo>
                <a:lnTo>
                  <a:pt x="124" y="156"/>
                </a:lnTo>
                <a:cubicBezTo>
                  <a:pt x="93" y="156"/>
                  <a:pt x="93" y="156"/>
                  <a:pt x="93" y="186"/>
                </a:cubicBezTo>
                <a:lnTo>
                  <a:pt x="93" y="186"/>
                </a:lnTo>
                <a:lnTo>
                  <a:pt x="93" y="186"/>
                </a:lnTo>
                <a:lnTo>
                  <a:pt x="93" y="186"/>
                </a:lnTo>
                <a:cubicBezTo>
                  <a:pt x="93" y="217"/>
                  <a:pt x="93" y="217"/>
                  <a:pt x="93" y="217"/>
                </a:cubicBezTo>
                <a:lnTo>
                  <a:pt x="93" y="217"/>
                </a:lnTo>
                <a:cubicBezTo>
                  <a:pt x="93" y="248"/>
                  <a:pt x="62" y="248"/>
                  <a:pt x="62" y="248"/>
                </a:cubicBezTo>
                <a:cubicBezTo>
                  <a:pt x="62" y="248"/>
                  <a:pt x="62" y="248"/>
                  <a:pt x="31" y="24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7" name="Freeform 154"/>
          <p:cNvSpPr>
            <a:spLocks noChangeArrowheads="1"/>
          </p:cNvSpPr>
          <p:nvPr/>
        </p:nvSpPr>
        <p:spPr bwMode="auto">
          <a:xfrm>
            <a:off x="3175151" y="3750357"/>
            <a:ext cx="236964" cy="273529"/>
          </a:xfrm>
          <a:custGeom>
            <a:avLst/>
            <a:gdLst>
              <a:gd name="T0" fmla="*/ 62 w 621"/>
              <a:gd name="T1" fmla="*/ 124 h 621"/>
              <a:gd name="T2" fmla="*/ 0 w 621"/>
              <a:gd name="T3" fmla="*/ 124 h 621"/>
              <a:gd name="T4" fmla="*/ 0 w 621"/>
              <a:gd name="T5" fmla="*/ 186 h 621"/>
              <a:gd name="T6" fmla="*/ 0 w 621"/>
              <a:gd name="T7" fmla="*/ 217 h 621"/>
              <a:gd name="T8" fmla="*/ 31 w 621"/>
              <a:gd name="T9" fmla="*/ 248 h 621"/>
              <a:gd name="T10" fmla="*/ 92 w 621"/>
              <a:gd name="T11" fmla="*/ 248 h 621"/>
              <a:gd name="T12" fmla="*/ 155 w 621"/>
              <a:gd name="T13" fmla="*/ 280 h 621"/>
              <a:gd name="T14" fmla="*/ 186 w 621"/>
              <a:gd name="T15" fmla="*/ 280 h 621"/>
              <a:gd name="T16" fmla="*/ 248 w 621"/>
              <a:gd name="T17" fmla="*/ 280 h 621"/>
              <a:gd name="T18" fmla="*/ 279 w 621"/>
              <a:gd name="T19" fmla="*/ 310 h 621"/>
              <a:gd name="T20" fmla="*/ 279 w 621"/>
              <a:gd name="T21" fmla="*/ 341 h 621"/>
              <a:gd name="T22" fmla="*/ 248 w 621"/>
              <a:gd name="T23" fmla="*/ 403 h 621"/>
              <a:gd name="T24" fmla="*/ 279 w 621"/>
              <a:gd name="T25" fmla="*/ 465 h 621"/>
              <a:gd name="T26" fmla="*/ 279 w 621"/>
              <a:gd name="T27" fmla="*/ 527 h 621"/>
              <a:gd name="T28" fmla="*/ 279 w 621"/>
              <a:gd name="T29" fmla="*/ 527 h 621"/>
              <a:gd name="T30" fmla="*/ 279 w 621"/>
              <a:gd name="T31" fmla="*/ 589 h 621"/>
              <a:gd name="T32" fmla="*/ 310 w 621"/>
              <a:gd name="T33" fmla="*/ 620 h 621"/>
              <a:gd name="T34" fmla="*/ 310 w 621"/>
              <a:gd name="T35" fmla="*/ 620 h 621"/>
              <a:gd name="T36" fmla="*/ 372 w 621"/>
              <a:gd name="T37" fmla="*/ 620 h 621"/>
              <a:gd name="T38" fmla="*/ 372 w 621"/>
              <a:gd name="T39" fmla="*/ 620 h 621"/>
              <a:gd name="T40" fmla="*/ 434 w 621"/>
              <a:gd name="T41" fmla="*/ 558 h 621"/>
              <a:gd name="T42" fmla="*/ 403 w 621"/>
              <a:gd name="T43" fmla="*/ 496 h 621"/>
              <a:gd name="T44" fmla="*/ 403 w 621"/>
              <a:gd name="T45" fmla="*/ 465 h 621"/>
              <a:gd name="T46" fmla="*/ 403 w 621"/>
              <a:gd name="T47" fmla="*/ 434 h 621"/>
              <a:gd name="T48" fmla="*/ 434 w 621"/>
              <a:gd name="T49" fmla="*/ 403 h 621"/>
              <a:gd name="T50" fmla="*/ 464 w 621"/>
              <a:gd name="T51" fmla="*/ 403 h 621"/>
              <a:gd name="T52" fmla="*/ 464 w 621"/>
              <a:gd name="T53" fmla="*/ 434 h 621"/>
              <a:gd name="T54" fmla="*/ 527 w 621"/>
              <a:gd name="T55" fmla="*/ 434 h 621"/>
              <a:gd name="T56" fmla="*/ 527 w 621"/>
              <a:gd name="T57" fmla="*/ 434 h 621"/>
              <a:gd name="T58" fmla="*/ 558 w 621"/>
              <a:gd name="T59" fmla="*/ 434 h 621"/>
              <a:gd name="T60" fmla="*/ 588 w 621"/>
              <a:gd name="T61" fmla="*/ 403 h 621"/>
              <a:gd name="T62" fmla="*/ 588 w 621"/>
              <a:gd name="T63" fmla="*/ 403 h 621"/>
              <a:gd name="T64" fmla="*/ 588 w 621"/>
              <a:gd name="T65" fmla="*/ 403 h 621"/>
              <a:gd name="T66" fmla="*/ 588 w 621"/>
              <a:gd name="T67" fmla="*/ 372 h 621"/>
              <a:gd name="T68" fmla="*/ 558 w 621"/>
              <a:gd name="T69" fmla="*/ 310 h 621"/>
              <a:gd name="T70" fmla="*/ 588 w 621"/>
              <a:gd name="T71" fmla="*/ 280 h 621"/>
              <a:gd name="T72" fmla="*/ 620 w 621"/>
              <a:gd name="T73" fmla="*/ 217 h 621"/>
              <a:gd name="T74" fmla="*/ 588 w 621"/>
              <a:gd name="T75" fmla="*/ 156 h 621"/>
              <a:gd name="T76" fmla="*/ 588 w 621"/>
              <a:gd name="T77" fmla="*/ 124 h 621"/>
              <a:gd name="T78" fmla="*/ 496 w 621"/>
              <a:gd name="T79" fmla="*/ 62 h 621"/>
              <a:gd name="T80" fmla="*/ 464 w 621"/>
              <a:gd name="T81" fmla="*/ 62 h 621"/>
              <a:gd name="T82" fmla="*/ 403 w 621"/>
              <a:gd name="T83" fmla="*/ 93 h 621"/>
              <a:gd name="T84" fmla="*/ 310 w 621"/>
              <a:gd name="T85" fmla="*/ 62 h 621"/>
              <a:gd name="T86" fmla="*/ 248 w 621"/>
              <a:gd name="T87" fmla="*/ 62 h 621"/>
              <a:gd name="T88" fmla="*/ 186 w 621"/>
              <a:gd name="T89" fmla="*/ 0 h 621"/>
              <a:gd name="T90" fmla="*/ 92 w 621"/>
              <a:gd name="T91" fmla="*/ 0 h 621"/>
              <a:gd name="T92" fmla="*/ 62 w 621"/>
              <a:gd name="T93" fmla="*/ 32 h 6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21" h="621">
                <a:moveTo>
                  <a:pt x="62" y="62"/>
                </a:moveTo>
                <a:lnTo>
                  <a:pt x="62" y="62"/>
                </a:lnTo>
                <a:cubicBezTo>
                  <a:pt x="62" y="93"/>
                  <a:pt x="62" y="124"/>
                  <a:pt x="62" y="124"/>
                </a:cubicBezTo>
                <a:lnTo>
                  <a:pt x="31" y="156"/>
                </a:lnTo>
                <a:lnTo>
                  <a:pt x="0" y="156"/>
                </a:lnTo>
                <a:cubicBezTo>
                  <a:pt x="0" y="156"/>
                  <a:pt x="0" y="156"/>
                  <a:pt x="0" y="124"/>
                </a:cubicBezTo>
                <a:cubicBezTo>
                  <a:pt x="0" y="156"/>
                  <a:pt x="0" y="156"/>
                  <a:pt x="0" y="156"/>
                </a:cubicBezTo>
                <a:lnTo>
                  <a:pt x="0" y="156"/>
                </a:lnTo>
                <a:cubicBezTo>
                  <a:pt x="0" y="186"/>
                  <a:pt x="0" y="186"/>
                  <a:pt x="0" y="186"/>
                </a:cubicBezTo>
                <a:lnTo>
                  <a:pt x="0" y="217"/>
                </a:lnTo>
                <a:lnTo>
                  <a:pt x="0" y="217"/>
                </a:lnTo>
                <a:lnTo>
                  <a:pt x="0" y="217"/>
                </a:lnTo>
                <a:cubicBezTo>
                  <a:pt x="0" y="217"/>
                  <a:pt x="0" y="248"/>
                  <a:pt x="31" y="248"/>
                </a:cubicBezTo>
                <a:lnTo>
                  <a:pt x="31" y="248"/>
                </a:lnTo>
                <a:lnTo>
                  <a:pt x="31" y="248"/>
                </a:lnTo>
                <a:cubicBezTo>
                  <a:pt x="62" y="217"/>
                  <a:pt x="62" y="217"/>
                  <a:pt x="62" y="217"/>
                </a:cubicBezTo>
                <a:cubicBezTo>
                  <a:pt x="62" y="217"/>
                  <a:pt x="92" y="217"/>
                  <a:pt x="92" y="248"/>
                </a:cubicBezTo>
                <a:lnTo>
                  <a:pt x="92" y="248"/>
                </a:lnTo>
                <a:cubicBezTo>
                  <a:pt x="124" y="248"/>
                  <a:pt x="155" y="280"/>
                  <a:pt x="155" y="280"/>
                </a:cubicBezTo>
                <a:lnTo>
                  <a:pt x="155" y="280"/>
                </a:lnTo>
                <a:lnTo>
                  <a:pt x="155" y="280"/>
                </a:lnTo>
                <a:lnTo>
                  <a:pt x="155" y="280"/>
                </a:lnTo>
                <a:lnTo>
                  <a:pt x="186" y="280"/>
                </a:lnTo>
                <a:lnTo>
                  <a:pt x="186" y="280"/>
                </a:lnTo>
                <a:lnTo>
                  <a:pt x="186" y="280"/>
                </a:lnTo>
                <a:cubicBezTo>
                  <a:pt x="216" y="280"/>
                  <a:pt x="216" y="280"/>
                  <a:pt x="216" y="280"/>
                </a:cubicBezTo>
                <a:cubicBezTo>
                  <a:pt x="216" y="280"/>
                  <a:pt x="216" y="280"/>
                  <a:pt x="248" y="280"/>
                </a:cubicBezTo>
                <a:lnTo>
                  <a:pt x="248" y="280"/>
                </a:lnTo>
                <a:lnTo>
                  <a:pt x="248" y="280"/>
                </a:lnTo>
                <a:cubicBezTo>
                  <a:pt x="248" y="280"/>
                  <a:pt x="279" y="280"/>
                  <a:pt x="279" y="310"/>
                </a:cubicBezTo>
                <a:lnTo>
                  <a:pt x="279" y="310"/>
                </a:lnTo>
                <a:cubicBezTo>
                  <a:pt x="279" y="341"/>
                  <a:pt x="279" y="341"/>
                  <a:pt x="279" y="341"/>
                </a:cubicBezTo>
                <a:lnTo>
                  <a:pt x="279" y="341"/>
                </a:lnTo>
                <a:cubicBezTo>
                  <a:pt x="279" y="372"/>
                  <a:pt x="248" y="372"/>
                  <a:pt x="248" y="372"/>
                </a:cubicBezTo>
                <a:lnTo>
                  <a:pt x="248" y="372"/>
                </a:lnTo>
                <a:lnTo>
                  <a:pt x="248" y="403"/>
                </a:lnTo>
                <a:lnTo>
                  <a:pt x="248" y="403"/>
                </a:lnTo>
                <a:cubicBezTo>
                  <a:pt x="248" y="403"/>
                  <a:pt x="248" y="403"/>
                  <a:pt x="248" y="434"/>
                </a:cubicBezTo>
                <a:cubicBezTo>
                  <a:pt x="248" y="434"/>
                  <a:pt x="279" y="434"/>
                  <a:pt x="279" y="465"/>
                </a:cubicBezTo>
                <a:lnTo>
                  <a:pt x="279" y="465"/>
                </a:lnTo>
                <a:cubicBezTo>
                  <a:pt x="279" y="496"/>
                  <a:pt x="279" y="496"/>
                  <a:pt x="279" y="496"/>
                </a:cubicBezTo>
                <a:lnTo>
                  <a:pt x="279" y="527"/>
                </a:lnTo>
                <a:lnTo>
                  <a:pt x="279" y="527"/>
                </a:lnTo>
                <a:lnTo>
                  <a:pt x="279" y="527"/>
                </a:lnTo>
                <a:lnTo>
                  <a:pt x="279" y="527"/>
                </a:lnTo>
                <a:cubicBezTo>
                  <a:pt x="279" y="558"/>
                  <a:pt x="279" y="558"/>
                  <a:pt x="279" y="558"/>
                </a:cubicBezTo>
                <a:cubicBezTo>
                  <a:pt x="279" y="558"/>
                  <a:pt x="279" y="558"/>
                  <a:pt x="279" y="589"/>
                </a:cubicBezTo>
                <a:lnTo>
                  <a:pt x="279" y="589"/>
                </a:lnTo>
                <a:lnTo>
                  <a:pt x="279" y="589"/>
                </a:lnTo>
                <a:cubicBezTo>
                  <a:pt x="310" y="589"/>
                  <a:pt x="310" y="589"/>
                  <a:pt x="310" y="620"/>
                </a:cubicBezTo>
                <a:lnTo>
                  <a:pt x="310" y="620"/>
                </a:lnTo>
                <a:lnTo>
                  <a:pt x="310" y="620"/>
                </a:lnTo>
                <a:lnTo>
                  <a:pt x="310" y="620"/>
                </a:lnTo>
                <a:lnTo>
                  <a:pt x="310" y="620"/>
                </a:lnTo>
                <a:cubicBezTo>
                  <a:pt x="340" y="620"/>
                  <a:pt x="340" y="620"/>
                  <a:pt x="340" y="620"/>
                </a:cubicBezTo>
                <a:lnTo>
                  <a:pt x="372" y="620"/>
                </a:lnTo>
                <a:lnTo>
                  <a:pt x="372" y="620"/>
                </a:lnTo>
                <a:lnTo>
                  <a:pt x="372" y="620"/>
                </a:lnTo>
                <a:lnTo>
                  <a:pt x="372" y="620"/>
                </a:lnTo>
                <a:lnTo>
                  <a:pt x="372" y="620"/>
                </a:lnTo>
                <a:cubicBezTo>
                  <a:pt x="403" y="589"/>
                  <a:pt x="403" y="589"/>
                  <a:pt x="403" y="589"/>
                </a:cubicBezTo>
                <a:lnTo>
                  <a:pt x="403" y="589"/>
                </a:lnTo>
                <a:cubicBezTo>
                  <a:pt x="434" y="589"/>
                  <a:pt x="434" y="589"/>
                  <a:pt x="434" y="558"/>
                </a:cubicBezTo>
                <a:cubicBezTo>
                  <a:pt x="434" y="558"/>
                  <a:pt x="403" y="558"/>
                  <a:pt x="403" y="527"/>
                </a:cubicBezTo>
                <a:lnTo>
                  <a:pt x="403" y="527"/>
                </a:lnTo>
                <a:cubicBezTo>
                  <a:pt x="403" y="527"/>
                  <a:pt x="403" y="527"/>
                  <a:pt x="403" y="496"/>
                </a:cubicBezTo>
                <a:lnTo>
                  <a:pt x="403" y="496"/>
                </a:lnTo>
                <a:cubicBezTo>
                  <a:pt x="403" y="496"/>
                  <a:pt x="403" y="496"/>
                  <a:pt x="403" y="465"/>
                </a:cubicBezTo>
                <a:lnTo>
                  <a:pt x="403" y="465"/>
                </a:lnTo>
                <a:cubicBezTo>
                  <a:pt x="403" y="465"/>
                  <a:pt x="372" y="465"/>
                  <a:pt x="372" y="434"/>
                </a:cubicBezTo>
                <a:lnTo>
                  <a:pt x="372" y="434"/>
                </a:lnTo>
                <a:lnTo>
                  <a:pt x="403" y="434"/>
                </a:lnTo>
                <a:cubicBezTo>
                  <a:pt x="403" y="403"/>
                  <a:pt x="403" y="403"/>
                  <a:pt x="403" y="403"/>
                </a:cubicBezTo>
                <a:lnTo>
                  <a:pt x="403" y="403"/>
                </a:lnTo>
                <a:lnTo>
                  <a:pt x="434" y="403"/>
                </a:lnTo>
                <a:lnTo>
                  <a:pt x="434" y="403"/>
                </a:lnTo>
                <a:cubicBezTo>
                  <a:pt x="434" y="434"/>
                  <a:pt x="434" y="434"/>
                  <a:pt x="434" y="434"/>
                </a:cubicBezTo>
                <a:cubicBezTo>
                  <a:pt x="434" y="434"/>
                  <a:pt x="434" y="403"/>
                  <a:pt x="464" y="403"/>
                </a:cubicBezTo>
                <a:lnTo>
                  <a:pt x="464" y="403"/>
                </a:lnTo>
                <a:lnTo>
                  <a:pt x="464" y="434"/>
                </a:lnTo>
                <a:lnTo>
                  <a:pt x="464" y="434"/>
                </a:lnTo>
                <a:lnTo>
                  <a:pt x="464" y="434"/>
                </a:lnTo>
                <a:cubicBezTo>
                  <a:pt x="496" y="434"/>
                  <a:pt x="496" y="434"/>
                  <a:pt x="496" y="434"/>
                </a:cubicBezTo>
                <a:lnTo>
                  <a:pt x="527" y="434"/>
                </a:lnTo>
                <a:lnTo>
                  <a:pt x="527" y="434"/>
                </a:lnTo>
                <a:lnTo>
                  <a:pt x="527" y="434"/>
                </a:lnTo>
                <a:lnTo>
                  <a:pt x="527" y="434"/>
                </a:lnTo>
                <a:cubicBezTo>
                  <a:pt x="527" y="434"/>
                  <a:pt x="527" y="434"/>
                  <a:pt x="558" y="434"/>
                </a:cubicBezTo>
                <a:lnTo>
                  <a:pt x="558" y="434"/>
                </a:lnTo>
                <a:lnTo>
                  <a:pt x="558" y="434"/>
                </a:lnTo>
                <a:lnTo>
                  <a:pt x="558" y="434"/>
                </a:lnTo>
                <a:cubicBezTo>
                  <a:pt x="558" y="403"/>
                  <a:pt x="588" y="403"/>
                  <a:pt x="588" y="403"/>
                </a:cubicBezTo>
                <a:lnTo>
                  <a:pt x="588" y="403"/>
                </a:lnTo>
                <a:lnTo>
                  <a:pt x="588" y="403"/>
                </a:lnTo>
                <a:lnTo>
                  <a:pt x="588" y="403"/>
                </a:lnTo>
                <a:lnTo>
                  <a:pt x="588" y="403"/>
                </a:lnTo>
                <a:cubicBezTo>
                  <a:pt x="588" y="403"/>
                  <a:pt x="588" y="403"/>
                  <a:pt x="620" y="403"/>
                </a:cubicBezTo>
                <a:cubicBezTo>
                  <a:pt x="588" y="403"/>
                  <a:pt x="588" y="403"/>
                  <a:pt x="588" y="403"/>
                </a:cubicBezTo>
                <a:lnTo>
                  <a:pt x="588" y="403"/>
                </a:lnTo>
                <a:lnTo>
                  <a:pt x="588" y="403"/>
                </a:lnTo>
                <a:cubicBezTo>
                  <a:pt x="588" y="403"/>
                  <a:pt x="588" y="403"/>
                  <a:pt x="588" y="372"/>
                </a:cubicBezTo>
                <a:lnTo>
                  <a:pt x="588" y="372"/>
                </a:lnTo>
                <a:cubicBezTo>
                  <a:pt x="588" y="341"/>
                  <a:pt x="558" y="341"/>
                  <a:pt x="558" y="341"/>
                </a:cubicBezTo>
                <a:cubicBezTo>
                  <a:pt x="558" y="341"/>
                  <a:pt x="558" y="341"/>
                  <a:pt x="558" y="310"/>
                </a:cubicBezTo>
                <a:lnTo>
                  <a:pt x="558" y="310"/>
                </a:lnTo>
                <a:cubicBezTo>
                  <a:pt x="558" y="310"/>
                  <a:pt x="558" y="310"/>
                  <a:pt x="588" y="280"/>
                </a:cubicBezTo>
                <a:lnTo>
                  <a:pt x="588" y="280"/>
                </a:lnTo>
                <a:lnTo>
                  <a:pt x="588" y="280"/>
                </a:lnTo>
                <a:cubicBezTo>
                  <a:pt x="588" y="280"/>
                  <a:pt x="588" y="248"/>
                  <a:pt x="620" y="248"/>
                </a:cubicBezTo>
                <a:lnTo>
                  <a:pt x="620" y="217"/>
                </a:lnTo>
                <a:lnTo>
                  <a:pt x="620" y="217"/>
                </a:lnTo>
                <a:lnTo>
                  <a:pt x="620" y="217"/>
                </a:lnTo>
                <a:cubicBezTo>
                  <a:pt x="620" y="186"/>
                  <a:pt x="620" y="186"/>
                  <a:pt x="620" y="186"/>
                </a:cubicBezTo>
                <a:cubicBezTo>
                  <a:pt x="620" y="186"/>
                  <a:pt x="588" y="186"/>
                  <a:pt x="588" y="156"/>
                </a:cubicBezTo>
                <a:cubicBezTo>
                  <a:pt x="558" y="186"/>
                  <a:pt x="558" y="186"/>
                  <a:pt x="558" y="186"/>
                </a:cubicBezTo>
                <a:cubicBezTo>
                  <a:pt x="588" y="124"/>
                  <a:pt x="588" y="124"/>
                  <a:pt x="588" y="124"/>
                </a:cubicBezTo>
                <a:lnTo>
                  <a:pt x="588" y="124"/>
                </a:lnTo>
                <a:lnTo>
                  <a:pt x="588" y="124"/>
                </a:lnTo>
                <a:cubicBezTo>
                  <a:pt x="558" y="124"/>
                  <a:pt x="527" y="93"/>
                  <a:pt x="527" y="93"/>
                </a:cubicBezTo>
                <a:cubicBezTo>
                  <a:pt x="496" y="93"/>
                  <a:pt x="496" y="62"/>
                  <a:pt x="496" y="62"/>
                </a:cubicBezTo>
                <a:lnTo>
                  <a:pt x="496" y="62"/>
                </a:lnTo>
                <a:cubicBezTo>
                  <a:pt x="496" y="62"/>
                  <a:pt x="496" y="62"/>
                  <a:pt x="464" y="62"/>
                </a:cubicBezTo>
                <a:lnTo>
                  <a:pt x="464" y="62"/>
                </a:lnTo>
                <a:lnTo>
                  <a:pt x="464" y="62"/>
                </a:lnTo>
                <a:cubicBezTo>
                  <a:pt x="403" y="93"/>
                  <a:pt x="403" y="93"/>
                  <a:pt x="403" y="93"/>
                </a:cubicBezTo>
                <a:lnTo>
                  <a:pt x="403" y="93"/>
                </a:lnTo>
                <a:cubicBezTo>
                  <a:pt x="403" y="93"/>
                  <a:pt x="372" y="62"/>
                  <a:pt x="340" y="62"/>
                </a:cubicBezTo>
                <a:cubicBezTo>
                  <a:pt x="340" y="62"/>
                  <a:pt x="340" y="62"/>
                  <a:pt x="310" y="62"/>
                </a:cubicBezTo>
                <a:lnTo>
                  <a:pt x="310" y="62"/>
                </a:lnTo>
                <a:cubicBezTo>
                  <a:pt x="279" y="62"/>
                  <a:pt x="279" y="62"/>
                  <a:pt x="248" y="62"/>
                </a:cubicBezTo>
                <a:lnTo>
                  <a:pt x="248" y="62"/>
                </a:lnTo>
                <a:lnTo>
                  <a:pt x="248" y="62"/>
                </a:lnTo>
                <a:cubicBezTo>
                  <a:pt x="216" y="62"/>
                  <a:pt x="216" y="62"/>
                  <a:pt x="216" y="62"/>
                </a:cubicBezTo>
                <a:cubicBezTo>
                  <a:pt x="216" y="62"/>
                  <a:pt x="186" y="62"/>
                  <a:pt x="186" y="32"/>
                </a:cubicBezTo>
                <a:cubicBezTo>
                  <a:pt x="186" y="32"/>
                  <a:pt x="186" y="32"/>
                  <a:pt x="186" y="0"/>
                </a:cubicBezTo>
                <a:cubicBezTo>
                  <a:pt x="186" y="0"/>
                  <a:pt x="155" y="0"/>
                  <a:pt x="124" y="0"/>
                </a:cubicBezTo>
                <a:lnTo>
                  <a:pt x="124" y="0"/>
                </a:lnTo>
                <a:lnTo>
                  <a:pt x="92" y="0"/>
                </a:lnTo>
                <a:lnTo>
                  <a:pt x="62" y="32"/>
                </a:lnTo>
                <a:lnTo>
                  <a:pt x="62" y="32"/>
                </a:lnTo>
                <a:lnTo>
                  <a:pt x="62" y="32"/>
                </a:lnTo>
                <a:lnTo>
                  <a:pt x="62" y="32"/>
                </a:lnTo>
                <a:lnTo>
                  <a:pt x="62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8" name="Freeform 155"/>
          <p:cNvSpPr>
            <a:spLocks noChangeArrowheads="1"/>
          </p:cNvSpPr>
          <p:nvPr/>
        </p:nvSpPr>
        <p:spPr bwMode="auto">
          <a:xfrm>
            <a:off x="3447408" y="4008366"/>
            <a:ext cx="1681" cy="1940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" h="1">
                <a:moveTo>
                  <a:pt x="0" y="0"/>
                </a:moveTo>
                <a:lnTo>
                  <a:pt x="0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59" name="Freeform 156"/>
          <p:cNvSpPr>
            <a:spLocks noChangeArrowheads="1"/>
          </p:cNvSpPr>
          <p:nvPr/>
        </p:nvSpPr>
        <p:spPr bwMode="auto">
          <a:xfrm>
            <a:off x="3412116" y="3845413"/>
            <a:ext cx="70585" cy="164893"/>
          </a:xfrm>
          <a:custGeom>
            <a:avLst/>
            <a:gdLst>
              <a:gd name="T0" fmla="*/ 31 w 187"/>
              <a:gd name="T1" fmla="*/ 0 h 373"/>
              <a:gd name="T2" fmla="*/ 62 w 187"/>
              <a:gd name="T3" fmla="*/ 63 h 373"/>
              <a:gd name="T4" fmla="*/ 31 w 187"/>
              <a:gd name="T5" fmla="*/ 93 h 373"/>
              <a:gd name="T6" fmla="*/ 31 w 187"/>
              <a:gd name="T7" fmla="*/ 93 h 373"/>
              <a:gd name="T8" fmla="*/ 0 w 187"/>
              <a:gd name="T9" fmla="*/ 93 h 373"/>
              <a:gd name="T10" fmla="*/ 0 w 187"/>
              <a:gd name="T11" fmla="*/ 93 h 373"/>
              <a:gd name="T12" fmla="*/ 31 w 187"/>
              <a:gd name="T13" fmla="*/ 124 h 373"/>
              <a:gd name="T14" fmla="*/ 31 w 187"/>
              <a:gd name="T15" fmla="*/ 124 h 373"/>
              <a:gd name="T16" fmla="*/ 92 w 187"/>
              <a:gd name="T17" fmla="*/ 155 h 373"/>
              <a:gd name="T18" fmla="*/ 62 w 187"/>
              <a:gd name="T19" fmla="*/ 186 h 373"/>
              <a:gd name="T20" fmla="*/ 92 w 187"/>
              <a:gd name="T21" fmla="*/ 248 h 373"/>
              <a:gd name="T22" fmla="*/ 62 w 187"/>
              <a:gd name="T23" fmla="*/ 279 h 373"/>
              <a:gd name="T24" fmla="*/ 92 w 187"/>
              <a:gd name="T25" fmla="*/ 310 h 373"/>
              <a:gd name="T26" fmla="*/ 92 w 187"/>
              <a:gd name="T27" fmla="*/ 372 h 373"/>
              <a:gd name="T28" fmla="*/ 92 w 187"/>
              <a:gd name="T29" fmla="*/ 372 h 373"/>
              <a:gd name="T30" fmla="*/ 92 w 187"/>
              <a:gd name="T31" fmla="*/ 372 h 373"/>
              <a:gd name="T32" fmla="*/ 124 w 187"/>
              <a:gd name="T33" fmla="*/ 372 h 373"/>
              <a:gd name="T34" fmla="*/ 155 w 187"/>
              <a:gd name="T35" fmla="*/ 372 h 373"/>
              <a:gd name="T36" fmla="*/ 186 w 187"/>
              <a:gd name="T37" fmla="*/ 341 h 373"/>
              <a:gd name="T38" fmla="*/ 186 w 187"/>
              <a:gd name="T39" fmla="*/ 341 h 373"/>
              <a:gd name="T40" fmla="*/ 155 w 187"/>
              <a:gd name="T41" fmla="*/ 310 h 373"/>
              <a:gd name="T42" fmla="*/ 124 w 187"/>
              <a:gd name="T43" fmla="*/ 248 h 373"/>
              <a:gd name="T44" fmla="*/ 124 w 187"/>
              <a:gd name="T45" fmla="*/ 186 h 373"/>
              <a:gd name="T46" fmla="*/ 124 w 187"/>
              <a:gd name="T47" fmla="*/ 186 h 373"/>
              <a:gd name="T48" fmla="*/ 124 w 187"/>
              <a:gd name="T49" fmla="*/ 186 h 373"/>
              <a:gd name="T50" fmla="*/ 155 w 187"/>
              <a:gd name="T51" fmla="*/ 155 h 373"/>
              <a:gd name="T52" fmla="*/ 186 w 187"/>
              <a:gd name="T53" fmla="*/ 155 h 373"/>
              <a:gd name="T54" fmla="*/ 186 w 187"/>
              <a:gd name="T55" fmla="*/ 124 h 373"/>
              <a:gd name="T56" fmla="*/ 186 w 187"/>
              <a:gd name="T57" fmla="*/ 124 h 373"/>
              <a:gd name="T58" fmla="*/ 186 w 187"/>
              <a:gd name="T59" fmla="*/ 124 h 373"/>
              <a:gd name="T60" fmla="*/ 155 w 187"/>
              <a:gd name="T61" fmla="*/ 93 h 373"/>
              <a:gd name="T62" fmla="*/ 92 w 187"/>
              <a:gd name="T63" fmla="*/ 31 h 373"/>
              <a:gd name="T64" fmla="*/ 62 w 187"/>
              <a:gd name="T65" fmla="*/ 0 h 373"/>
              <a:gd name="T66" fmla="*/ 62 w 187"/>
              <a:gd name="T67" fmla="*/ 0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87" h="373">
                <a:moveTo>
                  <a:pt x="31" y="0"/>
                </a:moveTo>
                <a:lnTo>
                  <a:pt x="31" y="0"/>
                </a:lnTo>
                <a:cubicBezTo>
                  <a:pt x="62" y="31"/>
                  <a:pt x="62" y="31"/>
                  <a:pt x="62" y="63"/>
                </a:cubicBezTo>
                <a:lnTo>
                  <a:pt x="62" y="63"/>
                </a:lnTo>
                <a:lnTo>
                  <a:pt x="62" y="63"/>
                </a:lnTo>
                <a:cubicBezTo>
                  <a:pt x="31" y="93"/>
                  <a:pt x="31" y="93"/>
                  <a:pt x="31" y="93"/>
                </a:cubicBezTo>
                <a:lnTo>
                  <a:pt x="31" y="93"/>
                </a:lnTo>
                <a:lnTo>
                  <a:pt x="31" y="93"/>
                </a:lnTo>
                <a:lnTo>
                  <a:pt x="0" y="93"/>
                </a:lnTo>
                <a:lnTo>
                  <a:pt x="0" y="93"/>
                </a:lnTo>
                <a:lnTo>
                  <a:pt x="0" y="93"/>
                </a:lnTo>
                <a:lnTo>
                  <a:pt x="0" y="93"/>
                </a:lnTo>
                <a:cubicBezTo>
                  <a:pt x="0" y="124"/>
                  <a:pt x="0" y="124"/>
                  <a:pt x="0" y="124"/>
                </a:cubicBezTo>
                <a:cubicBezTo>
                  <a:pt x="31" y="124"/>
                  <a:pt x="31" y="124"/>
                  <a:pt x="31" y="124"/>
                </a:cubicBezTo>
                <a:lnTo>
                  <a:pt x="31" y="124"/>
                </a:lnTo>
                <a:lnTo>
                  <a:pt x="31" y="124"/>
                </a:lnTo>
                <a:cubicBezTo>
                  <a:pt x="62" y="124"/>
                  <a:pt x="62" y="124"/>
                  <a:pt x="62" y="155"/>
                </a:cubicBezTo>
                <a:cubicBezTo>
                  <a:pt x="92" y="155"/>
                  <a:pt x="92" y="155"/>
                  <a:pt x="92" y="155"/>
                </a:cubicBezTo>
                <a:cubicBezTo>
                  <a:pt x="92" y="186"/>
                  <a:pt x="92" y="186"/>
                  <a:pt x="92" y="186"/>
                </a:cubicBezTo>
                <a:lnTo>
                  <a:pt x="62" y="186"/>
                </a:lnTo>
                <a:cubicBezTo>
                  <a:pt x="92" y="217"/>
                  <a:pt x="92" y="217"/>
                  <a:pt x="92" y="248"/>
                </a:cubicBezTo>
                <a:lnTo>
                  <a:pt x="92" y="248"/>
                </a:lnTo>
                <a:lnTo>
                  <a:pt x="92" y="248"/>
                </a:lnTo>
                <a:cubicBezTo>
                  <a:pt x="92" y="248"/>
                  <a:pt x="92" y="279"/>
                  <a:pt x="62" y="279"/>
                </a:cubicBezTo>
                <a:lnTo>
                  <a:pt x="62" y="279"/>
                </a:lnTo>
                <a:cubicBezTo>
                  <a:pt x="62" y="310"/>
                  <a:pt x="92" y="310"/>
                  <a:pt x="92" y="310"/>
                </a:cubicBezTo>
                <a:cubicBezTo>
                  <a:pt x="92" y="310"/>
                  <a:pt x="62" y="310"/>
                  <a:pt x="62" y="341"/>
                </a:cubicBezTo>
                <a:cubicBezTo>
                  <a:pt x="92" y="341"/>
                  <a:pt x="92" y="372"/>
                  <a:pt x="92" y="372"/>
                </a:cubicBezTo>
                <a:lnTo>
                  <a:pt x="92" y="372"/>
                </a:lnTo>
                <a:lnTo>
                  <a:pt x="92" y="372"/>
                </a:lnTo>
                <a:lnTo>
                  <a:pt x="92" y="372"/>
                </a:lnTo>
                <a:lnTo>
                  <a:pt x="92" y="372"/>
                </a:lnTo>
                <a:cubicBezTo>
                  <a:pt x="124" y="372"/>
                  <a:pt x="124" y="372"/>
                  <a:pt x="124" y="372"/>
                </a:cubicBezTo>
                <a:lnTo>
                  <a:pt x="124" y="372"/>
                </a:lnTo>
                <a:lnTo>
                  <a:pt x="124" y="372"/>
                </a:lnTo>
                <a:cubicBezTo>
                  <a:pt x="155" y="372"/>
                  <a:pt x="155" y="372"/>
                  <a:pt x="155" y="372"/>
                </a:cubicBezTo>
                <a:lnTo>
                  <a:pt x="155" y="372"/>
                </a:lnTo>
                <a:cubicBezTo>
                  <a:pt x="155" y="372"/>
                  <a:pt x="155" y="341"/>
                  <a:pt x="186" y="341"/>
                </a:cubicBezTo>
                <a:lnTo>
                  <a:pt x="186" y="341"/>
                </a:lnTo>
                <a:lnTo>
                  <a:pt x="186" y="341"/>
                </a:lnTo>
                <a:lnTo>
                  <a:pt x="155" y="310"/>
                </a:lnTo>
                <a:lnTo>
                  <a:pt x="155" y="310"/>
                </a:lnTo>
                <a:lnTo>
                  <a:pt x="155" y="279"/>
                </a:lnTo>
                <a:cubicBezTo>
                  <a:pt x="124" y="279"/>
                  <a:pt x="124" y="248"/>
                  <a:pt x="124" y="248"/>
                </a:cubicBezTo>
                <a:cubicBezTo>
                  <a:pt x="124" y="217"/>
                  <a:pt x="124" y="217"/>
                  <a:pt x="124" y="217"/>
                </a:cubicBezTo>
                <a:cubicBezTo>
                  <a:pt x="124" y="217"/>
                  <a:pt x="124" y="217"/>
                  <a:pt x="124" y="186"/>
                </a:cubicBezTo>
                <a:lnTo>
                  <a:pt x="124" y="186"/>
                </a:lnTo>
                <a:lnTo>
                  <a:pt x="124" y="186"/>
                </a:lnTo>
                <a:lnTo>
                  <a:pt x="124" y="186"/>
                </a:lnTo>
                <a:lnTo>
                  <a:pt x="124" y="186"/>
                </a:lnTo>
                <a:lnTo>
                  <a:pt x="155" y="155"/>
                </a:lnTo>
                <a:lnTo>
                  <a:pt x="155" y="155"/>
                </a:lnTo>
                <a:cubicBezTo>
                  <a:pt x="155" y="155"/>
                  <a:pt x="155" y="155"/>
                  <a:pt x="186" y="155"/>
                </a:cubicBezTo>
                <a:lnTo>
                  <a:pt x="186" y="155"/>
                </a:lnTo>
                <a:lnTo>
                  <a:pt x="186" y="155"/>
                </a:lnTo>
                <a:cubicBezTo>
                  <a:pt x="186" y="124"/>
                  <a:pt x="186" y="124"/>
                  <a:pt x="186" y="124"/>
                </a:cubicBezTo>
                <a:lnTo>
                  <a:pt x="186" y="124"/>
                </a:lnTo>
                <a:lnTo>
                  <a:pt x="186" y="124"/>
                </a:lnTo>
                <a:lnTo>
                  <a:pt x="186" y="124"/>
                </a:lnTo>
                <a:lnTo>
                  <a:pt x="186" y="124"/>
                </a:lnTo>
                <a:cubicBezTo>
                  <a:pt x="155" y="93"/>
                  <a:pt x="155" y="93"/>
                  <a:pt x="155" y="93"/>
                </a:cubicBezTo>
                <a:lnTo>
                  <a:pt x="155" y="93"/>
                </a:lnTo>
                <a:cubicBezTo>
                  <a:pt x="124" y="93"/>
                  <a:pt x="124" y="93"/>
                  <a:pt x="124" y="93"/>
                </a:cubicBezTo>
                <a:cubicBezTo>
                  <a:pt x="92" y="63"/>
                  <a:pt x="92" y="63"/>
                  <a:pt x="92" y="31"/>
                </a:cubicBezTo>
                <a:cubicBezTo>
                  <a:pt x="92" y="31"/>
                  <a:pt x="92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lnTo>
                  <a:pt x="31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0" name="Freeform 157"/>
          <p:cNvSpPr>
            <a:spLocks noChangeArrowheads="1"/>
          </p:cNvSpPr>
          <p:nvPr/>
        </p:nvSpPr>
        <p:spPr bwMode="auto">
          <a:xfrm>
            <a:off x="3482701" y="3913310"/>
            <a:ext cx="105877" cy="81477"/>
          </a:xfrm>
          <a:custGeom>
            <a:avLst/>
            <a:gdLst>
              <a:gd name="T0" fmla="*/ 0 w 279"/>
              <a:gd name="T1" fmla="*/ 62 h 187"/>
              <a:gd name="T2" fmla="*/ 0 w 279"/>
              <a:gd name="T3" fmla="*/ 62 h 187"/>
              <a:gd name="T4" fmla="*/ 0 w 279"/>
              <a:gd name="T5" fmla="*/ 62 h 187"/>
              <a:gd name="T6" fmla="*/ 0 w 279"/>
              <a:gd name="T7" fmla="*/ 93 h 187"/>
              <a:gd name="T8" fmla="*/ 0 w 279"/>
              <a:gd name="T9" fmla="*/ 93 h 187"/>
              <a:gd name="T10" fmla="*/ 30 w 279"/>
              <a:gd name="T11" fmla="*/ 93 h 187"/>
              <a:gd name="T12" fmla="*/ 30 w 279"/>
              <a:gd name="T13" fmla="*/ 93 h 187"/>
              <a:gd name="T14" fmla="*/ 30 w 279"/>
              <a:gd name="T15" fmla="*/ 155 h 187"/>
              <a:gd name="T16" fmla="*/ 30 w 279"/>
              <a:gd name="T17" fmla="*/ 155 h 187"/>
              <a:gd name="T18" fmla="*/ 30 w 279"/>
              <a:gd name="T19" fmla="*/ 155 h 187"/>
              <a:gd name="T20" fmla="*/ 30 w 279"/>
              <a:gd name="T21" fmla="*/ 155 h 187"/>
              <a:gd name="T22" fmla="*/ 30 w 279"/>
              <a:gd name="T23" fmla="*/ 155 h 187"/>
              <a:gd name="T24" fmla="*/ 30 w 279"/>
              <a:gd name="T25" fmla="*/ 155 h 187"/>
              <a:gd name="T26" fmla="*/ 62 w 279"/>
              <a:gd name="T27" fmla="*/ 155 h 187"/>
              <a:gd name="T28" fmla="*/ 62 w 279"/>
              <a:gd name="T29" fmla="*/ 155 h 187"/>
              <a:gd name="T30" fmla="*/ 93 w 279"/>
              <a:gd name="T31" fmla="*/ 155 h 187"/>
              <a:gd name="T32" fmla="*/ 93 w 279"/>
              <a:gd name="T33" fmla="*/ 155 h 187"/>
              <a:gd name="T34" fmla="*/ 124 w 279"/>
              <a:gd name="T35" fmla="*/ 155 h 187"/>
              <a:gd name="T36" fmla="*/ 154 w 279"/>
              <a:gd name="T37" fmla="*/ 155 h 187"/>
              <a:gd name="T38" fmla="*/ 154 w 279"/>
              <a:gd name="T39" fmla="*/ 155 h 187"/>
              <a:gd name="T40" fmla="*/ 154 w 279"/>
              <a:gd name="T41" fmla="*/ 155 h 187"/>
              <a:gd name="T42" fmla="*/ 186 w 279"/>
              <a:gd name="T43" fmla="*/ 186 h 187"/>
              <a:gd name="T44" fmla="*/ 186 w 279"/>
              <a:gd name="T45" fmla="*/ 186 h 187"/>
              <a:gd name="T46" fmla="*/ 186 w 279"/>
              <a:gd name="T47" fmla="*/ 186 h 187"/>
              <a:gd name="T48" fmla="*/ 217 w 279"/>
              <a:gd name="T49" fmla="*/ 186 h 187"/>
              <a:gd name="T50" fmla="*/ 248 w 279"/>
              <a:gd name="T51" fmla="*/ 186 h 187"/>
              <a:gd name="T52" fmla="*/ 248 w 279"/>
              <a:gd name="T53" fmla="*/ 186 h 187"/>
              <a:gd name="T54" fmla="*/ 248 w 279"/>
              <a:gd name="T55" fmla="*/ 186 h 187"/>
              <a:gd name="T56" fmla="*/ 248 w 279"/>
              <a:gd name="T57" fmla="*/ 155 h 187"/>
              <a:gd name="T58" fmla="*/ 248 w 279"/>
              <a:gd name="T59" fmla="*/ 155 h 187"/>
              <a:gd name="T60" fmla="*/ 248 w 279"/>
              <a:gd name="T61" fmla="*/ 155 h 187"/>
              <a:gd name="T62" fmla="*/ 278 w 279"/>
              <a:gd name="T63" fmla="*/ 93 h 187"/>
              <a:gd name="T64" fmla="*/ 278 w 279"/>
              <a:gd name="T65" fmla="*/ 93 h 187"/>
              <a:gd name="T66" fmla="*/ 278 w 279"/>
              <a:gd name="T67" fmla="*/ 93 h 187"/>
              <a:gd name="T68" fmla="*/ 278 w 279"/>
              <a:gd name="T69" fmla="*/ 62 h 187"/>
              <a:gd name="T70" fmla="*/ 278 w 279"/>
              <a:gd name="T71" fmla="*/ 62 h 187"/>
              <a:gd name="T72" fmla="*/ 278 w 279"/>
              <a:gd name="T73" fmla="*/ 62 h 187"/>
              <a:gd name="T74" fmla="*/ 278 w 279"/>
              <a:gd name="T75" fmla="*/ 31 h 187"/>
              <a:gd name="T76" fmla="*/ 248 w 279"/>
              <a:gd name="T77" fmla="*/ 31 h 187"/>
              <a:gd name="T78" fmla="*/ 248 w 279"/>
              <a:gd name="T79" fmla="*/ 31 h 187"/>
              <a:gd name="T80" fmla="*/ 217 w 279"/>
              <a:gd name="T81" fmla="*/ 31 h 187"/>
              <a:gd name="T82" fmla="*/ 154 w 279"/>
              <a:gd name="T83" fmla="*/ 62 h 187"/>
              <a:gd name="T84" fmla="*/ 154 w 279"/>
              <a:gd name="T85" fmla="*/ 31 h 187"/>
              <a:gd name="T86" fmla="*/ 124 w 279"/>
              <a:gd name="T87" fmla="*/ 0 h 187"/>
              <a:gd name="T88" fmla="*/ 124 w 279"/>
              <a:gd name="T89" fmla="*/ 0 h 187"/>
              <a:gd name="T90" fmla="*/ 93 w 279"/>
              <a:gd name="T91" fmla="*/ 0 h 187"/>
              <a:gd name="T92" fmla="*/ 62 w 279"/>
              <a:gd name="T93" fmla="*/ 0 h 187"/>
              <a:gd name="T94" fmla="*/ 30 w 279"/>
              <a:gd name="T95" fmla="*/ 0 h 187"/>
              <a:gd name="T96" fmla="*/ 30 w 279"/>
              <a:gd name="T97" fmla="*/ 0 h 187"/>
              <a:gd name="T98" fmla="*/ 30 w 279"/>
              <a:gd name="T99" fmla="*/ 31 h 187"/>
              <a:gd name="T100" fmla="*/ 0 w 279"/>
              <a:gd name="T101" fmla="*/ 62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9" h="187">
                <a:moveTo>
                  <a:pt x="0" y="62"/>
                </a:moveTo>
                <a:lnTo>
                  <a:pt x="0" y="62"/>
                </a:lnTo>
                <a:lnTo>
                  <a:pt x="0" y="62"/>
                </a:lnTo>
                <a:cubicBezTo>
                  <a:pt x="0" y="93"/>
                  <a:pt x="0" y="93"/>
                  <a:pt x="0" y="93"/>
                </a:cubicBezTo>
                <a:lnTo>
                  <a:pt x="0" y="93"/>
                </a:lnTo>
                <a:cubicBezTo>
                  <a:pt x="0" y="93"/>
                  <a:pt x="0" y="93"/>
                  <a:pt x="30" y="93"/>
                </a:cubicBezTo>
                <a:lnTo>
                  <a:pt x="30" y="93"/>
                </a:lnTo>
                <a:cubicBezTo>
                  <a:pt x="30" y="124"/>
                  <a:pt x="30" y="124"/>
                  <a:pt x="30" y="155"/>
                </a:cubicBezTo>
                <a:lnTo>
                  <a:pt x="30" y="155"/>
                </a:lnTo>
                <a:lnTo>
                  <a:pt x="30" y="155"/>
                </a:lnTo>
                <a:lnTo>
                  <a:pt x="30" y="155"/>
                </a:lnTo>
                <a:lnTo>
                  <a:pt x="30" y="155"/>
                </a:lnTo>
                <a:lnTo>
                  <a:pt x="30" y="155"/>
                </a:lnTo>
                <a:lnTo>
                  <a:pt x="62" y="155"/>
                </a:lnTo>
                <a:lnTo>
                  <a:pt x="62" y="155"/>
                </a:lnTo>
                <a:lnTo>
                  <a:pt x="93" y="155"/>
                </a:lnTo>
                <a:lnTo>
                  <a:pt x="93" y="155"/>
                </a:lnTo>
                <a:cubicBezTo>
                  <a:pt x="124" y="155"/>
                  <a:pt x="124" y="155"/>
                  <a:pt x="124" y="155"/>
                </a:cubicBezTo>
                <a:lnTo>
                  <a:pt x="154" y="155"/>
                </a:lnTo>
                <a:lnTo>
                  <a:pt x="154" y="155"/>
                </a:lnTo>
                <a:lnTo>
                  <a:pt x="154" y="155"/>
                </a:lnTo>
                <a:cubicBezTo>
                  <a:pt x="154" y="155"/>
                  <a:pt x="186" y="155"/>
                  <a:pt x="186" y="186"/>
                </a:cubicBezTo>
                <a:lnTo>
                  <a:pt x="186" y="186"/>
                </a:lnTo>
                <a:lnTo>
                  <a:pt x="186" y="186"/>
                </a:lnTo>
                <a:cubicBezTo>
                  <a:pt x="217" y="186"/>
                  <a:pt x="217" y="186"/>
                  <a:pt x="217" y="186"/>
                </a:cubicBezTo>
                <a:lnTo>
                  <a:pt x="248" y="186"/>
                </a:lnTo>
                <a:lnTo>
                  <a:pt x="248" y="186"/>
                </a:lnTo>
                <a:lnTo>
                  <a:pt x="248" y="186"/>
                </a:lnTo>
                <a:cubicBezTo>
                  <a:pt x="248" y="155"/>
                  <a:pt x="248" y="155"/>
                  <a:pt x="248" y="155"/>
                </a:cubicBezTo>
                <a:lnTo>
                  <a:pt x="248" y="155"/>
                </a:lnTo>
                <a:lnTo>
                  <a:pt x="248" y="155"/>
                </a:lnTo>
                <a:cubicBezTo>
                  <a:pt x="248" y="124"/>
                  <a:pt x="278" y="124"/>
                  <a:pt x="278" y="93"/>
                </a:cubicBezTo>
                <a:lnTo>
                  <a:pt x="278" y="93"/>
                </a:lnTo>
                <a:lnTo>
                  <a:pt x="278" y="93"/>
                </a:lnTo>
                <a:lnTo>
                  <a:pt x="278" y="62"/>
                </a:lnTo>
                <a:lnTo>
                  <a:pt x="278" y="62"/>
                </a:lnTo>
                <a:lnTo>
                  <a:pt x="278" y="62"/>
                </a:lnTo>
                <a:cubicBezTo>
                  <a:pt x="278" y="31"/>
                  <a:pt x="278" y="31"/>
                  <a:pt x="278" y="31"/>
                </a:cubicBezTo>
                <a:cubicBezTo>
                  <a:pt x="248" y="31"/>
                  <a:pt x="248" y="31"/>
                  <a:pt x="248" y="31"/>
                </a:cubicBezTo>
                <a:lnTo>
                  <a:pt x="248" y="31"/>
                </a:lnTo>
                <a:lnTo>
                  <a:pt x="217" y="31"/>
                </a:lnTo>
                <a:cubicBezTo>
                  <a:pt x="154" y="62"/>
                  <a:pt x="154" y="62"/>
                  <a:pt x="154" y="62"/>
                </a:cubicBezTo>
                <a:cubicBezTo>
                  <a:pt x="154" y="31"/>
                  <a:pt x="154" y="31"/>
                  <a:pt x="154" y="31"/>
                </a:cubicBezTo>
                <a:cubicBezTo>
                  <a:pt x="154" y="0"/>
                  <a:pt x="154" y="0"/>
                  <a:pt x="124" y="0"/>
                </a:cubicBezTo>
                <a:lnTo>
                  <a:pt x="124" y="0"/>
                </a:lnTo>
                <a:cubicBezTo>
                  <a:pt x="124" y="0"/>
                  <a:pt x="124" y="0"/>
                  <a:pt x="93" y="0"/>
                </a:cubicBezTo>
                <a:cubicBezTo>
                  <a:pt x="93" y="0"/>
                  <a:pt x="93" y="0"/>
                  <a:pt x="62" y="0"/>
                </a:cubicBezTo>
                <a:cubicBezTo>
                  <a:pt x="62" y="0"/>
                  <a:pt x="62" y="0"/>
                  <a:pt x="30" y="0"/>
                </a:cubicBezTo>
                <a:lnTo>
                  <a:pt x="30" y="0"/>
                </a:lnTo>
                <a:lnTo>
                  <a:pt x="30" y="31"/>
                </a:lnTo>
                <a:lnTo>
                  <a:pt x="0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1" name="Freeform 158"/>
          <p:cNvSpPr>
            <a:spLocks noChangeArrowheads="1"/>
          </p:cNvSpPr>
          <p:nvPr/>
        </p:nvSpPr>
        <p:spPr bwMode="auto">
          <a:xfrm>
            <a:off x="3235653" y="4349792"/>
            <a:ext cx="236964" cy="341426"/>
          </a:xfrm>
          <a:custGeom>
            <a:avLst/>
            <a:gdLst>
              <a:gd name="T0" fmla="*/ 185 w 621"/>
              <a:gd name="T1" fmla="*/ 31 h 776"/>
              <a:gd name="T2" fmla="*/ 185 w 621"/>
              <a:gd name="T3" fmla="*/ 0 h 776"/>
              <a:gd name="T4" fmla="*/ 124 w 621"/>
              <a:gd name="T5" fmla="*/ 31 h 776"/>
              <a:gd name="T6" fmla="*/ 93 w 621"/>
              <a:gd name="T7" fmla="*/ 62 h 776"/>
              <a:gd name="T8" fmla="*/ 61 w 621"/>
              <a:gd name="T9" fmla="*/ 93 h 776"/>
              <a:gd name="T10" fmla="*/ 31 w 621"/>
              <a:gd name="T11" fmla="*/ 93 h 776"/>
              <a:gd name="T12" fmla="*/ 61 w 621"/>
              <a:gd name="T13" fmla="*/ 154 h 776"/>
              <a:gd name="T14" fmla="*/ 31 w 621"/>
              <a:gd name="T15" fmla="*/ 217 h 776"/>
              <a:gd name="T16" fmla="*/ 31 w 621"/>
              <a:gd name="T17" fmla="*/ 248 h 776"/>
              <a:gd name="T18" fmla="*/ 31 w 621"/>
              <a:gd name="T19" fmla="*/ 310 h 776"/>
              <a:gd name="T20" fmla="*/ 31 w 621"/>
              <a:gd name="T21" fmla="*/ 341 h 776"/>
              <a:gd name="T22" fmla="*/ 31 w 621"/>
              <a:gd name="T23" fmla="*/ 403 h 776"/>
              <a:gd name="T24" fmla="*/ 0 w 621"/>
              <a:gd name="T25" fmla="*/ 465 h 776"/>
              <a:gd name="T26" fmla="*/ 0 w 621"/>
              <a:gd name="T27" fmla="*/ 465 h 776"/>
              <a:gd name="T28" fmla="*/ 61 w 621"/>
              <a:gd name="T29" fmla="*/ 558 h 776"/>
              <a:gd name="T30" fmla="*/ 61 w 621"/>
              <a:gd name="T31" fmla="*/ 619 h 776"/>
              <a:gd name="T32" fmla="*/ 61 w 621"/>
              <a:gd name="T33" fmla="*/ 651 h 776"/>
              <a:gd name="T34" fmla="*/ 61 w 621"/>
              <a:gd name="T35" fmla="*/ 651 h 776"/>
              <a:gd name="T36" fmla="*/ 93 w 621"/>
              <a:gd name="T37" fmla="*/ 743 h 776"/>
              <a:gd name="T38" fmla="*/ 93 w 621"/>
              <a:gd name="T39" fmla="*/ 775 h 776"/>
              <a:gd name="T40" fmla="*/ 124 w 621"/>
              <a:gd name="T41" fmla="*/ 743 h 776"/>
              <a:gd name="T42" fmla="*/ 155 w 621"/>
              <a:gd name="T43" fmla="*/ 743 h 776"/>
              <a:gd name="T44" fmla="*/ 185 w 621"/>
              <a:gd name="T45" fmla="*/ 743 h 776"/>
              <a:gd name="T46" fmla="*/ 217 w 621"/>
              <a:gd name="T47" fmla="*/ 743 h 776"/>
              <a:gd name="T48" fmla="*/ 217 w 621"/>
              <a:gd name="T49" fmla="*/ 743 h 776"/>
              <a:gd name="T50" fmla="*/ 309 w 621"/>
              <a:gd name="T51" fmla="*/ 743 h 776"/>
              <a:gd name="T52" fmla="*/ 341 w 621"/>
              <a:gd name="T53" fmla="*/ 743 h 776"/>
              <a:gd name="T54" fmla="*/ 372 w 621"/>
              <a:gd name="T55" fmla="*/ 713 h 776"/>
              <a:gd name="T56" fmla="*/ 372 w 621"/>
              <a:gd name="T57" fmla="*/ 682 h 776"/>
              <a:gd name="T58" fmla="*/ 372 w 621"/>
              <a:gd name="T59" fmla="*/ 651 h 776"/>
              <a:gd name="T60" fmla="*/ 403 w 621"/>
              <a:gd name="T61" fmla="*/ 589 h 776"/>
              <a:gd name="T62" fmla="*/ 496 w 621"/>
              <a:gd name="T63" fmla="*/ 558 h 776"/>
              <a:gd name="T64" fmla="*/ 589 w 621"/>
              <a:gd name="T65" fmla="*/ 558 h 776"/>
              <a:gd name="T66" fmla="*/ 620 w 621"/>
              <a:gd name="T67" fmla="*/ 527 h 776"/>
              <a:gd name="T68" fmla="*/ 620 w 621"/>
              <a:gd name="T69" fmla="*/ 495 h 776"/>
              <a:gd name="T70" fmla="*/ 557 w 621"/>
              <a:gd name="T71" fmla="*/ 434 h 776"/>
              <a:gd name="T72" fmla="*/ 527 w 621"/>
              <a:gd name="T73" fmla="*/ 434 h 776"/>
              <a:gd name="T74" fmla="*/ 496 w 621"/>
              <a:gd name="T75" fmla="*/ 434 h 776"/>
              <a:gd name="T76" fmla="*/ 465 w 621"/>
              <a:gd name="T77" fmla="*/ 341 h 776"/>
              <a:gd name="T78" fmla="*/ 465 w 621"/>
              <a:gd name="T79" fmla="*/ 310 h 776"/>
              <a:gd name="T80" fmla="*/ 465 w 621"/>
              <a:gd name="T81" fmla="*/ 279 h 776"/>
              <a:gd name="T82" fmla="*/ 465 w 621"/>
              <a:gd name="T83" fmla="*/ 248 h 776"/>
              <a:gd name="T84" fmla="*/ 403 w 621"/>
              <a:gd name="T85" fmla="*/ 248 h 776"/>
              <a:gd name="T86" fmla="*/ 341 w 621"/>
              <a:gd name="T87" fmla="*/ 186 h 776"/>
              <a:gd name="T88" fmla="*/ 279 w 621"/>
              <a:gd name="T89" fmla="*/ 186 h 776"/>
              <a:gd name="T90" fmla="*/ 279 w 621"/>
              <a:gd name="T91" fmla="*/ 186 h 776"/>
              <a:gd name="T92" fmla="*/ 248 w 621"/>
              <a:gd name="T93" fmla="*/ 154 h 776"/>
              <a:gd name="T94" fmla="*/ 217 w 621"/>
              <a:gd name="T95" fmla="*/ 124 h 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21" h="776">
                <a:moveTo>
                  <a:pt x="185" y="62"/>
                </a:moveTo>
                <a:lnTo>
                  <a:pt x="185" y="62"/>
                </a:lnTo>
                <a:cubicBezTo>
                  <a:pt x="185" y="31"/>
                  <a:pt x="185" y="31"/>
                  <a:pt x="185" y="31"/>
                </a:cubicBezTo>
                <a:lnTo>
                  <a:pt x="185" y="31"/>
                </a:lnTo>
                <a:lnTo>
                  <a:pt x="185" y="0"/>
                </a:lnTo>
                <a:lnTo>
                  <a:pt x="185" y="0"/>
                </a:lnTo>
                <a:cubicBezTo>
                  <a:pt x="185" y="0"/>
                  <a:pt x="185" y="0"/>
                  <a:pt x="155" y="0"/>
                </a:cubicBezTo>
                <a:lnTo>
                  <a:pt x="155" y="0"/>
                </a:lnTo>
                <a:cubicBezTo>
                  <a:pt x="155" y="0"/>
                  <a:pt x="155" y="31"/>
                  <a:pt x="124" y="31"/>
                </a:cubicBezTo>
                <a:lnTo>
                  <a:pt x="124" y="31"/>
                </a:lnTo>
                <a:cubicBezTo>
                  <a:pt x="93" y="62"/>
                  <a:pt x="93" y="62"/>
                  <a:pt x="93" y="62"/>
                </a:cubicBezTo>
                <a:lnTo>
                  <a:pt x="93" y="62"/>
                </a:lnTo>
                <a:cubicBezTo>
                  <a:pt x="93" y="62"/>
                  <a:pt x="93" y="62"/>
                  <a:pt x="61" y="62"/>
                </a:cubicBezTo>
                <a:lnTo>
                  <a:pt x="61" y="62"/>
                </a:lnTo>
                <a:lnTo>
                  <a:pt x="61" y="93"/>
                </a:lnTo>
                <a:cubicBezTo>
                  <a:pt x="61" y="93"/>
                  <a:pt x="61" y="93"/>
                  <a:pt x="31" y="93"/>
                </a:cubicBezTo>
                <a:lnTo>
                  <a:pt x="31" y="93"/>
                </a:lnTo>
                <a:lnTo>
                  <a:pt x="31" y="93"/>
                </a:lnTo>
                <a:cubicBezTo>
                  <a:pt x="31" y="93"/>
                  <a:pt x="31" y="93"/>
                  <a:pt x="31" y="124"/>
                </a:cubicBezTo>
                <a:cubicBezTo>
                  <a:pt x="31" y="124"/>
                  <a:pt x="61" y="124"/>
                  <a:pt x="61" y="154"/>
                </a:cubicBezTo>
                <a:lnTo>
                  <a:pt x="61" y="154"/>
                </a:lnTo>
                <a:cubicBezTo>
                  <a:pt x="61" y="154"/>
                  <a:pt x="61" y="186"/>
                  <a:pt x="31" y="186"/>
                </a:cubicBezTo>
                <a:lnTo>
                  <a:pt x="31" y="186"/>
                </a:lnTo>
                <a:cubicBezTo>
                  <a:pt x="31" y="217"/>
                  <a:pt x="31" y="217"/>
                  <a:pt x="31" y="217"/>
                </a:cubicBezTo>
                <a:lnTo>
                  <a:pt x="31" y="248"/>
                </a:lnTo>
                <a:lnTo>
                  <a:pt x="31" y="248"/>
                </a:lnTo>
                <a:lnTo>
                  <a:pt x="31" y="248"/>
                </a:lnTo>
                <a:cubicBezTo>
                  <a:pt x="31" y="248"/>
                  <a:pt x="31" y="248"/>
                  <a:pt x="31" y="279"/>
                </a:cubicBezTo>
                <a:lnTo>
                  <a:pt x="31" y="310"/>
                </a:lnTo>
                <a:lnTo>
                  <a:pt x="31" y="310"/>
                </a:lnTo>
                <a:lnTo>
                  <a:pt x="31" y="341"/>
                </a:lnTo>
                <a:lnTo>
                  <a:pt x="31" y="341"/>
                </a:lnTo>
                <a:lnTo>
                  <a:pt x="31" y="341"/>
                </a:lnTo>
                <a:cubicBezTo>
                  <a:pt x="31" y="341"/>
                  <a:pt x="31" y="341"/>
                  <a:pt x="31" y="371"/>
                </a:cubicBezTo>
                <a:cubicBezTo>
                  <a:pt x="31" y="371"/>
                  <a:pt x="31" y="371"/>
                  <a:pt x="31" y="403"/>
                </a:cubicBezTo>
                <a:lnTo>
                  <a:pt x="31" y="403"/>
                </a:lnTo>
                <a:cubicBezTo>
                  <a:pt x="31" y="403"/>
                  <a:pt x="31" y="403"/>
                  <a:pt x="31" y="434"/>
                </a:cubicBezTo>
                <a:lnTo>
                  <a:pt x="31" y="434"/>
                </a:lnTo>
                <a:cubicBezTo>
                  <a:pt x="31" y="434"/>
                  <a:pt x="31" y="434"/>
                  <a:pt x="0" y="465"/>
                </a:cubicBezTo>
                <a:lnTo>
                  <a:pt x="0" y="465"/>
                </a:lnTo>
                <a:lnTo>
                  <a:pt x="0" y="465"/>
                </a:lnTo>
                <a:lnTo>
                  <a:pt x="0" y="465"/>
                </a:lnTo>
                <a:cubicBezTo>
                  <a:pt x="0" y="495"/>
                  <a:pt x="31" y="495"/>
                  <a:pt x="31" y="495"/>
                </a:cubicBezTo>
                <a:cubicBezTo>
                  <a:pt x="31" y="527"/>
                  <a:pt x="31" y="527"/>
                  <a:pt x="31" y="558"/>
                </a:cubicBezTo>
                <a:cubicBezTo>
                  <a:pt x="31" y="558"/>
                  <a:pt x="31" y="558"/>
                  <a:pt x="61" y="558"/>
                </a:cubicBezTo>
                <a:lnTo>
                  <a:pt x="61" y="558"/>
                </a:lnTo>
                <a:lnTo>
                  <a:pt x="61" y="589"/>
                </a:lnTo>
                <a:cubicBezTo>
                  <a:pt x="61" y="589"/>
                  <a:pt x="61" y="589"/>
                  <a:pt x="61" y="619"/>
                </a:cubicBezTo>
                <a:cubicBezTo>
                  <a:pt x="61" y="619"/>
                  <a:pt x="61" y="619"/>
                  <a:pt x="61" y="651"/>
                </a:cubicBezTo>
                <a:lnTo>
                  <a:pt x="61" y="651"/>
                </a:lnTo>
                <a:lnTo>
                  <a:pt x="61" y="651"/>
                </a:lnTo>
                <a:lnTo>
                  <a:pt x="61" y="651"/>
                </a:lnTo>
                <a:lnTo>
                  <a:pt x="61" y="651"/>
                </a:lnTo>
                <a:lnTo>
                  <a:pt x="61" y="651"/>
                </a:lnTo>
                <a:cubicBezTo>
                  <a:pt x="61" y="682"/>
                  <a:pt x="61" y="682"/>
                  <a:pt x="61" y="713"/>
                </a:cubicBezTo>
                <a:lnTo>
                  <a:pt x="61" y="713"/>
                </a:lnTo>
                <a:cubicBezTo>
                  <a:pt x="93" y="713"/>
                  <a:pt x="93" y="743"/>
                  <a:pt x="93" y="743"/>
                </a:cubicBezTo>
                <a:lnTo>
                  <a:pt x="93" y="775"/>
                </a:lnTo>
                <a:lnTo>
                  <a:pt x="93" y="775"/>
                </a:lnTo>
                <a:lnTo>
                  <a:pt x="93" y="775"/>
                </a:lnTo>
                <a:lnTo>
                  <a:pt x="93" y="775"/>
                </a:lnTo>
                <a:lnTo>
                  <a:pt x="93" y="775"/>
                </a:lnTo>
                <a:cubicBezTo>
                  <a:pt x="124" y="775"/>
                  <a:pt x="124" y="743"/>
                  <a:pt x="124" y="743"/>
                </a:cubicBezTo>
                <a:cubicBezTo>
                  <a:pt x="124" y="743"/>
                  <a:pt x="124" y="743"/>
                  <a:pt x="155" y="743"/>
                </a:cubicBezTo>
                <a:lnTo>
                  <a:pt x="155" y="743"/>
                </a:lnTo>
                <a:lnTo>
                  <a:pt x="155" y="743"/>
                </a:lnTo>
                <a:cubicBezTo>
                  <a:pt x="185" y="713"/>
                  <a:pt x="185" y="713"/>
                  <a:pt x="185" y="713"/>
                </a:cubicBezTo>
                <a:cubicBezTo>
                  <a:pt x="185" y="743"/>
                  <a:pt x="185" y="743"/>
                  <a:pt x="185" y="743"/>
                </a:cubicBezTo>
                <a:lnTo>
                  <a:pt x="185" y="743"/>
                </a:lnTo>
                <a:cubicBezTo>
                  <a:pt x="185" y="743"/>
                  <a:pt x="185" y="743"/>
                  <a:pt x="217" y="743"/>
                </a:cubicBezTo>
                <a:lnTo>
                  <a:pt x="217" y="743"/>
                </a:lnTo>
                <a:lnTo>
                  <a:pt x="217" y="743"/>
                </a:lnTo>
                <a:lnTo>
                  <a:pt x="217" y="743"/>
                </a:lnTo>
                <a:lnTo>
                  <a:pt x="217" y="743"/>
                </a:lnTo>
                <a:lnTo>
                  <a:pt x="217" y="743"/>
                </a:lnTo>
                <a:cubicBezTo>
                  <a:pt x="248" y="743"/>
                  <a:pt x="248" y="743"/>
                  <a:pt x="279" y="743"/>
                </a:cubicBezTo>
                <a:cubicBezTo>
                  <a:pt x="279" y="743"/>
                  <a:pt x="279" y="743"/>
                  <a:pt x="309" y="743"/>
                </a:cubicBezTo>
                <a:lnTo>
                  <a:pt x="309" y="743"/>
                </a:lnTo>
                <a:lnTo>
                  <a:pt x="309" y="743"/>
                </a:lnTo>
                <a:lnTo>
                  <a:pt x="309" y="743"/>
                </a:lnTo>
                <a:lnTo>
                  <a:pt x="341" y="743"/>
                </a:lnTo>
                <a:lnTo>
                  <a:pt x="341" y="713"/>
                </a:lnTo>
                <a:lnTo>
                  <a:pt x="341" y="713"/>
                </a:lnTo>
                <a:lnTo>
                  <a:pt x="372" y="713"/>
                </a:lnTo>
                <a:lnTo>
                  <a:pt x="372" y="713"/>
                </a:lnTo>
                <a:cubicBezTo>
                  <a:pt x="372" y="682"/>
                  <a:pt x="372" y="682"/>
                  <a:pt x="372" y="682"/>
                </a:cubicBezTo>
                <a:lnTo>
                  <a:pt x="372" y="682"/>
                </a:lnTo>
                <a:cubicBezTo>
                  <a:pt x="372" y="651"/>
                  <a:pt x="372" y="651"/>
                  <a:pt x="372" y="651"/>
                </a:cubicBezTo>
                <a:lnTo>
                  <a:pt x="372" y="651"/>
                </a:lnTo>
                <a:lnTo>
                  <a:pt x="372" y="651"/>
                </a:lnTo>
                <a:cubicBezTo>
                  <a:pt x="372" y="619"/>
                  <a:pt x="372" y="619"/>
                  <a:pt x="372" y="619"/>
                </a:cubicBezTo>
                <a:lnTo>
                  <a:pt x="372" y="619"/>
                </a:lnTo>
                <a:lnTo>
                  <a:pt x="403" y="589"/>
                </a:lnTo>
                <a:cubicBezTo>
                  <a:pt x="433" y="589"/>
                  <a:pt x="465" y="558"/>
                  <a:pt x="496" y="558"/>
                </a:cubicBezTo>
                <a:lnTo>
                  <a:pt x="496" y="558"/>
                </a:lnTo>
                <a:lnTo>
                  <a:pt x="496" y="558"/>
                </a:lnTo>
                <a:lnTo>
                  <a:pt x="527" y="558"/>
                </a:lnTo>
                <a:lnTo>
                  <a:pt x="527" y="558"/>
                </a:lnTo>
                <a:cubicBezTo>
                  <a:pt x="557" y="558"/>
                  <a:pt x="589" y="558"/>
                  <a:pt x="589" y="558"/>
                </a:cubicBezTo>
                <a:lnTo>
                  <a:pt x="589" y="558"/>
                </a:lnTo>
                <a:cubicBezTo>
                  <a:pt x="620" y="558"/>
                  <a:pt x="620" y="527"/>
                  <a:pt x="620" y="527"/>
                </a:cubicBezTo>
                <a:lnTo>
                  <a:pt x="620" y="527"/>
                </a:lnTo>
                <a:cubicBezTo>
                  <a:pt x="620" y="495"/>
                  <a:pt x="620" y="495"/>
                  <a:pt x="620" y="495"/>
                </a:cubicBezTo>
                <a:lnTo>
                  <a:pt x="620" y="495"/>
                </a:lnTo>
                <a:lnTo>
                  <a:pt x="620" y="495"/>
                </a:lnTo>
                <a:lnTo>
                  <a:pt x="589" y="495"/>
                </a:lnTo>
                <a:cubicBezTo>
                  <a:pt x="589" y="495"/>
                  <a:pt x="557" y="465"/>
                  <a:pt x="557" y="434"/>
                </a:cubicBezTo>
                <a:lnTo>
                  <a:pt x="557" y="434"/>
                </a:lnTo>
                <a:lnTo>
                  <a:pt x="557" y="434"/>
                </a:lnTo>
                <a:lnTo>
                  <a:pt x="557" y="434"/>
                </a:lnTo>
                <a:lnTo>
                  <a:pt x="527" y="434"/>
                </a:lnTo>
                <a:lnTo>
                  <a:pt x="527" y="434"/>
                </a:lnTo>
                <a:cubicBezTo>
                  <a:pt x="527" y="434"/>
                  <a:pt x="527" y="434"/>
                  <a:pt x="496" y="434"/>
                </a:cubicBezTo>
                <a:lnTo>
                  <a:pt x="496" y="434"/>
                </a:lnTo>
                <a:cubicBezTo>
                  <a:pt x="496" y="434"/>
                  <a:pt x="496" y="434"/>
                  <a:pt x="465" y="403"/>
                </a:cubicBezTo>
                <a:lnTo>
                  <a:pt x="465" y="371"/>
                </a:lnTo>
                <a:cubicBezTo>
                  <a:pt x="465" y="341"/>
                  <a:pt x="465" y="341"/>
                  <a:pt x="465" y="341"/>
                </a:cubicBezTo>
                <a:lnTo>
                  <a:pt x="465" y="341"/>
                </a:lnTo>
                <a:lnTo>
                  <a:pt x="465" y="341"/>
                </a:lnTo>
                <a:lnTo>
                  <a:pt x="465" y="310"/>
                </a:lnTo>
                <a:lnTo>
                  <a:pt x="465" y="310"/>
                </a:lnTo>
                <a:cubicBezTo>
                  <a:pt x="465" y="279"/>
                  <a:pt x="465" y="279"/>
                  <a:pt x="465" y="279"/>
                </a:cubicBezTo>
                <a:lnTo>
                  <a:pt x="465" y="279"/>
                </a:lnTo>
                <a:lnTo>
                  <a:pt x="465" y="279"/>
                </a:lnTo>
                <a:cubicBezTo>
                  <a:pt x="465" y="248"/>
                  <a:pt x="465" y="248"/>
                  <a:pt x="465" y="248"/>
                </a:cubicBezTo>
                <a:lnTo>
                  <a:pt x="465" y="248"/>
                </a:lnTo>
                <a:lnTo>
                  <a:pt x="465" y="248"/>
                </a:lnTo>
                <a:lnTo>
                  <a:pt x="433" y="248"/>
                </a:lnTo>
                <a:cubicBezTo>
                  <a:pt x="433" y="248"/>
                  <a:pt x="433" y="248"/>
                  <a:pt x="403" y="248"/>
                </a:cubicBezTo>
                <a:cubicBezTo>
                  <a:pt x="403" y="248"/>
                  <a:pt x="372" y="248"/>
                  <a:pt x="372" y="217"/>
                </a:cubicBezTo>
                <a:cubicBezTo>
                  <a:pt x="372" y="217"/>
                  <a:pt x="372" y="217"/>
                  <a:pt x="341" y="217"/>
                </a:cubicBezTo>
                <a:cubicBezTo>
                  <a:pt x="341" y="186"/>
                  <a:pt x="341" y="186"/>
                  <a:pt x="341" y="186"/>
                </a:cubicBezTo>
                <a:lnTo>
                  <a:pt x="341" y="186"/>
                </a:lnTo>
                <a:lnTo>
                  <a:pt x="341" y="186"/>
                </a:lnTo>
                <a:cubicBezTo>
                  <a:pt x="309" y="186"/>
                  <a:pt x="309" y="186"/>
                  <a:pt x="279" y="186"/>
                </a:cubicBezTo>
                <a:lnTo>
                  <a:pt x="279" y="186"/>
                </a:lnTo>
                <a:lnTo>
                  <a:pt x="279" y="186"/>
                </a:lnTo>
                <a:lnTo>
                  <a:pt x="279" y="186"/>
                </a:lnTo>
                <a:lnTo>
                  <a:pt x="279" y="186"/>
                </a:lnTo>
                <a:lnTo>
                  <a:pt x="279" y="186"/>
                </a:lnTo>
                <a:cubicBezTo>
                  <a:pt x="279" y="186"/>
                  <a:pt x="248" y="186"/>
                  <a:pt x="248" y="154"/>
                </a:cubicBezTo>
                <a:lnTo>
                  <a:pt x="248" y="154"/>
                </a:lnTo>
                <a:cubicBezTo>
                  <a:pt x="217" y="154"/>
                  <a:pt x="217" y="154"/>
                  <a:pt x="217" y="124"/>
                </a:cubicBezTo>
                <a:lnTo>
                  <a:pt x="217" y="124"/>
                </a:lnTo>
                <a:cubicBezTo>
                  <a:pt x="185" y="124"/>
                  <a:pt x="185" y="93"/>
                  <a:pt x="185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2" name="Freeform 159"/>
          <p:cNvSpPr>
            <a:spLocks noChangeArrowheads="1"/>
          </p:cNvSpPr>
          <p:nvPr/>
        </p:nvSpPr>
        <p:spPr bwMode="auto">
          <a:xfrm>
            <a:off x="3139859" y="5263493"/>
            <a:ext cx="1680" cy="13580"/>
          </a:xfrm>
          <a:custGeom>
            <a:avLst/>
            <a:gdLst>
              <a:gd name="T0" fmla="*/ 0 w 1"/>
              <a:gd name="T1" fmla="*/ 0 h 32"/>
              <a:gd name="T2" fmla="*/ 0 w 1"/>
              <a:gd name="T3" fmla="*/ 0 h 32"/>
              <a:gd name="T4" fmla="*/ 0 w 1"/>
              <a:gd name="T5" fmla="*/ 31 h 32"/>
              <a:gd name="T6" fmla="*/ 0 w 1"/>
              <a:gd name="T7" fmla="*/ 31 h 32"/>
              <a:gd name="T8" fmla="*/ 0 w 1"/>
              <a:gd name="T9" fmla="*/ 31 h 32"/>
              <a:gd name="T10" fmla="*/ 0 w 1"/>
              <a:gd name="T11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" h="32">
                <a:moveTo>
                  <a:pt x="0" y="0"/>
                </a:moveTo>
                <a:lnTo>
                  <a:pt x="0" y="0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3" name="Freeform 160"/>
          <p:cNvSpPr>
            <a:spLocks noChangeArrowheads="1"/>
          </p:cNvSpPr>
          <p:nvPr/>
        </p:nvSpPr>
        <p:spPr bwMode="auto">
          <a:xfrm>
            <a:off x="2998690" y="4091782"/>
            <a:ext cx="272256" cy="1146493"/>
          </a:xfrm>
          <a:custGeom>
            <a:avLst/>
            <a:gdLst>
              <a:gd name="T0" fmla="*/ 465 w 714"/>
              <a:gd name="T1" fmla="*/ 2511 h 2605"/>
              <a:gd name="T2" fmla="*/ 465 w 714"/>
              <a:gd name="T3" fmla="*/ 2448 h 2605"/>
              <a:gd name="T4" fmla="*/ 496 w 714"/>
              <a:gd name="T5" fmla="*/ 2356 h 2605"/>
              <a:gd name="T6" fmla="*/ 496 w 714"/>
              <a:gd name="T7" fmla="*/ 2293 h 2605"/>
              <a:gd name="T8" fmla="*/ 527 w 714"/>
              <a:gd name="T9" fmla="*/ 2232 h 2605"/>
              <a:gd name="T10" fmla="*/ 557 w 714"/>
              <a:gd name="T11" fmla="*/ 2108 h 2605"/>
              <a:gd name="T12" fmla="*/ 527 w 714"/>
              <a:gd name="T13" fmla="*/ 1984 h 2605"/>
              <a:gd name="T14" fmla="*/ 527 w 714"/>
              <a:gd name="T15" fmla="*/ 1922 h 2605"/>
              <a:gd name="T16" fmla="*/ 557 w 714"/>
              <a:gd name="T17" fmla="*/ 1828 h 2605"/>
              <a:gd name="T18" fmla="*/ 589 w 714"/>
              <a:gd name="T19" fmla="*/ 1704 h 2605"/>
              <a:gd name="T20" fmla="*/ 620 w 714"/>
              <a:gd name="T21" fmla="*/ 1674 h 2605"/>
              <a:gd name="T22" fmla="*/ 651 w 714"/>
              <a:gd name="T23" fmla="*/ 1612 h 2605"/>
              <a:gd name="T24" fmla="*/ 651 w 714"/>
              <a:gd name="T25" fmla="*/ 1550 h 2605"/>
              <a:gd name="T26" fmla="*/ 713 w 714"/>
              <a:gd name="T27" fmla="*/ 1456 h 2605"/>
              <a:gd name="T28" fmla="*/ 681 w 714"/>
              <a:gd name="T29" fmla="*/ 1395 h 2605"/>
              <a:gd name="T30" fmla="*/ 651 w 714"/>
              <a:gd name="T31" fmla="*/ 1302 h 2605"/>
              <a:gd name="T32" fmla="*/ 620 w 714"/>
              <a:gd name="T33" fmla="*/ 1208 h 2605"/>
              <a:gd name="T34" fmla="*/ 620 w 714"/>
              <a:gd name="T35" fmla="*/ 1178 h 2605"/>
              <a:gd name="T36" fmla="*/ 589 w 714"/>
              <a:gd name="T37" fmla="*/ 1116 h 2605"/>
              <a:gd name="T38" fmla="*/ 557 w 714"/>
              <a:gd name="T39" fmla="*/ 1054 h 2605"/>
              <a:gd name="T40" fmla="*/ 620 w 714"/>
              <a:gd name="T41" fmla="*/ 992 h 2605"/>
              <a:gd name="T42" fmla="*/ 589 w 714"/>
              <a:gd name="T43" fmla="*/ 930 h 2605"/>
              <a:gd name="T44" fmla="*/ 620 w 714"/>
              <a:gd name="T45" fmla="*/ 868 h 2605"/>
              <a:gd name="T46" fmla="*/ 620 w 714"/>
              <a:gd name="T47" fmla="*/ 775 h 2605"/>
              <a:gd name="T48" fmla="*/ 620 w 714"/>
              <a:gd name="T49" fmla="*/ 743 h 2605"/>
              <a:gd name="T50" fmla="*/ 589 w 714"/>
              <a:gd name="T51" fmla="*/ 682 h 2605"/>
              <a:gd name="T52" fmla="*/ 557 w 714"/>
              <a:gd name="T53" fmla="*/ 682 h 2605"/>
              <a:gd name="T54" fmla="*/ 465 w 714"/>
              <a:gd name="T55" fmla="*/ 620 h 2605"/>
              <a:gd name="T56" fmla="*/ 433 w 714"/>
              <a:gd name="T57" fmla="*/ 589 h 2605"/>
              <a:gd name="T58" fmla="*/ 372 w 714"/>
              <a:gd name="T59" fmla="*/ 527 h 2605"/>
              <a:gd name="T60" fmla="*/ 341 w 714"/>
              <a:gd name="T61" fmla="*/ 465 h 2605"/>
              <a:gd name="T62" fmla="*/ 341 w 714"/>
              <a:gd name="T63" fmla="*/ 403 h 2605"/>
              <a:gd name="T64" fmla="*/ 372 w 714"/>
              <a:gd name="T65" fmla="*/ 341 h 2605"/>
              <a:gd name="T66" fmla="*/ 372 w 714"/>
              <a:gd name="T67" fmla="*/ 310 h 2605"/>
              <a:gd name="T68" fmla="*/ 403 w 714"/>
              <a:gd name="T69" fmla="*/ 248 h 2605"/>
              <a:gd name="T70" fmla="*/ 527 w 714"/>
              <a:gd name="T71" fmla="*/ 186 h 2605"/>
              <a:gd name="T72" fmla="*/ 527 w 714"/>
              <a:gd name="T73" fmla="*/ 124 h 2605"/>
              <a:gd name="T74" fmla="*/ 433 w 714"/>
              <a:gd name="T75" fmla="*/ 124 h 2605"/>
              <a:gd name="T76" fmla="*/ 372 w 714"/>
              <a:gd name="T77" fmla="*/ 31 h 2605"/>
              <a:gd name="T78" fmla="*/ 309 w 714"/>
              <a:gd name="T79" fmla="*/ 31 h 2605"/>
              <a:gd name="T80" fmla="*/ 186 w 714"/>
              <a:gd name="T81" fmla="*/ 124 h 2605"/>
              <a:gd name="T82" fmla="*/ 92 w 714"/>
              <a:gd name="T83" fmla="*/ 310 h 2605"/>
              <a:gd name="T84" fmla="*/ 31 w 714"/>
              <a:gd name="T85" fmla="*/ 248 h 2605"/>
              <a:gd name="T86" fmla="*/ 0 w 714"/>
              <a:gd name="T87" fmla="*/ 279 h 2605"/>
              <a:gd name="T88" fmla="*/ 62 w 714"/>
              <a:gd name="T89" fmla="*/ 434 h 2605"/>
              <a:gd name="T90" fmla="*/ 124 w 714"/>
              <a:gd name="T91" fmla="*/ 558 h 2605"/>
              <a:gd name="T92" fmla="*/ 186 w 714"/>
              <a:gd name="T93" fmla="*/ 682 h 2605"/>
              <a:gd name="T94" fmla="*/ 279 w 714"/>
              <a:gd name="T95" fmla="*/ 868 h 2605"/>
              <a:gd name="T96" fmla="*/ 433 w 714"/>
              <a:gd name="T97" fmla="*/ 992 h 2605"/>
              <a:gd name="T98" fmla="*/ 557 w 714"/>
              <a:gd name="T99" fmla="*/ 1116 h 2605"/>
              <a:gd name="T100" fmla="*/ 589 w 714"/>
              <a:gd name="T101" fmla="*/ 1271 h 2605"/>
              <a:gd name="T102" fmla="*/ 557 w 714"/>
              <a:gd name="T103" fmla="*/ 1426 h 2605"/>
              <a:gd name="T104" fmla="*/ 557 w 714"/>
              <a:gd name="T105" fmla="*/ 1550 h 2605"/>
              <a:gd name="T106" fmla="*/ 527 w 714"/>
              <a:gd name="T107" fmla="*/ 1736 h 2605"/>
              <a:gd name="T108" fmla="*/ 527 w 714"/>
              <a:gd name="T109" fmla="*/ 1828 h 2605"/>
              <a:gd name="T110" fmla="*/ 496 w 714"/>
              <a:gd name="T111" fmla="*/ 1952 h 2605"/>
              <a:gd name="T112" fmla="*/ 496 w 714"/>
              <a:gd name="T113" fmla="*/ 2139 h 2605"/>
              <a:gd name="T114" fmla="*/ 433 w 714"/>
              <a:gd name="T115" fmla="*/ 2293 h 2605"/>
              <a:gd name="T116" fmla="*/ 403 w 714"/>
              <a:gd name="T117" fmla="*/ 2356 h 2605"/>
              <a:gd name="T118" fmla="*/ 372 w 714"/>
              <a:gd name="T119" fmla="*/ 2572 h 2605"/>
              <a:gd name="T120" fmla="*/ 433 w 714"/>
              <a:gd name="T121" fmla="*/ 2572 h 2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14" h="2605">
                <a:moveTo>
                  <a:pt x="433" y="2541"/>
                </a:moveTo>
                <a:lnTo>
                  <a:pt x="433" y="2541"/>
                </a:lnTo>
                <a:lnTo>
                  <a:pt x="433" y="2541"/>
                </a:lnTo>
                <a:cubicBezTo>
                  <a:pt x="433" y="2541"/>
                  <a:pt x="433" y="2541"/>
                  <a:pt x="465" y="2511"/>
                </a:cubicBezTo>
                <a:lnTo>
                  <a:pt x="465" y="2511"/>
                </a:lnTo>
                <a:lnTo>
                  <a:pt x="465" y="2511"/>
                </a:lnTo>
                <a:lnTo>
                  <a:pt x="465" y="2511"/>
                </a:lnTo>
                <a:lnTo>
                  <a:pt x="465" y="2480"/>
                </a:lnTo>
                <a:lnTo>
                  <a:pt x="465" y="2480"/>
                </a:lnTo>
                <a:cubicBezTo>
                  <a:pt x="465" y="2480"/>
                  <a:pt x="465" y="2480"/>
                  <a:pt x="465" y="2448"/>
                </a:cubicBezTo>
                <a:lnTo>
                  <a:pt x="465" y="2448"/>
                </a:lnTo>
                <a:lnTo>
                  <a:pt x="465" y="2448"/>
                </a:lnTo>
                <a:cubicBezTo>
                  <a:pt x="465" y="2417"/>
                  <a:pt x="465" y="2417"/>
                  <a:pt x="496" y="2417"/>
                </a:cubicBezTo>
                <a:lnTo>
                  <a:pt x="496" y="2387"/>
                </a:lnTo>
                <a:cubicBezTo>
                  <a:pt x="496" y="2387"/>
                  <a:pt x="496" y="2387"/>
                  <a:pt x="496" y="2356"/>
                </a:cubicBezTo>
                <a:lnTo>
                  <a:pt x="496" y="2356"/>
                </a:lnTo>
                <a:cubicBezTo>
                  <a:pt x="496" y="2356"/>
                  <a:pt x="496" y="2356"/>
                  <a:pt x="496" y="2324"/>
                </a:cubicBezTo>
                <a:lnTo>
                  <a:pt x="496" y="2324"/>
                </a:lnTo>
                <a:lnTo>
                  <a:pt x="496" y="2324"/>
                </a:lnTo>
                <a:lnTo>
                  <a:pt x="496" y="2293"/>
                </a:lnTo>
                <a:lnTo>
                  <a:pt x="496" y="2293"/>
                </a:lnTo>
                <a:cubicBezTo>
                  <a:pt x="496" y="2263"/>
                  <a:pt x="496" y="2263"/>
                  <a:pt x="496" y="2263"/>
                </a:cubicBezTo>
                <a:cubicBezTo>
                  <a:pt x="496" y="2263"/>
                  <a:pt x="527" y="2263"/>
                  <a:pt x="527" y="2232"/>
                </a:cubicBezTo>
                <a:lnTo>
                  <a:pt x="527" y="2232"/>
                </a:lnTo>
                <a:lnTo>
                  <a:pt x="527" y="2232"/>
                </a:lnTo>
                <a:lnTo>
                  <a:pt x="527" y="2232"/>
                </a:lnTo>
                <a:lnTo>
                  <a:pt x="527" y="2200"/>
                </a:lnTo>
                <a:cubicBezTo>
                  <a:pt x="527" y="2200"/>
                  <a:pt x="527" y="2200"/>
                  <a:pt x="527" y="2169"/>
                </a:cubicBezTo>
                <a:cubicBezTo>
                  <a:pt x="527" y="2169"/>
                  <a:pt x="527" y="2169"/>
                  <a:pt x="557" y="2169"/>
                </a:cubicBezTo>
                <a:cubicBezTo>
                  <a:pt x="557" y="2169"/>
                  <a:pt x="557" y="2139"/>
                  <a:pt x="557" y="2108"/>
                </a:cubicBezTo>
                <a:lnTo>
                  <a:pt x="557" y="2108"/>
                </a:lnTo>
                <a:lnTo>
                  <a:pt x="557" y="2076"/>
                </a:lnTo>
                <a:cubicBezTo>
                  <a:pt x="557" y="2076"/>
                  <a:pt x="557" y="2076"/>
                  <a:pt x="557" y="2046"/>
                </a:cubicBezTo>
                <a:cubicBezTo>
                  <a:pt x="557" y="2046"/>
                  <a:pt x="527" y="2046"/>
                  <a:pt x="527" y="2015"/>
                </a:cubicBezTo>
                <a:cubicBezTo>
                  <a:pt x="527" y="2015"/>
                  <a:pt x="527" y="2015"/>
                  <a:pt x="527" y="1984"/>
                </a:cubicBezTo>
                <a:lnTo>
                  <a:pt x="527" y="1984"/>
                </a:lnTo>
                <a:lnTo>
                  <a:pt x="527" y="1952"/>
                </a:lnTo>
                <a:lnTo>
                  <a:pt x="527" y="1952"/>
                </a:lnTo>
                <a:cubicBezTo>
                  <a:pt x="527" y="1922"/>
                  <a:pt x="527" y="1922"/>
                  <a:pt x="527" y="1922"/>
                </a:cubicBezTo>
                <a:lnTo>
                  <a:pt x="527" y="1922"/>
                </a:lnTo>
                <a:lnTo>
                  <a:pt x="527" y="1922"/>
                </a:lnTo>
                <a:cubicBezTo>
                  <a:pt x="557" y="1891"/>
                  <a:pt x="557" y="1891"/>
                  <a:pt x="557" y="1891"/>
                </a:cubicBezTo>
                <a:lnTo>
                  <a:pt x="557" y="1860"/>
                </a:lnTo>
                <a:lnTo>
                  <a:pt x="557" y="1860"/>
                </a:lnTo>
                <a:cubicBezTo>
                  <a:pt x="557" y="1828"/>
                  <a:pt x="557" y="1828"/>
                  <a:pt x="557" y="1828"/>
                </a:cubicBezTo>
                <a:lnTo>
                  <a:pt x="557" y="1828"/>
                </a:lnTo>
                <a:lnTo>
                  <a:pt x="557" y="1798"/>
                </a:lnTo>
                <a:lnTo>
                  <a:pt x="557" y="1798"/>
                </a:lnTo>
                <a:lnTo>
                  <a:pt x="557" y="1798"/>
                </a:lnTo>
                <a:cubicBezTo>
                  <a:pt x="557" y="1767"/>
                  <a:pt x="589" y="1736"/>
                  <a:pt x="589" y="1704"/>
                </a:cubicBezTo>
                <a:cubicBezTo>
                  <a:pt x="620" y="1704"/>
                  <a:pt x="620" y="1674"/>
                  <a:pt x="620" y="1674"/>
                </a:cubicBezTo>
                <a:lnTo>
                  <a:pt x="620" y="1674"/>
                </a:lnTo>
                <a:lnTo>
                  <a:pt x="620" y="1674"/>
                </a:lnTo>
                <a:lnTo>
                  <a:pt x="620" y="1674"/>
                </a:lnTo>
                <a:lnTo>
                  <a:pt x="620" y="1674"/>
                </a:lnTo>
                <a:cubicBezTo>
                  <a:pt x="620" y="1643"/>
                  <a:pt x="620" y="1643"/>
                  <a:pt x="620" y="1643"/>
                </a:cubicBezTo>
                <a:lnTo>
                  <a:pt x="651" y="1643"/>
                </a:lnTo>
                <a:lnTo>
                  <a:pt x="651" y="1643"/>
                </a:lnTo>
                <a:lnTo>
                  <a:pt x="651" y="1612"/>
                </a:lnTo>
                <a:lnTo>
                  <a:pt x="651" y="1612"/>
                </a:lnTo>
                <a:lnTo>
                  <a:pt x="651" y="1612"/>
                </a:lnTo>
                <a:lnTo>
                  <a:pt x="651" y="1580"/>
                </a:lnTo>
                <a:lnTo>
                  <a:pt x="620" y="1580"/>
                </a:lnTo>
                <a:lnTo>
                  <a:pt x="651" y="1550"/>
                </a:lnTo>
                <a:lnTo>
                  <a:pt x="651" y="1550"/>
                </a:lnTo>
                <a:lnTo>
                  <a:pt x="620" y="1519"/>
                </a:lnTo>
                <a:lnTo>
                  <a:pt x="651" y="1488"/>
                </a:lnTo>
                <a:lnTo>
                  <a:pt x="651" y="1488"/>
                </a:lnTo>
                <a:cubicBezTo>
                  <a:pt x="681" y="1488"/>
                  <a:pt x="681" y="1456"/>
                  <a:pt x="713" y="1456"/>
                </a:cubicBezTo>
                <a:lnTo>
                  <a:pt x="713" y="1456"/>
                </a:lnTo>
                <a:lnTo>
                  <a:pt x="713" y="1456"/>
                </a:lnTo>
                <a:lnTo>
                  <a:pt x="713" y="1426"/>
                </a:lnTo>
                <a:lnTo>
                  <a:pt x="713" y="1426"/>
                </a:lnTo>
                <a:lnTo>
                  <a:pt x="713" y="1426"/>
                </a:lnTo>
                <a:cubicBezTo>
                  <a:pt x="681" y="1426"/>
                  <a:pt x="681" y="1426"/>
                  <a:pt x="681" y="1395"/>
                </a:cubicBezTo>
                <a:lnTo>
                  <a:pt x="681" y="1395"/>
                </a:lnTo>
                <a:cubicBezTo>
                  <a:pt x="681" y="1364"/>
                  <a:pt x="681" y="1364"/>
                  <a:pt x="681" y="1364"/>
                </a:cubicBezTo>
                <a:lnTo>
                  <a:pt x="681" y="1364"/>
                </a:lnTo>
                <a:cubicBezTo>
                  <a:pt x="651" y="1364"/>
                  <a:pt x="651" y="1332"/>
                  <a:pt x="651" y="1302"/>
                </a:cubicBezTo>
                <a:lnTo>
                  <a:pt x="651" y="1302"/>
                </a:lnTo>
                <a:lnTo>
                  <a:pt x="651" y="1302"/>
                </a:lnTo>
                <a:lnTo>
                  <a:pt x="651" y="1302"/>
                </a:lnTo>
                <a:cubicBezTo>
                  <a:pt x="620" y="1271"/>
                  <a:pt x="620" y="1240"/>
                  <a:pt x="620" y="1240"/>
                </a:cubicBezTo>
                <a:lnTo>
                  <a:pt x="620" y="1240"/>
                </a:lnTo>
                <a:lnTo>
                  <a:pt x="620" y="1208"/>
                </a:lnTo>
                <a:lnTo>
                  <a:pt x="620" y="1208"/>
                </a:lnTo>
                <a:lnTo>
                  <a:pt x="620" y="1178"/>
                </a:lnTo>
                <a:lnTo>
                  <a:pt x="620" y="1178"/>
                </a:lnTo>
                <a:lnTo>
                  <a:pt x="620" y="1178"/>
                </a:lnTo>
                <a:lnTo>
                  <a:pt x="620" y="1178"/>
                </a:lnTo>
                <a:lnTo>
                  <a:pt x="620" y="1178"/>
                </a:lnTo>
                <a:lnTo>
                  <a:pt x="620" y="1147"/>
                </a:lnTo>
                <a:lnTo>
                  <a:pt x="620" y="1147"/>
                </a:lnTo>
                <a:lnTo>
                  <a:pt x="620" y="1116"/>
                </a:lnTo>
                <a:lnTo>
                  <a:pt x="589" y="1116"/>
                </a:lnTo>
                <a:lnTo>
                  <a:pt x="589" y="1116"/>
                </a:lnTo>
                <a:cubicBezTo>
                  <a:pt x="589" y="1116"/>
                  <a:pt x="589" y="1116"/>
                  <a:pt x="589" y="1084"/>
                </a:cubicBezTo>
                <a:lnTo>
                  <a:pt x="589" y="1084"/>
                </a:lnTo>
                <a:lnTo>
                  <a:pt x="557" y="1054"/>
                </a:lnTo>
                <a:lnTo>
                  <a:pt x="557" y="1054"/>
                </a:lnTo>
                <a:cubicBezTo>
                  <a:pt x="557" y="1054"/>
                  <a:pt x="557" y="1054"/>
                  <a:pt x="589" y="1023"/>
                </a:cubicBezTo>
                <a:cubicBezTo>
                  <a:pt x="589" y="1023"/>
                  <a:pt x="589" y="1023"/>
                  <a:pt x="589" y="992"/>
                </a:cubicBezTo>
                <a:lnTo>
                  <a:pt x="589" y="992"/>
                </a:lnTo>
                <a:lnTo>
                  <a:pt x="620" y="992"/>
                </a:lnTo>
                <a:lnTo>
                  <a:pt x="620" y="992"/>
                </a:lnTo>
                <a:lnTo>
                  <a:pt x="620" y="992"/>
                </a:lnTo>
                <a:cubicBezTo>
                  <a:pt x="589" y="992"/>
                  <a:pt x="589" y="960"/>
                  <a:pt x="589" y="930"/>
                </a:cubicBezTo>
                <a:lnTo>
                  <a:pt x="589" y="930"/>
                </a:lnTo>
                <a:lnTo>
                  <a:pt x="589" y="930"/>
                </a:lnTo>
                <a:lnTo>
                  <a:pt x="589" y="930"/>
                </a:lnTo>
                <a:cubicBezTo>
                  <a:pt x="589" y="899"/>
                  <a:pt x="589" y="899"/>
                  <a:pt x="589" y="899"/>
                </a:cubicBezTo>
                <a:lnTo>
                  <a:pt x="589" y="899"/>
                </a:lnTo>
                <a:cubicBezTo>
                  <a:pt x="589" y="868"/>
                  <a:pt x="589" y="868"/>
                  <a:pt x="589" y="868"/>
                </a:cubicBezTo>
                <a:lnTo>
                  <a:pt x="620" y="868"/>
                </a:lnTo>
                <a:lnTo>
                  <a:pt x="620" y="868"/>
                </a:lnTo>
                <a:cubicBezTo>
                  <a:pt x="620" y="868"/>
                  <a:pt x="620" y="868"/>
                  <a:pt x="620" y="837"/>
                </a:cubicBezTo>
                <a:lnTo>
                  <a:pt x="589" y="837"/>
                </a:lnTo>
                <a:cubicBezTo>
                  <a:pt x="589" y="806"/>
                  <a:pt x="589" y="806"/>
                  <a:pt x="620" y="806"/>
                </a:cubicBezTo>
                <a:lnTo>
                  <a:pt x="620" y="806"/>
                </a:lnTo>
                <a:cubicBezTo>
                  <a:pt x="620" y="775"/>
                  <a:pt x="620" y="775"/>
                  <a:pt x="620" y="775"/>
                </a:cubicBezTo>
                <a:lnTo>
                  <a:pt x="620" y="775"/>
                </a:lnTo>
                <a:lnTo>
                  <a:pt x="620" y="775"/>
                </a:lnTo>
                <a:lnTo>
                  <a:pt x="620" y="775"/>
                </a:lnTo>
                <a:lnTo>
                  <a:pt x="620" y="775"/>
                </a:lnTo>
                <a:cubicBezTo>
                  <a:pt x="620" y="743"/>
                  <a:pt x="620" y="743"/>
                  <a:pt x="620" y="743"/>
                </a:cubicBezTo>
                <a:lnTo>
                  <a:pt x="620" y="743"/>
                </a:lnTo>
                <a:cubicBezTo>
                  <a:pt x="620" y="713"/>
                  <a:pt x="589" y="682"/>
                  <a:pt x="589" y="682"/>
                </a:cubicBezTo>
                <a:lnTo>
                  <a:pt x="589" y="682"/>
                </a:lnTo>
                <a:lnTo>
                  <a:pt x="589" y="682"/>
                </a:lnTo>
                <a:lnTo>
                  <a:pt x="589" y="682"/>
                </a:lnTo>
                <a:cubicBezTo>
                  <a:pt x="557" y="682"/>
                  <a:pt x="557" y="682"/>
                  <a:pt x="557" y="682"/>
                </a:cubicBezTo>
                <a:lnTo>
                  <a:pt x="557" y="682"/>
                </a:lnTo>
                <a:lnTo>
                  <a:pt x="557" y="682"/>
                </a:lnTo>
                <a:lnTo>
                  <a:pt x="557" y="682"/>
                </a:lnTo>
                <a:lnTo>
                  <a:pt x="557" y="682"/>
                </a:lnTo>
                <a:cubicBezTo>
                  <a:pt x="527" y="682"/>
                  <a:pt x="527" y="651"/>
                  <a:pt x="527" y="620"/>
                </a:cubicBezTo>
                <a:lnTo>
                  <a:pt x="527" y="620"/>
                </a:lnTo>
                <a:lnTo>
                  <a:pt x="527" y="620"/>
                </a:lnTo>
                <a:cubicBezTo>
                  <a:pt x="496" y="620"/>
                  <a:pt x="496" y="620"/>
                  <a:pt x="496" y="620"/>
                </a:cubicBezTo>
                <a:cubicBezTo>
                  <a:pt x="496" y="620"/>
                  <a:pt x="496" y="620"/>
                  <a:pt x="465" y="620"/>
                </a:cubicBezTo>
                <a:lnTo>
                  <a:pt x="465" y="620"/>
                </a:lnTo>
                <a:lnTo>
                  <a:pt x="465" y="620"/>
                </a:lnTo>
                <a:lnTo>
                  <a:pt x="465" y="620"/>
                </a:lnTo>
                <a:lnTo>
                  <a:pt x="465" y="620"/>
                </a:lnTo>
                <a:cubicBezTo>
                  <a:pt x="465" y="620"/>
                  <a:pt x="433" y="620"/>
                  <a:pt x="433" y="589"/>
                </a:cubicBezTo>
                <a:lnTo>
                  <a:pt x="433" y="589"/>
                </a:lnTo>
                <a:lnTo>
                  <a:pt x="433" y="589"/>
                </a:lnTo>
                <a:cubicBezTo>
                  <a:pt x="403" y="589"/>
                  <a:pt x="403" y="589"/>
                  <a:pt x="403" y="558"/>
                </a:cubicBezTo>
                <a:cubicBezTo>
                  <a:pt x="403" y="558"/>
                  <a:pt x="372" y="558"/>
                  <a:pt x="372" y="527"/>
                </a:cubicBezTo>
                <a:lnTo>
                  <a:pt x="372" y="527"/>
                </a:lnTo>
                <a:lnTo>
                  <a:pt x="372" y="527"/>
                </a:lnTo>
                <a:lnTo>
                  <a:pt x="372" y="527"/>
                </a:lnTo>
                <a:cubicBezTo>
                  <a:pt x="372" y="527"/>
                  <a:pt x="372" y="527"/>
                  <a:pt x="372" y="496"/>
                </a:cubicBezTo>
                <a:lnTo>
                  <a:pt x="372" y="496"/>
                </a:lnTo>
                <a:lnTo>
                  <a:pt x="341" y="465"/>
                </a:lnTo>
                <a:cubicBezTo>
                  <a:pt x="341" y="434"/>
                  <a:pt x="341" y="434"/>
                  <a:pt x="341" y="434"/>
                </a:cubicBezTo>
                <a:lnTo>
                  <a:pt x="341" y="434"/>
                </a:lnTo>
                <a:cubicBezTo>
                  <a:pt x="341" y="403"/>
                  <a:pt x="341" y="403"/>
                  <a:pt x="341" y="403"/>
                </a:cubicBezTo>
                <a:lnTo>
                  <a:pt x="341" y="403"/>
                </a:lnTo>
                <a:lnTo>
                  <a:pt x="341" y="403"/>
                </a:lnTo>
                <a:lnTo>
                  <a:pt x="341" y="372"/>
                </a:lnTo>
                <a:lnTo>
                  <a:pt x="341" y="372"/>
                </a:lnTo>
                <a:lnTo>
                  <a:pt x="341" y="372"/>
                </a:lnTo>
                <a:lnTo>
                  <a:pt x="372" y="341"/>
                </a:lnTo>
                <a:lnTo>
                  <a:pt x="372" y="341"/>
                </a:lnTo>
                <a:lnTo>
                  <a:pt x="372" y="341"/>
                </a:lnTo>
                <a:lnTo>
                  <a:pt x="372" y="341"/>
                </a:lnTo>
                <a:lnTo>
                  <a:pt x="372" y="341"/>
                </a:lnTo>
                <a:lnTo>
                  <a:pt x="372" y="341"/>
                </a:lnTo>
                <a:cubicBezTo>
                  <a:pt x="372" y="310"/>
                  <a:pt x="372" y="310"/>
                  <a:pt x="372" y="310"/>
                </a:cubicBezTo>
                <a:lnTo>
                  <a:pt x="372" y="310"/>
                </a:lnTo>
                <a:cubicBezTo>
                  <a:pt x="372" y="279"/>
                  <a:pt x="372" y="279"/>
                  <a:pt x="372" y="279"/>
                </a:cubicBezTo>
                <a:cubicBezTo>
                  <a:pt x="403" y="248"/>
                  <a:pt x="403" y="248"/>
                  <a:pt x="403" y="248"/>
                </a:cubicBezTo>
                <a:lnTo>
                  <a:pt x="403" y="248"/>
                </a:lnTo>
                <a:lnTo>
                  <a:pt x="403" y="248"/>
                </a:lnTo>
                <a:cubicBezTo>
                  <a:pt x="433" y="248"/>
                  <a:pt x="433" y="248"/>
                  <a:pt x="433" y="217"/>
                </a:cubicBezTo>
                <a:cubicBezTo>
                  <a:pt x="433" y="217"/>
                  <a:pt x="465" y="217"/>
                  <a:pt x="465" y="186"/>
                </a:cubicBezTo>
                <a:lnTo>
                  <a:pt x="496" y="186"/>
                </a:lnTo>
                <a:lnTo>
                  <a:pt x="496" y="186"/>
                </a:lnTo>
                <a:lnTo>
                  <a:pt x="527" y="186"/>
                </a:lnTo>
                <a:lnTo>
                  <a:pt x="527" y="186"/>
                </a:lnTo>
                <a:lnTo>
                  <a:pt x="527" y="186"/>
                </a:lnTo>
                <a:cubicBezTo>
                  <a:pt x="527" y="155"/>
                  <a:pt x="527" y="155"/>
                  <a:pt x="527" y="155"/>
                </a:cubicBezTo>
                <a:lnTo>
                  <a:pt x="527" y="124"/>
                </a:lnTo>
                <a:lnTo>
                  <a:pt x="527" y="124"/>
                </a:lnTo>
                <a:lnTo>
                  <a:pt x="527" y="124"/>
                </a:lnTo>
                <a:lnTo>
                  <a:pt x="527" y="124"/>
                </a:lnTo>
                <a:lnTo>
                  <a:pt x="496" y="124"/>
                </a:lnTo>
                <a:lnTo>
                  <a:pt x="465" y="124"/>
                </a:lnTo>
                <a:cubicBezTo>
                  <a:pt x="465" y="124"/>
                  <a:pt x="465" y="124"/>
                  <a:pt x="433" y="124"/>
                </a:cubicBezTo>
                <a:lnTo>
                  <a:pt x="433" y="124"/>
                </a:lnTo>
                <a:cubicBezTo>
                  <a:pt x="403" y="124"/>
                  <a:pt x="372" y="124"/>
                  <a:pt x="372" y="93"/>
                </a:cubicBezTo>
                <a:lnTo>
                  <a:pt x="372" y="62"/>
                </a:lnTo>
                <a:lnTo>
                  <a:pt x="372" y="62"/>
                </a:lnTo>
                <a:lnTo>
                  <a:pt x="372" y="31"/>
                </a:lnTo>
                <a:lnTo>
                  <a:pt x="372" y="31"/>
                </a:lnTo>
                <a:lnTo>
                  <a:pt x="341" y="31"/>
                </a:lnTo>
                <a:cubicBezTo>
                  <a:pt x="341" y="31"/>
                  <a:pt x="309" y="31"/>
                  <a:pt x="309" y="0"/>
                </a:cubicBezTo>
                <a:lnTo>
                  <a:pt x="309" y="0"/>
                </a:lnTo>
                <a:lnTo>
                  <a:pt x="309" y="31"/>
                </a:lnTo>
                <a:cubicBezTo>
                  <a:pt x="309" y="31"/>
                  <a:pt x="309" y="31"/>
                  <a:pt x="279" y="31"/>
                </a:cubicBezTo>
                <a:cubicBezTo>
                  <a:pt x="279" y="62"/>
                  <a:pt x="279" y="62"/>
                  <a:pt x="279" y="62"/>
                </a:cubicBezTo>
                <a:lnTo>
                  <a:pt x="279" y="62"/>
                </a:lnTo>
                <a:lnTo>
                  <a:pt x="279" y="62"/>
                </a:lnTo>
                <a:cubicBezTo>
                  <a:pt x="279" y="93"/>
                  <a:pt x="248" y="124"/>
                  <a:pt x="186" y="124"/>
                </a:cubicBezTo>
                <a:cubicBezTo>
                  <a:pt x="155" y="124"/>
                  <a:pt x="155" y="155"/>
                  <a:pt x="155" y="155"/>
                </a:cubicBezTo>
                <a:cubicBezTo>
                  <a:pt x="155" y="186"/>
                  <a:pt x="124" y="217"/>
                  <a:pt x="124" y="248"/>
                </a:cubicBezTo>
                <a:cubicBezTo>
                  <a:pt x="124" y="248"/>
                  <a:pt x="124" y="248"/>
                  <a:pt x="124" y="279"/>
                </a:cubicBezTo>
                <a:lnTo>
                  <a:pt x="92" y="279"/>
                </a:lnTo>
                <a:cubicBezTo>
                  <a:pt x="92" y="310"/>
                  <a:pt x="92" y="310"/>
                  <a:pt x="92" y="310"/>
                </a:cubicBezTo>
                <a:cubicBezTo>
                  <a:pt x="62" y="310"/>
                  <a:pt x="62" y="310"/>
                  <a:pt x="62" y="310"/>
                </a:cubicBezTo>
                <a:lnTo>
                  <a:pt x="62" y="310"/>
                </a:lnTo>
                <a:cubicBezTo>
                  <a:pt x="62" y="279"/>
                  <a:pt x="31" y="279"/>
                  <a:pt x="31" y="248"/>
                </a:cubicBezTo>
                <a:lnTo>
                  <a:pt x="31" y="248"/>
                </a:lnTo>
                <a:lnTo>
                  <a:pt x="31" y="248"/>
                </a:lnTo>
                <a:lnTo>
                  <a:pt x="31" y="248"/>
                </a:lnTo>
                <a:cubicBezTo>
                  <a:pt x="31" y="248"/>
                  <a:pt x="31" y="248"/>
                  <a:pt x="0" y="248"/>
                </a:cubicBezTo>
                <a:lnTo>
                  <a:pt x="0" y="248"/>
                </a:lnTo>
                <a:cubicBezTo>
                  <a:pt x="0" y="279"/>
                  <a:pt x="0" y="279"/>
                  <a:pt x="0" y="279"/>
                </a:cubicBezTo>
                <a:lnTo>
                  <a:pt x="0" y="279"/>
                </a:lnTo>
                <a:lnTo>
                  <a:pt x="0" y="310"/>
                </a:lnTo>
                <a:lnTo>
                  <a:pt x="0" y="310"/>
                </a:lnTo>
                <a:cubicBezTo>
                  <a:pt x="0" y="310"/>
                  <a:pt x="31" y="341"/>
                  <a:pt x="62" y="372"/>
                </a:cubicBezTo>
                <a:lnTo>
                  <a:pt x="62" y="372"/>
                </a:lnTo>
                <a:cubicBezTo>
                  <a:pt x="62" y="403"/>
                  <a:pt x="62" y="403"/>
                  <a:pt x="62" y="434"/>
                </a:cubicBezTo>
                <a:lnTo>
                  <a:pt x="92" y="434"/>
                </a:lnTo>
                <a:lnTo>
                  <a:pt x="92" y="465"/>
                </a:lnTo>
                <a:cubicBezTo>
                  <a:pt x="92" y="465"/>
                  <a:pt x="92" y="465"/>
                  <a:pt x="124" y="465"/>
                </a:cubicBezTo>
                <a:cubicBezTo>
                  <a:pt x="124" y="496"/>
                  <a:pt x="124" y="527"/>
                  <a:pt x="124" y="527"/>
                </a:cubicBezTo>
                <a:cubicBezTo>
                  <a:pt x="124" y="527"/>
                  <a:pt x="124" y="527"/>
                  <a:pt x="124" y="558"/>
                </a:cubicBezTo>
                <a:lnTo>
                  <a:pt x="155" y="589"/>
                </a:lnTo>
                <a:cubicBezTo>
                  <a:pt x="186" y="620"/>
                  <a:pt x="186" y="620"/>
                  <a:pt x="186" y="651"/>
                </a:cubicBezTo>
                <a:cubicBezTo>
                  <a:pt x="186" y="682"/>
                  <a:pt x="186" y="682"/>
                  <a:pt x="186" y="682"/>
                </a:cubicBezTo>
                <a:lnTo>
                  <a:pt x="186" y="682"/>
                </a:lnTo>
                <a:lnTo>
                  <a:pt x="186" y="682"/>
                </a:lnTo>
                <a:cubicBezTo>
                  <a:pt x="186" y="682"/>
                  <a:pt x="186" y="682"/>
                  <a:pt x="217" y="713"/>
                </a:cubicBezTo>
                <a:cubicBezTo>
                  <a:pt x="217" y="713"/>
                  <a:pt x="217" y="743"/>
                  <a:pt x="248" y="743"/>
                </a:cubicBezTo>
                <a:cubicBezTo>
                  <a:pt x="248" y="775"/>
                  <a:pt x="248" y="806"/>
                  <a:pt x="248" y="806"/>
                </a:cubicBezTo>
                <a:cubicBezTo>
                  <a:pt x="248" y="837"/>
                  <a:pt x="248" y="837"/>
                  <a:pt x="248" y="837"/>
                </a:cubicBezTo>
                <a:cubicBezTo>
                  <a:pt x="248" y="868"/>
                  <a:pt x="248" y="868"/>
                  <a:pt x="279" y="868"/>
                </a:cubicBezTo>
                <a:lnTo>
                  <a:pt x="279" y="868"/>
                </a:lnTo>
                <a:lnTo>
                  <a:pt x="309" y="899"/>
                </a:lnTo>
                <a:cubicBezTo>
                  <a:pt x="341" y="899"/>
                  <a:pt x="341" y="930"/>
                  <a:pt x="341" y="930"/>
                </a:cubicBezTo>
                <a:cubicBezTo>
                  <a:pt x="372" y="930"/>
                  <a:pt x="372" y="960"/>
                  <a:pt x="372" y="960"/>
                </a:cubicBezTo>
                <a:cubicBezTo>
                  <a:pt x="403" y="960"/>
                  <a:pt x="433" y="992"/>
                  <a:pt x="433" y="992"/>
                </a:cubicBezTo>
                <a:cubicBezTo>
                  <a:pt x="433" y="992"/>
                  <a:pt x="433" y="992"/>
                  <a:pt x="465" y="992"/>
                </a:cubicBezTo>
                <a:lnTo>
                  <a:pt x="496" y="1023"/>
                </a:lnTo>
                <a:cubicBezTo>
                  <a:pt x="496" y="1054"/>
                  <a:pt x="496" y="1054"/>
                  <a:pt x="527" y="1054"/>
                </a:cubicBezTo>
                <a:lnTo>
                  <a:pt x="527" y="1054"/>
                </a:lnTo>
                <a:cubicBezTo>
                  <a:pt x="557" y="1084"/>
                  <a:pt x="557" y="1084"/>
                  <a:pt x="557" y="1116"/>
                </a:cubicBezTo>
                <a:cubicBezTo>
                  <a:pt x="589" y="1116"/>
                  <a:pt x="589" y="1147"/>
                  <a:pt x="589" y="1208"/>
                </a:cubicBezTo>
                <a:lnTo>
                  <a:pt x="589" y="1208"/>
                </a:lnTo>
                <a:lnTo>
                  <a:pt x="589" y="1240"/>
                </a:lnTo>
                <a:lnTo>
                  <a:pt x="589" y="1271"/>
                </a:lnTo>
                <a:lnTo>
                  <a:pt x="589" y="1271"/>
                </a:lnTo>
                <a:lnTo>
                  <a:pt x="589" y="1271"/>
                </a:lnTo>
                <a:cubicBezTo>
                  <a:pt x="589" y="1271"/>
                  <a:pt x="589" y="1302"/>
                  <a:pt x="589" y="1332"/>
                </a:cubicBezTo>
                <a:cubicBezTo>
                  <a:pt x="589" y="1364"/>
                  <a:pt x="589" y="1364"/>
                  <a:pt x="589" y="1395"/>
                </a:cubicBezTo>
                <a:lnTo>
                  <a:pt x="589" y="1395"/>
                </a:lnTo>
                <a:cubicBezTo>
                  <a:pt x="589" y="1426"/>
                  <a:pt x="589" y="1426"/>
                  <a:pt x="557" y="1426"/>
                </a:cubicBezTo>
                <a:cubicBezTo>
                  <a:pt x="557" y="1456"/>
                  <a:pt x="557" y="1456"/>
                  <a:pt x="557" y="1456"/>
                </a:cubicBezTo>
                <a:cubicBezTo>
                  <a:pt x="589" y="1456"/>
                  <a:pt x="557" y="1488"/>
                  <a:pt x="557" y="1519"/>
                </a:cubicBezTo>
                <a:lnTo>
                  <a:pt x="557" y="1519"/>
                </a:lnTo>
                <a:cubicBezTo>
                  <a:pt x="557" y="1519"/>
                  <a:pt x="557" y="1519"/>
                  <a:pt x="557" y="1550"/>
                </a:cubicBezTo>
                <a:lnTo>
                  <a:pt x="557" y="1550"/>
                </a:lnTo>
                <a:cubicBezTo>
                  <a:pt x="557" y="1580"/>
                  <a:pt x="557" y="1580"/>
                  <a:pt x="557" y="1612"/>
                </a:cubicBezTo>
                <a:lnTo>
                  <a:pt x="557" y="1643"/>
                </a:lnTo>
                <a:cubicBezTo>
                  <a:pt x="557" y="1643"/>
                  <a:pt x="557" y="1643"/>
                  <a:pt x="557" y="1674"/>
                </a:cubicBezTo>
                <a:lnTo>
                  <a:pt x="557" y="1704"/>
                </a:lnTo>
                <a:cubicBezTo>
                  <a:pt x="557" y="1704"/>
                  <a:pt x="557" y="1736"/>
                  <a:pt x="527" y="1736"/>
                </a:cubicBezTo>
                <a:lnTo>
                  <a:pt x="527" y="1767"/>
                </a:lnTo>
                <a:cubicBezTo>
                  <a:pt x="527" y="1798"/>
                  <a:pt x="527" y="1798"/>
                  <a:pt x="527" y="1798"/>
                </a:cubicBezTo>
                <a:lnTo>
                  <a:pt x="527" y="1798"/>
                </a:lnTo>
                <a:lnTo>
                  <a:pt x="527" y="1798"/>
                </a:lnTo>
                <a:lnTo>
                  <a:pt x="527" y="1828"/>
                </a:lnTo>
                <a:lnTo>
                  <a:pt x="527" y="1828"/>
                </a:lnTo>
                <a:cubicBezTo>
                  <a:pt x="527" y="1828"/>
                  <a:pt x="527" y="1828"/>
                  <a:pt x="527" y="1860"/>
                </a:cubicBezTo>
                <a:cubicBezTo>
                  <a:pt x="527" y="1860"/>
                  <a:pt x="527" y="1891"/>
                  <a:pt x="496" y="1891"/>
                </a:cubicBezTo>
                <a:lnTo>
                  <a:pt x="496" y="1922"/>
                </a:lnTo>
                <a:cubicBezTo>
                  <a:pt x="496" y="1922"/>
                  <a:pt x="496" y="1922"/>
                  <a:pt x="496" y="1952"/>
                </a:cubicBezTo>
                <a:cubicBezTo>
                  <a:pt x="496" y="1952"/>
                  <a:pt x="496" y="1952"/>
                  <a:pt x="496" y="1984"/>
                </a:cubicBezTo>
                <a:cubicBezTo>
                  <a:pt x="527" y="1984"/>
                  <a:pt x="496" y="2046"/>
                  <a:pt x="496" y="2046"/>
                </a:cubicBezTo>
                <a:lnTo>
                  <a:pt x="496" y="2076"/>
                </a:lnTo>
                <a:cubicBezTo>
                  <a:pt x="496" y="2076"/>
                  <a:pt x="496" y="2108"/>
                  <a:pt x="496" y="2139"/>
                </a:cubicBezTo>
                <a:lnTo>
                  <a:pt x="496" y="2139"/>
                </a:lnTo>
                <a:cubicBezTo>
                  <a:pt x="496" y="2139"/>
                  <a:pt x="496" y="2139"/>
                  <a:pt x="496" y="2169"/>
                </a:cubicBezTo>
                <a:cubicBezTo>
                  <a:pt x="496" y="2169"/>
                  <a:pt x="496" y="2200"/>
                  <a:pt x="465" y="2232"/>
                </a:cubicBezTo>
                <a:lnTo>
                  <a:pt x="433" y="2263"/>
                </a:lnTo>
                <a:lnTo>
                  <a:pt x="433" y="2293"/>
                </a:lnTo>
                <a:lnTo>
                  <a:pt x="433" y="2293"/>
                </a:lnTo>
                <a:cubicBezTo>
                  <a:pt x="433" y="2293"/>
                  <a:pt x="433" y="2293"/>
                  <a:pt x="433" y="2324"/>
                </a:cubicBezTo>
                <a:lnTo>
                  <a:pt x="403" y="2324"/>
                </a:lnTo>
                <a:lnTo>
                  <a:pt x="403" y="2324"/>
                </a:lnTo>
                <a:cubicBezTo>
                  <a:pt x="403" y="2356"/>
                  <a:pt x="403" y="2356"/>
                  <a:pt x="403" y="2356"/>
                </a:cubicBezTo>
                <a:lnTo>
                  <a:pt x="403" y="2356"/>
                </a:lnTo>
                <a:cubicBezTo>
                  <a:pt x="403" y="2387"/>
                  <a:pt x="403" y="2387"/>
                  <a:pt x="403" y="2417"/>
                </a:cubicBezTo>
                <a:lnTo>
                  <a:pt x="403" y="2417"/>
                </a:lnTo>
                <a:lnTo>
                  <a:pt x="403" y="2448"/>
                </a:lnTo>
                <a:cubicBezTo>
                  <a:pt x="403" y="2448"/>
                  <a:pt x="433" y="2480"/>
                  <a:pt x="403" y="2511"/>
                </a:cubicBezTo>
                <a:cubicBezTo>
                  <a:pt x="403" y="2541"/>
                  <a:pt x="372" y="2572"/>
                  <a:pt x="372" y="2572"/>
                </a:cubicBezTo>
                <a:lnTo>
                  <a:pt x="372" y="2572"/>
                </a:lnTo>
                <a:cubicBezTo>
                  <a:pt x="403" y="2572"/>
                  <a:pt x="403" y="2572"/>
                  <a:pt x="403" y="2572"/>
                </a:cubicBezTo>
                <a:lnTo>
                  <a:pt x="433" y="2572"/>
                </a:lnTo>
                <a:lnTo>
                  <a:pt x="433" y="2572"/>
                </a:lnTo>
                <a:lnTo>
                  <a:pt x="433" y="2572"/>
                </a:lnTo>
                <a:lnTo>
                  <a:pt x="433" y="2572"/>
                </a:lnTo>
                <a:cubicBezTo>
                  <a:pt x="465" y="2604"/>
                  <a:pt x="465" y="2604"/>
                  <a:pt x="465" y="2604"/>
                </a:cubicBezTo>
                <a:cubicBezTo>
                  <a:pt x="465" y="2604"/>
                  <a:pt x="433" y="2572"/>
                  <a:pt x="433" y="254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4" name="Freeform 161"/>
          <p:cNvSpPr>
            <a:spLocks noChangeArrowheads="1"/>
          </p:cNvSpPr>
          <p:nvPr/>
        </p:nvSpPr>
        <p:spPr bwMode="auto">
          <a:xfrm>
            <a:off x="3128095" y="5480764"/>
            <a:ext cx="35293" cy="42678"/>
          </a:xfrm>
          <a:custGeom>
            <a:avLst/>
            <a:gdLst>
              <a:gd name="T0" fmla="*/ 92 w 93"/>
              <a:gd name="T1" fmla="*/ 63 h 95"/>
              <a:gd name="T2" fmla="*/ 92 w 93"/>
              <a:gd name="T3" fmla="*/ 63 h 95"/>
              <a:gd name="T4" fmla="*/ 31 w 93"/>
              <a:gd name="T5" fmla="*/ 31 h 95"/>
              <a:gd name="T6" fmla="*/ 31 w 93"/>
              <a:gd name="T7" fmla="*/ 0 h 95"/>
              <a:gd name="T8" fmla="*/ 31 w 93"/>
              <a:gd name="T9" fmla="*/ 0 h 95"/>
              <a:gd name="T10" fmla="*/ 31 w 93"/>
              <a:gd name="T11" fmla="*/ 0 h 95"/>
              <a:gd name="T12" fmla="*/ 0 w 93"/>
              <a:gd name="T13" fmla="*/ 0 h 95"/>
              <a:gd name="T14" fmla="*/ 0 w 93"/>
              <a:gd name="T15" fmla="*/ 0 h 95"/>
              <a:gd name="T16" fmla="*/ 31 w 93"/>
              <a:gd name="T17" fmla="*/ 63 h 95"/>
              <a:gd name="T18" fmla="*/ 31 w 93"/>
              <a:gd name="T19" fmla="*/ 94 h 95"/>
              <a:gd name="T20" fmla="*/ 31 w 93"/>
              <a:gd name="T21" fmla="*/ 94 h 95"/>
              <a:gd name="T22" fmla="*/ 62 w 93"/>
              <a:gd name="T23" fmla="*/ 94 h 95"/>
              <a:gd name="T24" fmla="*/ 92 w 93"/>
              <a:gd name="T25" fmla="*/ 94 h 95"/>
              <a:gd name="T26" fmla="*/ 92 w 93"/>
              <a:gd name="T27" fmla="*/ 94 h 95"/>
              <a:gd name="T28" fmla="*/ 92 w 93"/>
              <a:gd name="T29" fmla="*/ 94 h 95"/>
              <a:gd name="T30" fmla="*/ 92 w 93"/>
              <a:gd name="T31" fmla="*/ 63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93" h="95">
                <a:moveTo>
                  <a:pt x="92" y="63"/>
                </a:moveTo>
                <a:lnTo>
                  <a:pt x="92" y="63"/>
                </a:lnTo>
                <a:cubicBezTo>
                  <a:pt x="62" y="63"/>
                  <a:pt x="62" y="63"/>
                  <a:pt x="31" y="31"/>
                </a:cubicBezTo>
                <a:cubicBezTo>
                  <a:pt x="31" y="31"/>
                  <a:pt x="31" y="31"/>
                  <a:pt x="31" y="0"/>
                </a:cubicBezTo>
                <a:lnTo>
                  <a:pt x="31" y="0"/>
                </a:lnTo>
                <a:lnTo>
                  <a:pt x="31" y="0"/>
                </a:lnTo>
                <a:cubicBezTo>
                  <a:pt x="0" y="0"/>
                  <a:pt x="0" y="0"/>
                  <a:pt x="0" y="0"/>
                </a:cubicBezTo>
                <a:lnTo>
                  <a:pt x="0" y="0"/>
                </a:lnTo>
                <a:cubicBezTo>
                  <a:pt x="31" y="0"/>
                  <a:pt x="31" y="31"/>
                  <a:pt x="31" y="63"/>
                </a:cubicBezTo>
                <a:cubicBezTo>
                  <a:pt x="31" y="63"/>
                  <a:pt x="31" y="63"/>
                  <a:pt x="31" y="94"/>
                </a:cubicBezTo>
                <a:lnTo>
                  <a:pt x="31" y="94"/>
                </a:lnTo>
                <a:lnTo>
                  <a:pt x="62" y="94"/>
                </a:lnTo>
                <a:cubicBezTo>
                  <a:pt x="92" y="94"/>
                  <a:pt x="92" y="94"/>
                  <a:pt x="92" y="94"/>
                </a:cubicBezTo>
                <a:lnTo>
                  <a:pt x="92" y="94"/>
                </a:lnTo>
                <a:lnTo>
                  <a:pt x="92" y="94"/>
                </a:lnTo>
                <a:cubicBezTo>
                  <a:pt x="92" y="63"/>
                  <a:pt x="92" y="63"/>
                  <a:pt x="92" y="6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5" name="Freeform 162"/>
          <p:cNvSpPr>
            <a:spLocks noChangeArrowheads="1"/>
          </p:cNvSpPr>
          <p:nvPr/>
        </p:nvSpPr>
        <p:spPr bwMode="auto">
          <a:xfrm>
            <a:off x="2986925" y="4186839"/>
            <a:ext cx="1681" cy="13579"/>
          </a:xfrm>
          <a:custGeom>
            <a:avLst/>
            <a:gdLst>
              <a:gd name="T0" fmla="*/ 0 w 1"/>
              <a:gd name="T1" fmla="*/ 31 h 32"/>
              <a:gd name="T2" fmla="*/ 0 w 1"/>
              <a:gd name="T3" fmla="*/ 31 h 32"/>
              <a:gd name="T4" fmla="*/ 0 w 1"/>
              <a:gd name="T5" fmla="*/ 31 h 32"/>
              <a:gd name="T6" fmla="*/ 0 w 1"/>
              <a:gd name="T7" fmla="*/ 0 h 32"/>
              <a:gd name="T8" fmla="*/ 0 w 1"/>
              <a:gd name="T9" fmla="*/ 0 h 32"/>
              <a:gd name="T10" fmla="*/ 0 w 1"/>
              <a:gd name="T11" fmla="*/ 0 h 32"/>
              <a:gd name="T12" fmla="*/ 0 w 1"/>
              <a:gd name="T13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" h="32">
                <a:moveTo>
                  <a:pt x="0" y="31"/>
                </a:moveTo>
                <a:lnTo>
                  <a:pt x="0" y="31"/>
                </a:lnTo>
                <a:lnTo>
                  <a:pt x="0" y="31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3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6" name="Freeform 163"/>
          <p:cNvSpPr>
            <a:spLocks noChangeArrowheads="1"/>
          </p:cNvSpPr>
          <p:nvPr/>
        </p:nvSpPr>
        <p:spPr bwMode="auto">
          <a:xfrm>
            <a:off x="3186916" y="5550601"/>
            <a:ext cx="1680" cy="1941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" h="1">
                <a:moveTo>
                  <a:pt x="0" y="0"/>
                </a:moveTo>
                <a:lnTo>
                  <a:pt x="0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7" name="Freeform 164"/>
          <p:cNvSpPr>
            <a:spLocks noChangeArrowheads="1"/>
          </p:cNvSpPr>
          <p:nvPr/>
        </p:nvSpPr>
        <p:spPr bwMode="auto">
          <a:xfrm>
            <a:off x="3163388" y="5290652"/>
            <a:ext cx="11764" cy="27159"/>
          </a:xfrm>
          <a:custGeom>
            <a:avLst/>
            <a:gdLst>
              <a:gd name="T0" fmla="*/ 0 w 33"/>
              <a:gd name="T1" fmla="*/ 31 h 62"/>
              <a:gd name="T2" fmla="*/ 0 w 33"/>
              <a:gd name="T3" fmla="*/ 31 h 62"/>
              <a:gd name="T4" fmla="*/ 32 w 33"/>
              <a:gd name="T5" fmla="*/ 61 h 62"/>
              <a:gd name="T6" fmla="*/ 32 w 33"/>
              <a:gd name="T7" fmla="*/ 61 h 62"/>
              <a:gd name="T8" fmla="*/ 32 w 33"/>
              <a:gd name="T9" fmla="*/ 61 h 62"/>
              <a:gd name="T10" fmla="*/ 32 w 33"/>
              <a:gd name="T11" fmla="*/ 31 h 62"/>
              <a:gd name="T12" fmla="*/ 32 w 33"/>
              <a:gd name="T13" fmla="*/ 31 h 62"/>
              <a:gd name="T14" fmla="*/ 32 w 33"/>
              <a:gd name="T15" fmla="*/ 31 h 62"/>
              <a:gd name="T16" fmla="*/ 0 w 33"/>
              <a:gd name="T17" fmla="*/ 0 h 62"/>
              <a:gd name="T18" fmla="*/ 0 w 33"/>
              <a:gd name="T19" fmla="*/ 0 h 62"/>
              <a:gd name="T20" fmla="*/ 0 w 33"/>
              <a:gd name="T21" fmla="*/ 0 h 62"/>
              <a:gd name="T22" fmla="*/ 0 w 33"/>
              <a:gd name="T23" fmla="*/ 0 h 62"/>
              <a:gd name="T24" fmla="*/ 0 w 33"/>
              <a:gd name="T25" fmla="*/ 31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3" h="62">
                <a:moveTo>
                  <a:pt x="0" y="31"/>
                </a:moveTo>
                <a:lnTo>
                  <a:pt x="0" y="31"/>
                </a:lnTo>
                <a:lnTo>
                  <a:pt x="32" y="61"/>
                </a:lnTo>
                <a:lnTo>
                  <a:pt x="32" y="61"/>
                </a:lnTo>
                <a:lnTo>
                  <a:pt x="32" y="61"/>
                </a:lnTo>
                <a:cubicBezTo>
                  <a:pt x="32" y="61"/>
                  <a:pt x="32" y="61"/>
                  <a:pt x="32" y="31"/>
                </a:cubicBezTo>
                <a:lnTo>
                  <a:pt x="32" y="31"/>
                </a:lnTo>
                <a:lnTo>
                  <a:pt x="32" y="31"/>
                </a:lnTo>
                <a:cubicBezTo>
                  <a:pt x="0" y="31"/>
                  <a:pt x="0" y="0"/>
                  <a:pt x="0" y="0"/>
                </a:cubicBez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0" y="31"/>
                  <a:pt x="0" y="31"/>
                  <a:pt x="0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8" name="Freeform 165"/>
          <p:cNvSpPr>
            <a:spLocks noChangeArrowheads="1"/>
          </p:cNvSpPr>
          <p:nvPr/>
        </p:nvSpPr>
        <p:spPr bwMode="auto">
          <a:xfrm>
            <a:off x="3116331" y="5331391"/>
            <a:ext cx="60502" cy="108636"/>
          </a:xfrm>
          <a:custGeom>
            <a:avLst/>
            <a:gdLst>
              <a:gd name="T0" fmla="*/ 63 w 157"/>
              <a:gd name="T1" fmla="*/ 248 h 249"/>
              <a:gd name="T2" fmla="*/ 63 w 157"/>
              <a:gd name="T3" fmla="*/ 248 h 249"/>
              <a:gd name="T4" fmla="*/ 63 w 157"/>
              <a:gd name="T5" fmla="*/ 248 h 249"/>
              <a:gd name="T6" fmla="*/ 94 w 157"/>
              <a:gd name="T7" fmla="*/ 248 h 249"/>
              <a:gd name="T8" fmla="*/ 94 w 157"/>
              <a:gd name="T9" fmla="*/ 248 h 249"/>
              <a:gd name="T10" fmla="*/ 124 w 157"/>
              <a:gd name="T11" fmla="*/ 217 h 249"/>
              <a:gd name="T12" fmla="*/ 124 w 157"/>
              <a:gd name="T13" fmla="*/ 217 h 249"/>
              <a:gd name="T14" fmla="*/ 124 w 157"/>
              <a:gd name="T15" fmla="*/ 217 h 249"/>
              <a:gd name="T16" fmla="*/ 124 w 157"/>
              <a:gd name="T17" fmla="*/ 217 h 249"/>
              <a:gd name="T18" fmla="*/ 124 w 157"/>
              <a:gd name="T19" fmla="*/ 187 h 249"/>
              <a:gd name="T20" fmla="*/ 124 w 157"/>
              <a:gd name="T21" fmla="*/ 156 h 249"/>
              <a:gd name="T22" fmla="*/ 124 w 157"/>
              <a:gd name="T23" fmla="*/ 124 h 249"/>
              <a:gd name="T24" fmla="*/ 124 w 157"/>
              <a:gd name="T25" fmla="*/ 124 h 249"/>
              <a:gd name="T26" fmla="*/ 124 w 157"/>
              <a:gd name="T27" fmla="*/ 124 h 249"/>
              <a:gd name="T28" fmla="*/ 156 w 157"/>
              <a:gd name="T29" fmla="*/ 93 h 249"/>
              <a:gd name="T30" fmla="*/ 156 w 157"/>
              <a:gd name="T31" fmla="*/ 93 h 249"/>
              <a:gd name="T32" fmla="*/ 156 w 157"/>
              <a:gd name="T33" fmla="*/ 93 h 249"/>
              <a:gd name="T34" fmla="*/ 156 w 157"/>
              <a:gd name="T35" fmla="*/ 93 h 249"/>
              <a:gd name="T36" fmla="*/ 156 w 157"/>
              <a:gd name="T37" fmla="*/ 63 h 249"/>
              <a:gd name="T38" fmla="*/ 156 w 157"/>
              <a:gd name="T39" fmla="*/ 63 h 249"/>
              <a:gd name="T40" fmla="*/ 156 w 157"/>
              <a:gd name="T41" fmla="*/ 63 h 249"/>
              <a:gd name="T42" fmla="*/ 156 w 157"/>
              <a:gd name="T43" fmla="*/ 32 h 249"/>
              <a:gd name="T44" fmla="*/ 156 w 157"/>
              <a:gd name="T45" fmla="*/ 32 h 249"/>
              <a:gd name="T46" fmla="*/ 156 w 157"/>
              <a:gd name="T47" fmla="*/ 32 h 249"/>
              <a:gd name="T48" fmla="*/ 156 w 157"/>
              <a:gd name="T49" fmla="*/ 0 h 249"/>
              <a:gd name="T50" fmla="*/ 124 w 157"/>
              <a:gd name="T51" fmla="*/ 32 h 249"/>
              <a:gd name="T52" fmla="*/ 124 w 157"/>
              <a:gd name="T53" fmla="*/ 32 h 249"/>
              <a:gd name="T54" fmla="*/ 124 w 157"/>
              <a:gd name="T55" fmla="*/ 63 h 249"/>
              <a:gd name="T56" fmla="*/ 94 w 157"/>
              <a:gd name="T57" fmla="*/ 63 h 249"/>
              <a:gd name="T58" fmla="*/ 94 w 157"/>
              <a:gd name="T59" fmla="*/ 63 h 249"/>
              <a:gd name="T60" fmla="*/ 94 w 157"/>
              <a:gd name="T61" fmla="*/ 93 h 249"/>
              <a:gd name="T62" fmla="*/ 63 w 157"/>
              <a:gd name="T63" fmla="*/ 63 h 249"/>
              <a:gd name="T64" fmla="*/ 32 w 157"/>
              <a:gd name="T65" fmla="*/ 93 h 249"/>
              <a:gd name="T66" fmla="*/ 32 w 157"/>
              <a:gd name="T67" fmla="*/ 93 h 249"/>
              <a:gd name="T68" fmla="*/ 32 w 157"/>
              <a:gd name="T69" fmla="*/ 93 h 249"/>
              <a:gd name="T70" fmla="*/ 0 w 157"/>
              <a:gd name="T71" fmla="*/ 93 h 249"/>
              <a:gd name="T72" fmla="*/ 32 w 157"/>
              <a:gd name="T73" fmla="*/ 93 h 249"/>
              <a:gd name="T74" fmla="*/ 32 w 157"/>
              <a:gd name="T75" fmla="*/ 93 h 249"/>
              <a:gd name="T76" fmla="*/ 63 w 157"/>
              <a:gd name="T77" fmla="*/ 124 h 249"/>
              <a:gd name="T78" fmla="*/ 63 w 157"/>
              <a:gd name="T79" fmla="*/ 156 h 249"/>
              <a:gd name="T80" fmla="*/ 94 w 157"/>
              <a:gd name="T81" fmla="*/ 187 h 249"/>
              <a:gd name="T82" fmla="*/ 94 w 157"/>
              <a:gd name="T83" fmla="*/ 217 h 249"/>
              <a:gd name="T84" fmla="*/ 63 w 157"/>
              <a:gd name="T85" fmla="*/ 217 h 249"/>
              <a:gd name="T86" fmla="*/ 32 w 157"/>
              <a:gd name="T87" fmla="*/ 217 h 249"/>
              <a:gd name="T88" fmla="*/ 32 w 157"/>
              <a:gd name="T89" fmla="*/ 217 h 249"/>
              <a:gd name="T90" fmla="*/ 63 w 157"/>
              <a:gd name="T91" fmla="*/ 248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7" h="249">
                <a:moveTo>
                  <a:pt x="63" y="248"/>
                </a:moveTo>
                <a:lnTo>
                  <a:pt x="63" y="248"/>
                </a:lnTo>
                <a:lnTo>
                  <a:pt x="63" y="248"/>
                </a:lnTo>
                <a:cubicBezTo>
                  <a:pt x="94" y="248"/>
                  <a:pt x="94" y="248"/>
                  <a:pt x="94" y="248"/>
                </a:cubicBezTo>
                <a:lnTo>
                  <a:pt x="94" y="248"/>
                </a:lnTo>
                <a:cubicBezTo>
                  <a:pt x="94" y="217"/>
                  <a:pt x="94" y="217"/>
                  <a:pt x="124" y="217"/>
                </a:cubicBezTo>
                <a:lnTo>
                  <a:pt x="124" y="217"/>
                </a:lnTo>
                <a:lnTo>
                  <a:pt x="124" y="217"/>
                </a:lnTo>
                <a:lnTo>
                  <a:pt x="124" y="217"/>
                </a:lnTo>
                <a:cubicBezTo>
                  <a:pt x="124" y="187"/>
                  <a:pt x="124" y="187"/>
                  <a:pt x="124" y="187"/>
                </a:cubicBezTo>
                <a:cubicBezTo>
                  <a:pt x="124" y="156"/>
                  <a:pt x="124" y="156"/>
                  <a:pt x="124" y="156"/>
                </a:cubicBezTo>
                <a:cubicBezTo>
                  <a:pt x="124" y="124"/>
                  <a:pt x="124" y="124"/>
                  <a:pt x="124" y="124"/>
                </a:cubicBezTo>
                <a:lnTo>
                  <a:pt x="124" y="124"/>
                </a:lnTo>
                <a:lnTo>
                  <a:pt x="124" y="124"/>
                </a:lnTo>
                <a:lnTo>
                  <a:pt x="156" y="93"/>
                </a:lnTo>
                <a:lnTo>
                  <a:pt x="156" y="93"/>
                </a:lnTo>
                <a:lnTo>
                  <a:pt x="156" y="93"/>
                </a:lnTo>
                <a:lnTo>
                  <a:pt x="156" y="93"/>
                </a:lnTo>
                <a:lnTo>
                  <a:pt x="156" y="63"/>
                </a:lnTo>
                <a:lnTo>
                  <a:pt x="156" y="63"/>
                </a:lnTo>
                <a:lnTo>
                  <a:pt x="156" y="63"/>
                </a:lnTo>
                <a:cubicBezTo>
                  <a:pt x="156" y="63"/>
                  <a:pt x="156" y="63"/>
                  <a:pt x="156" y="32"/>
                </a:cubicBezTo>
                <a:lnTo>
                  <a:pt x="156" y="32"/>
                </a:lnTo>
                <a:lnTo>
                  <a:pt x="156" y="32"/>
                </a:lnTo>
                <a:cubicBezTo>
                  <a:pt x="156" y="32"/>
                  <a:pt x="156" y="32"/>
                  <a:pt x="156" y="0"/>
                </a:cubicBezTo>
                <a:cubicBezTo>
                  <a:pt x="124" y="32"/>
                  <a:pt x="124" y="32"/>
                  <a:pt x="124" y="32"/>
                </a:cubicBezTo>
                <a:lnTo>
                  <a:pt x="124" y="32"/>
                </a:lnTo>
                <a:cubicBezTo>
                  <a:pt x="124" y="63"/>
                  <a:pt x="124" y="63"/>
                  <a:pt x="124" y="63"/>
                </a:cubicBezTo>
                <a:cubicBezTo>
                  <a:pt x="94" y="63"/>
                  <a:pt x="94" y="63"/>
                  <a:pt x="94" y="63"/>
                </a:cubicBezTo>
                <a:lnTo>
                  <a:pt x="94" y="63"/>
                </a:lnTo>
                <a:cubicBezTo>
                  <a:pt x="94" y="93"/>
                  <a:pt x="94" y="93"/>
                  <a:pt x="94" y="93"/>
                </a:cubicBezTo>
                <a:cubicBezTo>
                  <a:pt x="63" y="93"/>
                  <a:pt x="63" y="63"/>
                  <a:pt x="63" y="63"/>
                </a:cubicBezTo>
                <a:cubicBezTo>
                  <a:pt x="63" y="63"/>
                  <a:pt x="63" y="63"/>
                  <a:pt x="32" y="93"/>
                </a:cubicBezTo>
                <a:lnTo>
                  <a:pt x="32" y="93"/>
                </a:lnTo>
                <a:lnTo>
                  <a:pt x="32" y="93"/>
                </a:lnTo>
                <a:cubicBezTo>
                  <a:pt x="32" y="93"/>
                  <a:pt x="32" y="93"/>
                  <a:pt x="0" y="93"/>
                </a:cubicBezTo>
                <a:cubicBezTo>
                  <a:pt x="32" y="93"/>
                  <a:pt x="32" y="93"/>
                  <a:pt x="32" y="93"/>
                </a:cubicBezTo>
                <a:lnTo>
                  <a:pt x="32" y="93"/>
                </a:lnTo>
                <a:lnTo>
                  <a:pt x="63" y="124"/>
                </a:lnTo>
                <a:cubicBezTo>
                  <a:pt x="63" y="124"/>
                  <a:pt x="63" y="124"/>
                  <a:pt x="63" y="156"/>
                </a:cubicBezTo>
                <a:cubicBezTo>
                  <a:pt x="63" y="156"/>
                  <a:pt x="94" y="156"/>
                  <a:pt x="94" y="187"/>
                </a:cubicBezTo>
                <a:lnTo>
                  <a:pt x="94" y="217"/>
                </a:lnTo>
                <a:lnTo>
                  <a:pt x="63" y="217"/>
                </a:lnTo>
                <a:lnTo>
                  <a:pt x="32" y="217"/>
                </a:lnTo>
                <a:lnTo>
                  <a:pt x="32" y="217"/>
                </a:lnTo>
                <a:cubicBezTo>
                  <a:pt x="63" y="248"/>
                  <a:pt x="63" y="248"/>
                  <a:pt x="63" y="24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69" name="Freeform 166"/>
          <p:cNvSpPr>
            <a:spLocks noChangeArrowheads="1"/>
          </p:cNvSpPr>
          <p:nvPr/>
        </p:nvSpPr>
        <p:spPr bwMode="auto">
          <a:xfrm>
            <a:off x="4168383" y="2031589"/>
            <a:ext cx="58821" cy="40739"/>
          </a:xfrm>
          <a:custGeom>
            <a:avLst/>
            <a:gdLst>
              <a:gd name="T0" fmla="*/ 61 w 156"/>
              <a:gd name="T1" fmla="*/ 62 h 94"/>
              <a:gd name="T2" fmla="*/ 61 w 156"/>
              <a:gd name="T3" fmla="*/ 62 h 94"/>
              <a:gd name="T4" fmla="*/ 61 w 156"/>
              <a:gd name="T5" fmla="*/ 62 h 94"/>
              <a:gd name="T6" fmla="*/ 61 w 156"/>
              <a:gd name="T7" fmla="*/ 62 h 94"/>
              <a:gd name="T8" fmla="*/ 124 w 156"/>
              <a:gd name="T9" fmla="*/ 93 h 94"/>
              <a:gd name="T10" fmla="*/ 124 w 156"/>
              <a:gd name="T11" fmla="*/ 93 h 94"/>
              <a:gd name="T12" fmla="*/ 155 w 156"/>
              <a:gd name="T13" fmla="*/ 93 h 94"/>
              <a:gd name="T14" fmla="*/ 155 w 156"/>
              <a:gd name="T15" fmla="*/ 93 h 94"/>
              <a:gd name="T16" fmla="*/ 155 w 156"/>
              <a:gd name="T17" fmla="*/ 93 h 94"/>
              <a:gd name="T18" fmla="*/ 155 w 156"/>
              <a:gd name="T19" fmla="*/ 93 h 94"/>
              <a:gd name="T20" fmla="*/ 155 w 156"/>
              <a:gd name="T21" fmla="*/ 31 h 94"/>
              <a:gd name="T22" fmla="*/ 155 w 156"/>
              <a:gd name="T23" fmla="*/ 31 h 94"/>
              <a:gd name="T24" fmla="*/ 155 w 156"/>
              <a:gd name="T25" fmla="*/ 31 h 94"/>
              <a:gd name="T26" fmla="*/ 124 w 156"/>
              <a:gd name="T27" fmla="*/ 31 h 94"/>
              <a:gd name="T28" fmla="*/ 92 w 156"/>
              <a:gd name="T29" fmla="*/ 31 h 94"/>
              <a:gd name="T30" fmla="*/ 31 w 156"/>
              <a:gd name="T31" fmla="*/ 0 h 94"/>
              <a:gd name="T32" fmla="*/ 0 w 156"/>
              <a:gd name="T33" fmla="*/ 0 h 94"/>
              <a:gd name="T34" fmla="*/ 0 w 156"/>
              <a:gd name="T35" fmla="*/ 0 h 94"/>
              <a:gd name="T36" fmla="*/ 0 w 156"/>
              <a:gd name="T37" fmla="*/ 0 h 94"/>
              <a:gd name="T38" fmla="*/ 61 w 156"/>
              <a:gd name="T39" fmla="*/ 62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56" h="94">
                <a:moveTo>
                  <a:pt x="61" y="62"/>
                </a:moveTo>
                <a:lnTo>
                  <a:pt x="61" y="62"/>
                </a:lnTo>
                <a:lnTo>
                  <a:pt x="61" y="62"/>
                </a:lnTo>
                <a:lnTo>
                  <a:pt x="61" y="62"/>
                </a:lnTo>
                <a:cubicBezTo>
                  <a:pt x="92" y="62"/>
                  <a:pt x="124" y="62"/>
                  <a:pt x="124" y="93"/>
                </a:cubicBezTo>
                <a:lnTo>
                  <a:pt x="124" y="93"/>
                </a:lnTo>
                <a:cubicBezTo>
                  <a:pt x="155" y="93"/>
                  <a:pt x="155" y="93"/>
                  <a:pt x="155" y="93"/>
                </a:cubicBezTo>
                <a:lnTo>
                  <a:pt x="155" y="93"/>
                </a:lnTo>
                <a:lnTo>
                  <a:pt x="155" y="93"/>
                </a:lnTo>
                <a:lnTo>
                  <a:pt x="155" y="93"/>
                </a:lnTo>
                <a:cubicBezTo>
                  <a:pt x="155" y="62"/>
                  <a:pt x="155" y="62"/>
                  <a:pt x="155" y="31"/>
                </a:cubicBezTo>
                <a:lnTo>
                  <a:pt x="155" y="31"/>
                </a:lnTo>
                <a:lnTo>
                  <a:pt x="155" y="31"/>
                </a:lnTo>
                <a:lnTo>
                  <a:pt x="124" y="31"/>
                </a:lnTo>
                <a:cubicBezTo>
                  <a:pt x="124" y="31"/>
                  <a:pt x="124" y="31"/>
                  <a:pt x="92" y="31"/>
                </a:cubicBezTo>
                <a:cubicBezTo>
                  <a:pt x="92" y="31"/>
                  <a:pt x="61" y="0"/>
                  <a:pt x="31" y="0"/>
                </a:cubicBezTo>
                <a:cubicBezTo>
                  <a:pt x="31" y="0"/>
                  <a:pt x="31" y="0"/>
                  <a:pt x="0" y="0"/>
                </a:cubicBezTo>
                <a:lnTo>
                  <a:pt x="0" y="0"/>
                </a:lnTo>
                <a:lnTo>
                  <a:pt x="0" y="0"/>
                </a:lnTo>
                <a:cubicBezTo>
                  <a:pt x="31" y="31"/>
                  <a:pt x="61" y="31"/>
                  <a:pt x="61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0" name="Freeform 167"/>
          <p:cNvSpPr>
            <a:spLocks noChangeArrowheads="1"/>
          </p:cNvSpPr>
          <p:nvPr/>
        </p:nvSpPr>
        <p:spPr bwMode="auto">
          <a:xfrm>
            <a:off x="3186916" y="1719263"/>
            <a:ext cx="1087344" cy="642113"/>
          </a:xfrm>
          <a:custGeom>
            <a:avLst/>
            <a:gdLst>
              <a:gd name="T0" fmla="*/ 2541 w 2853"/>
              <a:gd name="T1" fmla="*/ 837 h 1458"/>
              <a:gd name="T2" fmla="*/ 2356 w 2853"/>
              <a:gd name="T3" fmla="*/ 837 h 1458"/>
              <a:gd name="T4" fmla="*/ 2293 w 2853"/>
              <a:gd name="T5" fmla="*/ 651 h 1458"/>
              <a:gd name="T6" fmla="*/ 2510 w 2853"/>
              <a:gd name="T7" fmla="*/ 682 h 1458"/>
              <a:gd name="T8" fmla="*/ 2541 w 2853"/>
              <a:gd name="T9" fmla="*/ 589 h 1458"/>
              <a:gd name="T10" fmla="*/ 2697 w 2853"/>
              <a:gd name="T11" fmla="*/ 589 h 1458"/>
              <a:gd name="T12" fmla="*/ 2697 w 2853"/>
              <a:gd name="T13" fmla="*/ 496 h 1458"/>
              <a:gd name="T14" fmla="*/ 2852 w 2853"/>
              <a:gd name="T15" fmla="*/ 496 h 1458"/>
              <a:gd name="T16" fmla="*/ 2728 w 2853"/>
              <a:gd name="T17" fmla="*/ 434 h 1458"/>
              <a:gd name="T18" fmla="*/ 2789 w 2853"/>
              <a:gd name="T19" fmla="*/ 248 h 1458"/>
              <a:gd name="T20" fmla="*/ 2852 w 2853"/>
              <a:gd name="T21" fmla="*/ 186 h 1458"/>
              <a:gd name="T22" fmla="*/ 2821 w 2853"/>
              <a:gd name="T23" fmla="*/ 124 h 1458"/>
              <a:gd name="T24" fmla="*/ 2665 w 2853"/>
              <a:gd name="T25" fmla="*/ 93 h 1458"/>
              <a:gd name="T26" fmla="*/ 2480 w 2853"/>
              <a:gd name="T27" fmla="*/ 124 h 1458"/>
              <a:gd name="T28" fmla="*/ 2201 w 2853"/>
              <a:gd name="T29" fmla="*/ 124 h 1458"/>
              <a:gd name="T30" fmla="*/ 2201 w 2853"/>
              <a:gd name="T31" fmla="*/ 31 h 1458"/>
              <a:gd name="T32" fmla="*/ 2480 w 2853"/>
              <a:gd name="T33" fmla="*/ 31 h 1458"/>
              <a:gd name="T34" fmla="*/ 2325 w 2853"/>
              <a:gd name="T35" fmla="*/ 0 h 1458"/>
              <a:gd name="T36" fmla="*/ 2076 w 2853"/>
              <a:gd name="T37" fmla="*/ 0 h 1458"/>
              <a:gd name="T38" fmla="*/ 1860 w 2853"/>
              <a:gd name="T39" fmla="*/ 0 h 1458"/>
              <a:gd name="T40" fmla="*/ 1642 w 2853"/>
              <a:gd name="T41" fmla="*/ 31 h 1458"/>
              <a:gd name="T42" fmla="*/ 1518 w 2853"/>
              <a:gd name="T43" fmla="*/ 31 h 1458"/>
              <a:gd name="T44" fmla="*/ 1333 w 2853"/>
              <a:gd name="T45" fmla="*/ 93 h 1458"/>
              <a:gd name="T46" fmla="*/ 1116 w 2853"/>
              <a:gd name="T47" fmla="*/ 93 h 1458"/>
              <a:gd name="T48" fmla="*/ 929 w 2853"/>
              <a:gd name="T49" fmla="*/ 62 h 1458"/>
              <a:gd name="T50" fmla="*/ 681 w 2853"/>
              <a:gd name="T51" fmla="*/ 93 h 1458"/>
              <a:gd name="T52" fmla="*/ 557 w 2853"/>
              <a:gd name="T53" fmla="*/ 155 h 1458"/>
              <a:gd name="T54" fmla="*/ 433 w 2853"/>
              <a:gd name="T55" fmla="*/ 155 h 1458"/>
              <a:gd name="T56" fmla="*/ 309 w 2853"/>
              <a:gd name="T57" fmla="*/ 279 h 1458"/>
              <a:gd name="T58" fmla="*/ 93 w 2853"/>
              <a:gd name="T59" fmla="*/ 310 h 1458"/>
              <a:gd name="T60" fmla="*/ 124 w 2853"/>
              <a:gd name="T61" fmla="*/ 341 h 1458"/>
              <a:gd name="T62" fmla="*/ 279 w 2853"/>
              <a:gd name="T63" fmla="*/ 341 h 1458"/>
              <a:gd name="T64" fmla="*/ 155 w 2853"/>
              <a:gd name="T65" fmla="*/ 403 h 1458"/>
              <a:gd name="T66" fmla="*/ 248 w 2853"/>
              <a:gd name="T67" fmla="*/ 434 h 1458"/>
              <a:gd name="T68" fmla="*/ 372 w 2853"/>
              <a:gd name="T69" fmla="*/ 434 h 1458"/>
              <a:gd name="T70" fmla="*/ 681 w 2853"/>
              <a:gd name="T71" fmla="*/ 434 h 1458"/>
              <a:gd name="T72" fmla="*/ 837 w 2853"/>
              <a:gd name="T73" fmla="*/ 558 h 1458"/>
              <a:gd name="T74" fmla="*/ 899 w 2853"/>
              <a:gd name="T75" fmla="*/ 589 h 1458"/>
              <a:gd name="T76" fmla="*/ 899 w 2853"/>
              <a:gd name="T77" fmla="*/ 744 h 1458"/>
              <a:gd name="T78" fmla="*/ 961 w 2853"/>
              <a:gd name="T79" fmla="*/ 713 h 1458"/>
              <a:gd name="T80" fmla="*/ 1177 w 2853"/>
              <a:gd name="T81" fmla="*/ 806 h 1458"/>
              <a:gd name="T82" fmla="*/ 1085 w 2853"/>
              <a:gd name="T83" fmla="*/ 961 h 1458"/>
              <a:gd name="T84" fmla="*/ 992 w 2853"/>
              <a:gd name="T85" fmla="*/ 1023 h 1458"/>
              <a:gd name="T86" fmla="*/ 1116 w 2853"/>
              <a:gd name="T87" fmla="*/ 1116 h 1458"/>
              <a:gd name="T88" fmla="*/ 1177 w 2853"/>
              <a:gd name="T89" fmla="*/ 1209 h 1458"/>
              <a:gd name="T90" fmla="*/ 1240 w 2853"/>
              <a:gd name="T91" fmla="*/ 1364 h 1458"/>
              <a:gd name="T92" fmla="*/ 1333 w 2853"/>
              <a:gd name="T93" fmla="*/ 1426 h 1458"/>
              <a:gd name="T94" fmla="*/ 1394 w 2853"/>
              <a:gd name="T95" fmla="*/ 1394 h 1458"/>
              <a:gd name="T96" fmla="*/ 1488 w 2853"/>
              <a:gd name="T97" fmla="*/ 1457 h 1458"/>
              <a:gd name="T98" fmla="*/ 1581 w 2853"/>
              <a:gd name="T99" fmla="*/ 1426 h 1458"/>
              <a:gd name="T100" fmla="*/ 1581 w 2853"/>
              <a:gd name="T101" fmla="*/ 1270 h 1458"/>
              <a:gd name="T102" fmla="*/ 1581 w 2853"/>
              <a:gd name="T103" fmla="*/ 1178 h 1458"/>
              <a:gd name="T104" fmla="*/ 1766 w 2853"/>
              <a:gd name="T105" fmla="*/ 1116 h 1458"/>
              <a:gd name="T106" fmla="*/ 1890 w 2853"/>
              <a:gd name="T107" fmla="*/ 1085 h 1458"/>
              <a:gd name="T108" fmla="*/ 2076 w 2853"/>
              <a:gd name="T109" fmla="*/ 1023 h 1458"/>
              <a:gd name="T110" fmla="*/ 2201 w 2853"/>
              <a:gd name="T111" fmla="*/ 930 h 1458"/>
              <a:gd name="T112" fmla="*/ 2293 w 2853"/>
              <a:gd name="T113" fmla="*/ 930 h 1458"/>
              <a:gd name="T114" fmla="*/ 2541 w 2853"/>
              <a:gd name="T115" fmla="*/ 899 h 1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853" h="1458">
                <a:moveTo>
                  <a:pt x="2604" y="868"/>
                </a:moveTo>
                <a:lnTo>
                  <a:pt x="2604" y="868"/>
                </a:lnTo>
                <a:cubicBezTo>
                  <a:pt x="2604" y="837"/>
                  <a:pt x="2604" y="837"/>
                  <a:pt x="2573" y="837"/>
                </a:cubicBezTo>
                <a:lnTo>
                  <a:pt x="2573" y="837"/>
                </a:lnTo>
                <a:lnTo>
                  <a:pt x="2541" y="837"/>
                </a:lnTo>
                <a:lnTo>
                  <a:pt x="2541" y="837"/>
                </a:lnTo>
                <a:cubicBezTo>
                  <a:pt x="2510" y="837"/>
                  <a:pt x="2510" y="837"/>
                  <a:pt x="2510" y="837"/>
                </a:cubicBezTo>
                <a:cubicBezTo>
                  <a:pt x="2480" y="837"/>
                  <a:pt x="2449" y="837"/>
                  <a:pt x="2449" y="837"/>
                </a:cubicBezTo>
                <a:lnTo>
                  <a:pt x="2449" y="837"/>
                </a:lnTo>
                <a:cubicBezTo>
                  <a:pt x="2449" y="837"/>
                  <a:pt x="2449" y="837"/>
                  <a:pt x="2417" y="837"/>
                </a:cubicBezTo>
                <a:cubicBezTo>
                  <a:pt x="2417" y="837"/>
                  <a:pt x="2417" y="837"/>
                  <a:pt x="2386" y="837"/>
                </a:cubicBezTo>
                <a:cubicBezTo>
                  <a:pt x="2386" y="837"/>
                  <a:pt x="2386" y="837"/>
                  <a:pt x="2356" y="837"/>
                </a:cubicBezTo>
                <a:lnTo>
                  <a:pt x="2356" y="837"/>
                </a:lnTo>
                <a:cubicBezTo>
                  <a:pt x="2325" y="837"/>
                  <a:pt x="2325" y="806"/>
                  <a:pt x="2325" y="806"/>
                </a:cubicBezTo>
                <a:cubicBezTo>
                  <a:pt x="2325" y="775"/>
                  <a:pt x="2356" y="775"/>
                  <a:pt x="2356" y="744"/>
                </a:cubicBezTo>
                <a:lnTo>
                  <a:pt x="2356" y="744"/>
                </a:lnTo>
                <a:cubicBezTo>
                  <a:pt x="2356" y="713"/>
                  <a:pt x="2356" y="713"/>
                  <a:pt x="2356" y="713"/>
                </a:cubicBezTo>
                <a:cubicBezTo>
                  <a:pt x="2293" y="651"/>
                  <a:pt x="2293" y="651"/>
                  <a:pt x="2293" y="651"/>
                </a:cubicBezTo>
                <a:cubicBezTo>
                  <a:pt x="2386" y="682"/>
                  <a:pt x="2386" y="682"/>
                  <a:pt x="2386" y="682"/>
                </a:cubicBezTo>
                <a:cubicBezTo>
                  <a:pt x="2449" y="682"/>
                  <a:pt x="2449" y="713"/>
                  <a:pt x="2480" y="713"/>
                </a:cubicBezTo>
                <a:lnTo>
                  <a:pt x="2510" y="713"/>
                </a:lnTo>
                <a:lnTo>
                  <a:pt x="2510" y="713"/>
                </a:lnTo>
                <a:lnTo>
                  <a:pt x="2510" y="682"/>
                </a:lnTo>
                <a:lnTo>
                  <a:pt x="2510" y="682"/>
                </a:lnTo>
                <a:cubicBezTo>
                  <a:pt x="2510" y="682"/>
                  <a:pt x="2510" y="651"/>
                  <a:pt x="2480" y="651"/>
                </a:cubicBezTo>
                <a:cubicBezTo>
                  <a:pt x="2480" y="651"/>
                  <a:pt x="2480" y="651"/>
                  <a:pt x="2480" y="620"/>
                </a:cubicBezTo>
                <a:lnTo>
                  <a:pt x="2480" y="620"/>
                </a:lnTo>
                <a:cubicBezTo>
                  <a:pt x="2480" y="620"/>
                  <a:pt x="2480" y="620"/>
                  <a:pt x="2510" y="620"/>
                </a:cubicBezTo>
                <a:lnTo>
                  <a:pt x="2510" y="620"/>
                </a:lnTo>
                <a:cubicBezTo>
                  <a:pt x="2510" y="589"/>
                  <a:pt x="2510" y="589"/>
                  <a:pt x="2541" y="589"/>
                </a:cubicBezTo>
                <a:lnTo>
                  <a:pt x="2541" y="589"/>
                </a:lnTo>
                <a:cubicBezTo>
                  <a:pt x="2573" y="589"/>
                  <a:pt x="2573" y="589"/>
                  <a:pt x="2573" y="589"/>
                </a:cubicBezTo>
                <a:lnTo>
                  <a:pt x="2573" y="589"/>
                </a:lnTo>
                <a:cubicBezTo>
                  <a:pt x="2573" y="589"/>
                  <a:pt x="2573" y="589"/>
                  <a:pt x="2604" y="589"/>
                </a:cubicBezTo>
                <a:cubicBezTo>
                  <a:pt x="2604" y="589"/>
                  <a:pt x="2634" y="558"/>
                  <a:pt x="2665" y="558"/>
                </a:cubicBezTo>
                <a:lnTo>
                  <a:pt x="2697" y="589"/>
                </a:lnTo>
                <a:lnTo>
                  <a:pt x="2697" y="589"/>
                </a:lnTo>
                <a:lnTo>
                  <a:pt x="2697" y="589"/>
                </a:lnTo>
                <a:lnTo>
                  <a:pt x="2697" y="558"/>
                </a:lnTo>
                <a:lnTo>
                  <a:pt x="2697" y="558"/>
                </a:lnTo>
                <a:cubicBezTo>
                  <a:pt x="2697" y="527"/>
                  <a:pt x="2697" y="527"/>
                  <a:pt x="2697" y="527"/>
                </a:cubicBezTo>
                <a:cubicBezTo>
                  <a:pt x="2665" y="496"/>
                  <a:pt x="2665" y="496"/>
                  <a:pt x="2697" y="496"/>
                </a:cubicBezTo>
                <a:cubicBezTo>
                  <a:pt x="2697" y="465"/>
                  <a:pt x="2728" y="465"/>
                  <a:pt x="2758" y="465"/>
                </a:cubicBezTo>
                <a:cubicBezTo>
                  <a:pt x="2789" y="465"/>
                  <a:pt x="2789" y="465"/>
                  <a:pt x="2789" y="496"/>
                </a:cubicBezTo>
                <a:cubicBezTo>
                  <a:pt x="2789" y="496"/>
                  <a:pt x="2789" y="496"/>
                  <a:pt x="2821" y="496"/>
                </a:cubicBezTo>
                <a:lnTo>
                  <a:pt x="2821" y="496"/>
                </a:lnTo>
                <a:lnTo>
                  <a:pt x="2821" y="496"/>
                </a:lnTo>
                <a:lnTo>
                  <a:pt x="2852" y="496"/>
                </a:lnTo>
                <a:lnTo>
                  <a:pt x="2852" y="465"/>
                </a:lnTo>
                <a:lnTo>
                  <a:pt x="2852" y="465"/>
                </a:lnTo>
                <a:lnTo>
                  <a:pt x="2821" y="465"/>
                </a:lnTo>
                <a:lnTo>
                  <a:pt x="2789" y="465"/>
                </a:lnTo>
                <a:lnTo>
                  <a:pt x="2789" y="465"/>
                </a:lnTo>
                <a:cubicBezTo>
                  <a:pt x="2789" y="465"/>
                  <a:pt x="2728" y="465"/>
                  <a:pt x="2728" y="434"/>
                </a:cubicBezTo>
                <a:cubicBezTo>
                  <a:pt x="2697" y="434"/>
                  <a:pt x="2697" y="403"/>
                  <a:pt x="2697" y="403"/>
                </a:cubicBezTo>
                <a:cubicBezTo>
                  <a:pt x="2728" y="372"/>
                  <a:pt x="2728" y="372"/>
                  <a:pt x="2728" y="372"/>
                </a:cubicBezTo>
                <a:cubicBezTo>
                  <a:pt x="2728" y="372"/>
                  <a:pt x="2728" y="372"/>
                  <a:pt x="2728" y="341"/>
                </a:cubicBezTo>
                <a:lnTo>
                  <a:pt x="2728" y="310"/>
                </a:lnTo>
                <a:cubicBezTo>
                  <a:pt x="2758" y="310"/>
                  <a:pt x="2758" y="279"/>
                  <a:pt x="2758" y="279"/>
                </a:cubicBezTo>
                <a:cubicBezTo>
                  <a:pt x="2758" y="248"/>
                  <a:pt x="2789" y="248"/>
                  <a:pt x="2789" y="248"/>
                </a:cubicBezTo>
                <a:lnTo>
                  <a:pt x="2821" y="248"/>
                </a:lnTo>
                <a:lnTo>
                  <a:pt x="2852" y="248"/>
                </a:lnTo>
                <a:lnTo>
                  <a:pt x="2852" y="248"/>
                </a:lnTo>
                <a:cubicBezTo>
                  <a:pt x="2852" y="217"/>
                  <a:pt x="2852" y="217"/>
                  <a:pt x="2852" y="217"/>
                </a:cubicBezTo>
                <a:lnTo>
                  <a:pt x="2852" y="217"/>
                </a:lnTo>
                <a:cubicBezTo>
                  <a:pt x="2852" y="217"/>
                  <a:pt x="2852" y="217"/>
                  <a:pt x="2852" y="186"/>
                </a:cubicBezTo>
                <a:lnTo>
                  <a:pt x="2821" y="217"/>
                </a:lnTo>
                <a:cubicBezTo>
                  <a:pt x="2821" y="217"/>
                  <a:pt x="2789" y="217"/>
                  <a:pt x="2789" y="186"/>
                </a:cubicBezTo>
                <a:lnTo>
                  <a:pt x="2789" y="155"/>
                </a:lnTo>
                <a:cubicBezTo>
                  <a:pt x="2789" y="124"/>
                  <a:pt x="2821" y="124"/>
                  <a:pt x="2852" y="124"/>
                </a:cubicBezTo>
                <a:lnTo>
                  <a:pt x="2852" y="124"/>
                </a:lnTo>
                <a:cubicBezTo>
                  <a:pt x="2821" y="124"/>
                  <a:pt x="2821" y="124"/>
                  <a:pt x="2821" y="124"/>
                </a:cubicBezTo>
                <a:cubicBezTo>
                  <a:pt x="2821" y="124"/>
                  <a:pt x="2728" y="155"/>
                  <a:pt x="2697" y="155"/>
                </a:cubicBezTo>
                <a:lnTo>
                  <a:pt x="2697" y="155"/>
                </a:lnTo>
                <a:cubicBezTo>
                  <a:pt x="2634" y="186"/>
                  <a:pt x="2634" y="186"/>
                  <a:pt x="2634" y="186"/>
                </a:cubicBezTo>
                <a:cubicBezTo>
                  <a:pt x="2604" y="186"/>
                  <a:pt x="2604" y="186"/>
                  <a:pt x="2604" y="186"/>
                </a:cubicBezTo>
                <a:lnTo>
                  <a:pt x="2604" y="155"/>
                </a:lnTo>
                <a:cubicBezTo>
                  <a:pt x="2634" y="124"/>
                  <a:pt x="2634" y="124"/>
                  <a:pt x="2665" y="93"/>
                </a:cubicBezTo>
                <a:lnTo>
                  <a:pt x="2665" y="93"/>
                </a:lnTo>
                <a:lnTo>
                  <a:pt x="2634" y="93"/>
                </a:lnTo>
                <a:cubicBezTo>
                  <a:pt x="2634" y="93"/>
                  <a:pt x="2634" y="124"/>
                  <a:pt x="2604" y="124"/>
                </a:cubicBezTo>
                <a:cubicBezTo>
                  <a:pt x="2573" y="124"/>
                  <a:pt x="2541" y="124"/>
                  <a:pt x="2541" y="124"/>
                </a:cubicBezTo>
                <a:cubicBezTo>
                  <a:pt x="2510" y="124"/>
                  <a:pt x="2510" y="124"/>
                  <a:pt x="2510" y="124"/>
                </a:cubicBezTo>
                <a:lnTo>
                  <a:pt x="2480" y="124"/>
                </a:lnTo>
                <a:lnTo>
                  <a:pt x="2480" y="124"/>
                </a:lnTo>
                <a:cubicBezTo>
                  <a:pt x="2449" y="124"/>
                  <a:pt x="2449" y="124"/>
                  <a:pt x="2417" y="124"/>
                </a:cubicBezTo>
                <a:lnTo>
                  <a:pt x="2386" y="124"/>
                </a:lnTo>
                <a:cubicBezTo>
                  <a:pt x="2356" y="124"/>
                  <a:pt x="2356" y="124"/>
                  <a:pt x="2325" y="124"/>
                </a:cubicBezTo>
                <a:cubicBezTo>
                  <a:pt x="2325" y="124"/>
                  <a:pt x="2293" y="124"/>
                  <a:pt x="2262" y="124"/>
                </a:cubicBezTo>
                <a:cubicBezTo>
                  <a:pt x="2232" y="124"/>
                  <a:pt x="2232" y="124"/>
                  <a:pt x="2201" y="124"/>
                </a:cubicBezTo>
                <a:lnTo>
                  <a:pt x="2169" y="124"/>
                </a:lnTo>
                <a:cubicBezTo>
                  <a:pt x="2138" y="124"/>
                  <a:pt x="2138" y="93"/>
                  <a:pt x="2138" y="93"/>
                </a:cubicBezTo>
                <a:lnTo>
                  <a:pt x="2138" y="93"/>
                </a:lnTo>
                <a:cubicBezTo>
                  <a:pt x="2138" y="62"/>
                  <a:pt x="2138" y="62"/>
                  <a:pt x="2169" y="31"/>
                </a:cubicBezTo>
                <a:lnTo>
                  <a:pt x="2201" y="31"/>
                </a:lnTo>
                <a:lnTo>
                  <a:pt x="2201" y="31"/>
                </a:lnTo>
                <a:cubicBezTo>
                  <a:pt x="2262" y="31"/>
                  <a:pt x="2293" y="31"/>
                  <a:pt x="2325" y="31"/>
                </a:cubicBezTo>
                <a:cubicBezTo>
                  <a:pt x="2356" y="31"/>
                  <a:pt x="2356" y="31"/>
                  <a:pt x="2356" y="31"/>
                </a:cubicBezTo>
                <a:cubicBezTo>
                  <a:pt x="2386" y="31"/>
                  <a:pt x="2417" y="31"/>
                  <a:pt x="2417" y="31"/>
                </a:cubicBezTo>
                <a:cubicBezTo>
                  <a:pt x="2449" y="31"/>
                  <a:pt x="2449" y="31"/>
                  <a:pt x="2480" y="31"/>
                </a:cubicBezTo>
                <a:lnTo>
                  <a:pt x="2480" y="31"/>
                </a:lnTo>
                <a:lnTo>
                  <a:pt x="2480" y="31"/>
                </a:lnTo>
                <a:lnTo>
                  <a:pt x="2510" y="31"/>
                </a:lnTo>
                <a:cubicBezTo>
                  <a:pt x="2510" y="31"/>
                  <a:pt x="2510" y="31"/>
                  <a:pt x="2541" y="31"/>
                </a:cubicBezTo>
                <a:lnTo>
                  <a:pt x="2510" y="0"/>
                </a:lnTo>
                <a:cubicBezTo>
                  <a:pt x="2510" y="0"/>
                  <a:pt x="2510" y="0"/>
                  <a:pt x="2480" y="0"/>
                </a:cubicBezTo>
                <a:cubicBezTo>
                  <a:pt x="2449" y="0"/>
                  <a:pt x="2449" y="0"/>
                  <a:pt x="2417" y="0"/>
                </a:cubicBezTo>
                <a:cubicBezTo>
                  <a:pt x="2386" y="0"/>
                  <a:pt x="2356" y="0"/>
                  <a:pt x="2325" y="0"/>
                </a:cubicBezTo>
                <a:lnTo>
                  <a:pt x="2293" y="0"/>
                </a:lnTo>
                <a:cubicBezTo>
                  <a:pt x="2262" y="0"/>
                  <a:pt x="2262" y="0"/>
                  <a:pt x="2262" y="0"/>
                </a:cubicBezTo>
                <a:lnTo>
                  <a:pt x="2232" y="0"/>
                </a:lnTo>
                <a:lnTo>
                  <a:pt x="2201" y="0"/>
                </a:lnTo>
                <a:cubicBezTo>
                  <a:pt x="2169" y="0"/>
                  <a:pt x="2169" y="0"/>
                  <a:pt x="2169" y="0"/>
                </a:cubicBezTo>
                <a:cubicBezTo>
                  <a:pt x="2138" y="0"/>
                  <a:pt x="2108" y="0"/>
                  <a:pt x="2076" y="0"/>
                </a:cubicBezTo>
                <a:cubicBezTo>
                  <a:pt x="2076" y="0"/>
                  <a:pt x="2076" y="0"/>
                  <a:pt x="2045" y="0"/>
                </a:cubicBezTo>
                <a:cubicBezTo>
                  <a:pt x="2014" y="0"/>
                  <a:pt x="2014" y="0"/>
                  <a:pt x="1984" y="0"/>
                </a:cubicBezTo>
                <a:cubicBezTo>
                  <a:pt x="1953" y="0"/>
                  <a:pt x="1953" y="0"/>
                  <a:pt x="1953" y="0"/>
                </a:cubicBezTo>
                <a:cubicBezTo>
                  <a:pt x="1921" y="0"/>
                  <a:pt x="1921" y="0"/>
                  <a:pt x="1890" y="0"/>
                </a:cubicBezTo>
                <a:lnTo>
                  <a:pt x="1890" y="0"/>
                </a:lnTo>
                <a:cubicBezTo>
                  <a:pt x="1890" y="0"/>
                  <a:pt x="1890" y="0"/>
                  <a:pt x="1860" y="0"/>
                </a:cubicBezTo>
                <a:cubicBezTo>
                  <a:pt x="1860" y="0"/>
                  <a:pt x="1860" y="0"/>
                  <a:pt x="1829" y="0"/>
                </a:cubicBezTo>
                <a:lnTo>
                  <a:pt x="1829" y="31"/>
                </a:lnTo>
                <a:cubicBezTo>
                  <a:pt x="1829" y="62"/>
                  <a:pt x="1829" y="62"/>
                  <a:pt x="1797" y="62"/>
                </a:cubicBezTo>
                <a:lnTo>
                  <a:pt x="1797" y="62"/>
                </a:lnTo>
                <a:cubicBezTo>
                  <a:pt x="1797" y="62"/>
                  <a:pt x="1736" y="31"/>
                  <a:pt x="1673" y="31"/>
                </a:cubicBezTo>
                <a:lnTo>
                  <a:pt x="1642" y="31"/>
                </a:lnTo>
                <a:cubicBezTo>
                  <a:pt x="1642" y="31"/>
                  <a:pt x="1642" y="31"/>
                  <a:pt x="1612" y="31"/>
                </a:cubicBezTo>
                <a:lnTo>
                  <a:pt x="1612" y="31"/>
                </a:lnTo>
                <a:cubicBezTo>
                  <a:pt x="1612" y="31"/>
                  <a:pt x="1612" y="31"/>
                  <a:pt x="1581" y="31"/>
                </a:cubicBezTo>
                <a:lnTo>
                  <a:pt x="1549" y="31"/>
                </a:lnTo>
                <a:lnTo>
                  <a:pt x="1549" y="31"/>
                </a:lnTo>
                <a:cubicBezTo>
                  <a:pt x="1518" y="31"/>
                  <a:pt x="1518" y="31"/>
                  <a:pt x="1518" y="31"/>
                </a:cubicBezTo>
                <a:lnTo>
                  <a:pt x="1488" y="31"/>
                </a:lnTo>
                <a:cubicBezTo>
                  <a:pt x="1488" y="31"/>
                  <a:pt x="1518" y="31"/>
                  <a:pt x="1518" y="62"/>
                </a:cubicBezTo>
                <a:cubicBezTo>
                  <a:pt x="1518" y="93"/>
                  <a:pt x="1488" y="93"/>
                  <a:pt x="1488" y="93"/>
                </a:cubicBezTo>
                <a:cubicBezTo>
                  <a:pt x="1488" y="124"/>
                  <a:pt x="1488" y="124"/>
                  <a:pt x="1488" y="124"/>
                </a:cubicBezTo>
                <a:cubicBezTo>
                  <a:pt x="1457" y="124"/>
                  <a:pt x="1457" y="124"/>
                  <a:pt x="1457" y="124"/>
                </a:cubicBezTo>
                <a:cubicBezTo>
                  <a:pt x="1457" y="124"/>
                  <a:pt x="1394" y="93"/>
                  <a:pt x="1333" y="93"/>
                </a:cubicBezTo>
                <a:cubicBezTo>
                  <a:pt x="1301" y="93"/>
                  <a:pt x="1301" y="93"/>
                  <a:pt x="1271" y="62"/>
                </a:cubicBezTo>
                <a:cubicBezTo>
                  <a:pt x="1271" y="62"/>
                  <a:pt x="1271" y="62"/>
                  <a:pt x="1240" y="62"/>
                </a:cubicBezTo>
                <a:cubicBezTo>
                  <a:pt x="1240" y="62"/>
                  <a:pt x="1240" y="62"/>
                  <a:pt x="1208" y="62"/>
                </a:cubicBezTo>
                <a:cubicBezTo>
                  <a:pt x="1240" y="62"/>
                  <a:pt x="1240" y="93"/>
                  <a:pt x="1240" y="93"/>
                </a:cubicBezTo>
                <a:cubicBezTo>
                  <a:pt x="1208" y="124"/>
                  <a:pt x="1177" y="124"/>
                  <a:pt x="1177" y="124"/>
                </a:cubicBezTo>
                <a:cubicBezTo>
                  <a:pt x="1147" y="124"/>
                  <a:pt x="1116" y="93"/>
                  <a:pt x="1116" y="93"/>
                </a:cubicBezTo>
                <a:lnTo>
                  <a:pt x="1085" y="93"/>
                </a:lnTo>
                <a:lnTo>
                  <a:pt x="1053" y="93"/>
                </a:lnTo>
                <a:lnTo>
                  <a:pt x="1053" y="93"/>
                </a:lnTo>
                <a:cubicBezTo>
                  <a:pt x="1023" y="93"/>
                  <a:pt x="1023" y="124"/>
                  <a:pt x="992" y="124"/>
                </a:cubicBezTo>
                <a:lnTo>
                  <a:pt x="961" y="124"/>
                </a:lnTo>
                <a:cubicBezTo>
                  <a:pt x="929" y="93"/>
                  <a:pt x="929" y="93"/>
                  <a:pt x="929" y="62"/>
                </a:cubicBezTo>
                <a:lnTo>
                  <a:pt x="929" y="62"/>
                </a:lnTo>
                <a:lnTo>
                  <a:pt x="929" y="62"/>
                </a:lnTo>
                <a:cubicBezTo>
                  <a:pt x="899" y="93"/>
                  <a:pt x="837" y="93"/>
                  <a:pt x="805" y="93"/>
                </a:cubicBezTo>
                <a:cubicBezTo>
                  <a:pt x="775" y="93"/>
                  <a:pt x="775" y="93"/>
                  <a:pt x="744" y="93"/>
                </a:cubicBezTo>
                <a:lnTo>
                  <a:pt x="713" y="93"/>
                </a:lnTo>
                <a:lnTo>
                  <a:pt x="681" y="93"/>
                </a:lnTo>
                <a:cubicBezTo>
                  <a:pt x="651" y="93"/>
                  <a:pt x="651" y="93"/>
                  <a:pt x="651" y="93"/>
                </a:cubicBezTo>
                <a:cubicBezTo>
                  <a:pt x="651" y="93"/>
                  <a:pt x="620" y="93"/>
                  <a:pt x="620" y="124"/>
                </a:cubicBezTo>
                <a:lnTo>
                  <a:pt x="620" y="124"/>
                </a:lnTo>
                <a:cubicBezTo>
                  <a:pt x="620" y="124"/>
                  <a:pt x="620" y="155"/>
                  <a:pt x="589" y="155"/>
                </a:cubicBezTo>
                <a:cubicBezTo>
                  <a:pt x="589" y="155"/>
                  <a:pt x="589" y="155"/>
                  <a:pt x="557" y="155"/>
                </a:cubicBezTo>
                <a:lnTo>
                  <a:pt x="557" y="155"/>
                </a:lnTo>
                <a:lnTo>
                  <a:pt x="527" y="155"/>
                </a:lnTo>
                <a:cubicBezTo>
                  <a:pt x="496" y="155"/>
                  <a:pt x="496" y="155"/>
                  <a:pt x="465" y="155"/>
                </a:cubicBezTo>
                <a:lnTo>
                  <a:pt x="465" y="155"/>
                </a:lnTo>
                <a:cubicBezTo>
                  <a:pt x="433" y="155"/>
                  <a:pt x="433" y="155"/>
                  <a:pt x="433" y="155"/>
                </a:cubicBezTo>
                <a:cubicBezTo>
                  <a:pt x="465" y="155"/>
                  <a:pt x="465" y="155"/>
                  <a:pt x="465" y="155"/>
                </a:cubicBezTo>
                <a:cubicBezTo>
                  <a:pt x="465" y="155"/>
                  <a:pt x="465" y="155"/>
                  <a:pt x="433" y="155"/>
                </a:cubicBezTo>
                <a:cubicBezTo>
                  <a:pt x="465" y="186"/>
                  <a:pt x="465" y="186"/>
                  <a:pt x="465" y="186"/>
                </a:cubicBezTo>
                <a:cubicBezTo>
                  <a:pt x="465" y="186"/>
                  <a:pt x="465" y="217"/>
                  <a:pt x="433" y="217"/>
                </a:cubicBezTo>
                <a:lnTo>
                  <a:pt x="433" y="217"/>
                </a:lnTo>
                <a:cubicBezTo>
                  <a:pt x="433" y="248"/>
                  <a:pt x="403" y="248"/>
                  <a:pt x="403" y="248"/>
                </a:cubicBezTo>
                <a:cubicBezTo>
                  <a:pt x="372" y="279"/>
                  <a:pt x="341" y="279"/>
                  <a:pt x="309" y="279"/>
                </a:cubicBezTo>
                <a:lnTo>
                  <a:pt x="309" y="279"/>
                </a:lnTo>
                <a:cubicBezTo>
                  <a:pt x="309" y="279"/>
                  <a:pt x="309" y="279"/>
                  <a:pt x="279" y="279"/>
                </a:cubicBezTo>
                <a:cubicBezTo>
                  <a:pt x="279" y="279"/>
                  <a:pt x="248" y="279"/>
                  <a:pt x="217" y="279"/>
                </a:cubicBezTo>
                <a:cubicBezTo>
                  <a:pt x="185" y="279"/>
                  <a:pt x="185" y="279"/>
                  <a:pt x="185" y="279"/>
                </a:cubicBezTo>
                <a:cubicBezTo>
                  <a:pt x="155" y="310"/>
                  <a:pt x="155" y="310"/>
                  <a:pt x="124" y="310"/>
                </a:cubicBezTo>
                <a:lnTo>
                  <a:pt x="124" y="310"/>
                </a:lnTo>
                <a:cubicBezTo>
                  <a:pt x="124" y="310"/>
                  <a:pt x="124" y="310"/>
                  <a:pt x="93" y="310"/>
                </a:cubicBezTo>
                <a:lnTo>
                  <a:pt x="93" y="310"/>
                </a:lnTo>
                <a:cubicBezTo>
                  <a:pt x="61" y="310"/>
                  <a:pt x="61" y="310"/>
                  <a:pt x="61" y="310"/>
                </a:cubicBezTo>
                <a:lnTo>
                  <a:pt x="31" y="310"/>
                </a:lnTo>
                <a:lnTo>
                  <a:pt x="0" y="310"/>
                </a:lnTo>
                <a:cubicBezTo>
                  <a:pt x="0" y="310"/>
                  <a:pt x="31" y="310"/>
                  <a:pt x="61" y="310"/>
                </a:cubicBezTo>
                <a:cubicBezTo>
                  <a:pt x="93" y="310"/>
                  <a:pt x="93" y="310"/>
                  <a:pt x="124" y="341"/>
                </a:cubicBezTo>
                <a:lnTo>
                  <a:pt x="124" y="341"/>
                </a:lnTo>
                <a:lnTo>
                  <a:pt x="124" y="341"/>
                </a:lnTo>
                <a:cubicBezTo>
                  <a:pt x="155" y="341"/>
                  <a:pt x="155" y="341"/>
                  <a:pt x="185" y="341"/>
                </a:cubicBezTo>
                <a:cubicBezTo>
                  <a:pt x="185" y="341"/>
                  <a:pt x="185" y="341"/>
                  <a:pt x="217" y="341"/>
                </a:cubicBezTo>
                <a:lnTo>
                  <a:pt x="217" y="341"/>
                </a:lnTo>
                <a:cubicBezTo>
                  <a:pt x="248" y="341"/>
                  <a:pt x="248" y="341"/>
                  <a:pt x="279" y="341"/>
                </a:cubicBezTo>
                <a:lnTo>
                  <a:pt x="279" y="341"/>
                </a:lnTo>
                <a:lnTo>
                  <a:pt x="279" y="341"/>
                </a:lnTo>
                <a:cubicBezTo>
                  <a:pt x="309" y="341"/>
                  <a:pt x="309" y="372"/>
                  <a:pt x="309" y="372"/>
                </a:cubicBezTo>
                <a:cubicBezTo>
                  <a:pt x="309" y="403"/>
                  <a:pt x="279" y="403"/>
                  <a:pt x="279" y="403"/>
                </a:cubicBezTo>
                <a:lnTo>
                  <a:pt x="279" y="403"/>
                </a:lnTo>
                <a:cubicBezTo>
                  <a:pt x="248" y="403"/>
                  <a:pt x="185" y="403"/>
                  <a:pt x="155" y="403"/>
                </a:cubicBezTo>
                <a:cubicBezTo>
                  <a:pt x="155" y="403"/>
                  <a:pt x="155" y="403"/>
                  <a:pt x="155" y="434"/>
                </a:cubicBezTo>
                <a:lnTo>
                  <a:pt x="155" y="434"/>
                </a:lnTo>
                <a:cubicBezTo>
                  <a:pt x="185" y="434"/>
                  <a:pt x="185" y="434"/>
                  <a:pt x="217" y="403"/>
                </a:cubicBezTo>
                <a:lnTo>
                  <a:pt x="217" y="403"/>
                </a:lnTo>
                <a:lnTo>
                  <a:pt x="248" y="403"/>
                </a:lnTo>
                <a:cubicBezTo>
                  <a:pt x="248" y="403"/>
                  <a:pt x="248" y="403"/>
                  <a:pt x="248" y="434"/>
                </a:cubicBezTo>
                <a:cubicBezTo>
                  <a:pt x="248" y="434"/>
                  <a:pt x="248" y="434"/>
                  <a:pt x="279" y="434"/>
                </a:cubicBezTo>
                <a:lnTo>
                  <a:pt x="279" y="403"/>
                </a:lnTo>
                <a:cubicBezTo>
                  <a:pt x="309" y="403"/>
                  <a:pt x="309" y="403"/>
                  <a:pt x="309" y="403"/>
                </a:cubicBezTo>
                <a:cubicBezTo>
                  <a:pt x="341" y="403"/>
                  <a:pt x="341" y="434"/>
                  <a:pt x="341" y="434"/>
                </a:cubicBezTo>
                <a:lnTo>
                  <a:pt x="341" y="434"/>
                </a:lnTo>
                <a:cubicBezTo>
                  <a:pt x="341" y="434"/>
                  <a:pt x="341" y="434"/>
                  <a:pt x="372" y="434"/>
                </a:cubicBezTo>
                <a:cubicBezTo>
                  <a:pt x="403" y="403"/>
                  <a:pt x="403" y="403"/>
                  <a:pt x="433" y="403"/>
                </a:cubicBezTo>
                <a:cubicBezTo>
                  <a:pt x="465" y="403"/>
                  <a:pt x="465" y="403"/>
                  <a:pt x="496" y="403"/>
                </a:cubicBezTo>
                <a:cubicBezTo>
                  <a:pt x="527" y="434"/>
                  <a:pt x="589" y="434"/>
                  <a:pt x="651" y="434"/>
                </a:cubicBezTo>
                <a:lnTo>
                  <a:pt x="651" y="434"/>
                </a:lnTo>
                <a:cubicBezTo>
                  <a:pt x="681" y="434"/>
                  <a:pt x="681" y="434"/>
                  <a:pt x="681" y="434"/>
                </a:cubicBezTo>
                <a:lnTo>
                  <a:pt x="681" y="434"/>
                </a:lnTo>
                <a:cubicBezTo>
                  <a:pt x="681" y="434"/>
                  <a:pt x="681" y="434"/>
                  <a:pt x="713" y="434"/>
                </a:cubicBezTo>
                <a:cubicBezTo>
                  <a:pt x="713" y="434"/>
                  <a:pt x="713" y="434"/>
                  <a:pt x="744" y="465"/>
                </a:cubicBezTo>
                <a:cubicBezTo>
                  <a:pt x="744" y="465"/>
                  <a:pt x="744" y="465"/>
                  <a:pt x="744" y="496"/>
                </a:cubicBezTo>
                <a:lnTo>
                  <a:pt x="744" y="496"/>
                </a:lnTo>
                <a:cubicBezTo>
                  <a:pt x="744" y="496"/>
                  <a:pt x="775" y="496"/>
                  <a:pt x="805" y="496"/>
                </a:cubicBezTo>
                <a:cubicBezTo>
                  <a:pt x="805" y="527"/>
                  <a:pt x="837" y="527"/>
                  <a:pt x="837" y="558"/>
                </a:cubicBezTo>
                <a:lnTo>
                  <a:pt x="837" y="558"/>
                </a:lnTo>
                <a:lnTo>
                  <a:pt x="868" y="558"/>
                </a:lnTo>
                <a:lnTo>
                  <a:pt x="868" y="589"/>
                </a:lnTo>
                <a:lnTo>
                  <a:pt x="868" y="589"/>
                </a:lnTo>
                <a:lnTo>
                  <a:pt x="868" y="589"/>
                </a:lnTo>
                <a:cubicBezTo>
                  <a:pt x="899" y="589"/>
                  <a:pt x="899" y="589"/>
                  <a:pt x="899" y="589"/>
                </a:cubicBezTo>
                <a:cubicBezTo>
                  <a:pt x="899" y="620"/>
                  <a:pt x="899" y="620"/>
                  <a:pt x="899" y="620"/>
                </a:cubicBezTo>
                <a:cubicBezTo>
                  <a:pt x="929" y="620"/>
                  <a:pt x="929" y="651"/>
                  <a:pt x="929" y="651"/>
                </a:cubicBezTo>
                <a:lnTo>
                  <a:pt x="929" y="682"/>
                </a:lnTo>
                <a:cubicBezTo>
                  <a:pt x="992" y="713"/>
                  <a:pt x="992" y="713"/>
                  <a:pt x="992" y="713"/>
                </a:cubicBezTo>
                <a:cubicBezTo>
                  <a:pt x="899" y="744"/>
                  <a:pt x="899" y="744"/>
                  <a:pt x="899" y="744"/>
                </a:cubicBezTo>
                <a:lnTo>
                  <a:pt x="899" y="744"/>
                </a:lnTo>
                <a:lnTo>
                  <a:pt x="899" y="744"/>
                </a:lnTo>
                <a:lnTo>
                  <a:pt x="929" y="744"/>
                </a:lnTo>
                <a:lnTo>
                  <a:pt x="929" y="744"/>
                </a:lnTo>
                <a:lnTo>
                  <a:pt x="961" y="744"/>
                </a:lnTo>
                <a:lnTo>
                  <a:pt x="961" y="744"/>
                </a:lnTo>
                <a:lnTo>
                  <a:pt x="961" y="713"/>
                </a:lnTo>
                <a:cubicBezTo>
                  <a:pt x="992" y="713"/>
                  <a:pt x="992" y="713"/>
                  <a:pt x="1023" y="713"/>
                </a:cubicBezTo>
                <a:cubicBezTo>
                  <a:pt x="1023" y="713"/>
                  <a:pt x="1023" y="713"/>
                  <a:pt x="1053" y="713"/>
                </a:cubicBezTo>
                <a:cubicBezTo>
                  <a:pt x="1053" y="744"/>
                  <a:pt x="1116" y="744"/>
                  <a:pt x="1147" y="775"/>
                </a:cubicBezTo>
                <a:cubicBezTo>
                  <a:pt x="1147" y="775"/>
                  <a:pt x="1177" y="775"/>
                  <a:pt x="1177" y="806"/>
                </a:cubicBezTo>
                <a:lnTo>
                  <a:pt x="1177" y="806"/>
                </a:lnTo>
                <a:lnTo>
                  <a:pt x="1177" y="806"/>
                </a:lnTo>
                <a:cubicBezTo>
                  <a:pt x="1177" y="806"/>
                  <a:pt x="1177" y="806"/>
                  <a:pt x="1177" y="837"/>
                </a:cubicBezTo>
                <a:cubicBezTo>
                  <a:pt x="1208" y="837"/>
                  <a:pt x="1177" y="868"/>
                  <a:pt x="1177" y="868"/>
                </a:cubicBezTo>
                <a:cubicBezTo>
                  <a:pt x="1177" y="868"/>
                  <a:pt x="1177" y="868"/>
                  <a:pt x="1177" y="899"/>
                </a:cubicBezTo>
                <a:cubicBezTo>
                  <a:pt x="1177" y="899"/>
                  <a:pt x="1177" y="899"/>
                  <a:pt x="1147" y="930"/>
                </a:cubicBezTo>
                <a:lnTo>
                  <a:pt x="1147" y="930"/>
                </a:lnTo>
                <a:cubicBezTo>
                  <a:pt x="1147" y="930"/>
                  <a:pt x="1116" y="961"/>
                  <a:pt x="1085" y="961"/>
                </a:cubicBezTo>
                <a:lnTo>
                  <a:pt x="1085" y="961"/>
                </a:lnTo>
                <a:cubicBezTo>
                  <a:pt x="1053" y="961"/>
                  <a:pt x="1023" y="961"/>
                  <a:pt x="1023" y="961"/>
                </a:cubicBezTo>
                <a:cubicBezTo>
                  <a:pt x="1023" y="992"/>
                  <a:pt x="1023" y="992"/>
                  <a:pt x="1023" y="992"/>
                </a:cubicBezTo>
                <a:cubicBezTo>
                  <a:pt x="1023" y="992"/>
                  <a:pt x="1023" y="1023"/>
                  <a:pt x="992" y="1023"/>
                </a:cubicBezTo>
                <a:lnTo>
                  <a:pt x="992" y="1023"/>
                </a:lnTo>
                <a:lnTo>
                  <a:pt x="992" y="1023"/>
                </a:lnTo>
                <a:lnTo>
                  <a:pt x="992" y="1054"/>
                </a:lnTo>
                <a:cubicBezTo>
                  <a:pt x="992" y="1085"/>
                  <a:pt x="1023" y="1085"/>
                  <a:pt x="1023" y="1085"/>
                </a:cubicBezTo>
                <a:cubicBezTo>
                  <a:pt x="1053" y="1116"/>
                  <a:pt x="1053" y="1116"/>
                  <a:pt x="1085" y="1147"/>
                </a:cubicBezTo>
                <a:lnTo>
                  <a:pt x="1085" y="1147"/>
                </a:lnTo>
                <a:lnTo>
                  <a:pt x="1085" y="1178"/>
                </a:lnTo>
                <a:cubicBezTo>
                  <a:pt x="1116" y="1147"/>
                  <a:pt x="1116" y="1116"/>
                  <a:pt x="1116" y="1116"/>
                </a:cubicBezTo>
                <a:cubicBezTo>
                  <a:pt x="1147" y="1116"/>
                  <a:pt x="1147" y="1147"/>
                  <a:pt x="1147" y="1147"/>
                </a:cubicBezTo>
                <a:cubicBezTo>
                  <a:pt x="1147" y="1147"/>
                  <a:pt x="1147" y="1147"/>
                  <a:pt x="1177" y="1147"/>
                </a:cubicBezTo>
                <a:lnTo>
                  <a:pt x="1177" y="1147"/>
                </a:lnTo>
                <a:cubicBezTo>
                  <a:pt x="1208" y="1178"/>
                  <a:pt x="1208" y="1178"/>
                  <a:pt x="1208" y="1178"/>
                </a:cubicBezTo>
                <a:cubicBezTo>
                  <a:pt x="1208" y="1209"/>
                  <a:pt x="1208" y="1209"/>
                  <a:pt x="1208" y="1209"/>
                </a:cubicBezTo>
                <a:cubicBezTo>
                  <a:pt x="1177" y="1209"/>
                  <a:pt x="1177" y="1209"/>
                  <a:pt x="1177" y="1209"/>
                </a:cubicBezTo>
                <a:cubicBezTo>
                  <a:pt x="1177" y="1240"/>
                  <a:pt x="1177" y="1240"/>
                  <a:pt x="1177" y="1270"/>
                </a:cubicBezTo>
                <a:lnTo>
                  <a:pt x="1177" y="1270"/>
                </a:lnTo>
                <a:cubicBezTo>
                  <a:pt x="1177" y="1302"/>
                  <a:pt x="1208" y="1333"/>
                  <a:pt x="1208" y="1333"/>
                </a:cubicBezTo>
                <a:cubicBezTo>
                  <a:pt x="1208" y="1333"/>
                  <a:pt x="1208" y="1333"/>
                  <a:pt x="1240" y="1333"/>
                </a:cubicBezTo>
                <a:lnTo>
                  <a:pt x="1240" y="1364"/>
                </a:lnTo>
                <a:lnTo>
                  <a:pt x="1240" y="1364"/>
                </a:lnTo>
                <a:lnTo>
                  <a:pt x="1271" y="1364"/>
                </a:lnTo>
                <a:cubicBezTo>
                  <a:pt x="1271" y="1364"/>
                  <a:pt x="1271" y="1364"/>
                  <a:pt x="1301" y="1394"/>
                </a:cubicBezTo>
                <a:lnTo>
                  <a:pt x="1301" y="1394"/>
                </a:lnTo>
                <a:cubicBezTo>
                  <a:pt x="1301" y="1394"/>
                  <a:pt x="1301" y="1394"/>
                  <a:pt x="1301" y="1426"/>
                </a:cubicBezTo>
                <a:lnTo>
                  <a:pt x="1333" y="1426"/>
                </a:lnTo>
                <a:lnTo>
                  <a:pt x="1333" y="1426"/>
                </a:lnTo>
                <a:cubicBezTo>
                  <a:pt x="1333" y="1394"/>
                  <a:pt x="1333" y="1394"/>
                  <a:pt x="1364" y="1394"/>
                </a:cubicBezTo>
                <a:lnTo>
                  <a:pt x="1364" y="1394"/>
                </a:lnTo>
                <a:lnTo>
                  <a:pt x="1364" y="1394"/>
                </a:lnTo>
                <a:lnTo>
                  <a:pt x="1364" y="1394"/>
                </a:lnTo>
                <a:cubicBezTo>
                  <a:pt x="1364" y="1394"/>
                  <a:pt x="1364" y="1394"/>
                  <a:pt x="1394" y="1394"/>
                </a:cubicBezTo>
                <a:lnTo>
                  <a:pt x="1394" y="1394"/>
                </a:lnTo>
                <a:lnTo>
                  <a:pt x="1425" y="1394"/>
                </a:lnTo>
                <a:cubicBezTo>
                  <a:pt x="1457" y="1394"/>
                  <a:pt x="1457" y="1394"/>
                  <a:pt x="1457" y="1394"/>
                </a:cubicBezTo>
                <a:cubicBezTo>
                  <a:pt x="1457" y="1394"/>
                  <a:pt x="1488" y="1394"/>
                  <a:pt x="1488" y="1426"/>
                </a:cubicBezTo>
                <a:cubicBezTo>
                  <a:pt x="1488" y="1426"/>
                  <a:pt x="1457" y="1426"/>
                  <a:pt x="1457" y="1457"/>
                </a:cubicBezTo>
                <a:lnTo>
                  <a:pt x="1457" y="1457"/>
                </a:lnTo>
                <a:cubicBezTo>
                  <a:pt x="1488" y="1457"/>
                  <a:pt x="1488" y="1457"/>
                  <a:pt x="1488" y="1457"/>
                </a:cubicBezTo>
                <a:cubicBezTo>
                  <a:pt x="1518" y="1457"/>
                  <a:pt x="1518" y="1457"/>
                  <a:pt x="1518" y="1457"/>
                </a:cubicBezTo>
                <a:cubicBezTo>
                  <a:pt x="1518" y="1457"/>
                  <a:pt x="1518" y="1457"/>
                  <a:pt x="1549" y="1457"/>
                </a:cubicBezTo>
                <a:lnTo>
                  <a:pt x="1549" y="1457"/>
                </a:lnTo>
                <a:lnTo>
                  <a:pt x="1549" y="1457"/>
                </a:lnTo>
                <a:cubicBezTo>
                  <a:pt x="1549" y="1426"/>
                  <a:pt x="1549" y="1426"/>
                  <a:pt x="1581" y="1426"/>
                </a:cubicBezTo>
                <a:lnTo>
                  <a:pt x="1581" y="1426"/>
                </a:lnTo>
                <a:cubicBezTo>
                  <a:pt x="1581" y="1394"/>
                  <a:pt x="1581" y="1394"/>
                  <a:pt x="1581" y="1394"/>
                </a:cubicBezTo>
                <a:cubicBezTo>
                  <a:pt x="1581" y="1394"/>
                  <a:pt x="1581" y="1394"/>
                  <a:pt x="1581" y="1364"/>
                </a:cubicBezTo>
                <a:cubicBezTo>
                  <a:pt x="1581" y="1364"/>
                  <a:pt x="1549" y="1364"/>
                  <a:pt x="1549" y="1333"/>
                </a:cubicBezTo>
                <a:lnTo>
                  <a:pt x="1549" y="1333"/>
                </a:lnTo>
                <a:cubicBezTo>
                  <a:pt x="1549" y="1333"/>
                  <a:pt x="1549" y="1333"/>
                  <a:pt x="1549" y="1302"/>
                </a:cubicBezTo>
                <a:lnTo>
                  <a:pt x="1581" y="1270"/>
                </a:lnTo>
                <a:cubicBezTo>
                  <a:pt x="1581" y="1270"/>
                  <a:pt x="1581" y="1270"/>
                  <a:pt x="1612" y="1270"/>
                </a:cubicBezTo>
                <a:cubicBezTo>
                  <a:pt x="1612" y="1270"/>
                  <a:pt x="1612" y="1270"/>
                  <a:pt x="1612" y="1240"/>
                </a:cubicBezTo>
                <a:lnTo>
                  <a:pt x="1642" y="1240"/>
                </a:lnTo>
                <a:lnTo>
                  <a:pt x="1642" y="1240"/>
                </a:lnTo>
                <a:cubicBezTo>
                  <a:pt x="1673" y="1240"/>
                  <a:pt x="1673" y="1240"/>
                  <a:pt x="1673" y="1240"/>
                </a:cubicBezTo>
                <a:cubicBezTo>
                  <a:pt x="1581" y="1178"/>
                  <a:pt x="1581" y="1178"/>
                  <a:pt x="1581" y="1178"/>
                </a:cubicBezTo>
                <a:cubicBezTo>
                  <a:pt x="1673" y="1178"/>
                  <a:pt x="1673" y="1178"/>
                  <a:pt x="1673" y="1178"/>
                </a:cubicBezTo>
                <a:lnTo>
                  <a:pt x="1673" y="1178"/>
                </a:lnTo>
                <a:cubicBezTo>
                  <a:pt x="1673" y="1147"/>
                  <a:pt x="1673" y="1147"/>
                  <a:pt x="1673" y="1116"/>
                </a:cubicBezTo>
                <a:cubicBezTo>
                  <a:pt x="1705" y="1116"/>
                  <a:pt x="1705" y="1116"/>
                  <a:pt x="1736" y="1116"/>
                </a:cubicBezTo>
                <a:lnTo>
                  <a:pt x="1736" y="1116"/>
                </a:lnTo>
                <a:lnTo>
                  <a:pt x="1766" y="1116"/>
                </a:lnTo>
                <a:cubicBezTo>
                  <a:pt x="1766" y="1085"/>
                  <a:pt x="1766" y="1085"/>
                  <a:pt x="1797" y="1085"/>
                </a:cubicBezTo>
                <a:lnTo>
                  <a:pt x="1797" y="1085"/>
                </a:lnTo>
                <a:lnTo>
                  <a:pt x="1829" y="1085"/>
                </a:lnTo>
                <a:lnTo>
                  <a:pt x="1829" y="1085"/>
                </a:lnTo>
                <a:lnTo>
                  <a:pt x="1860" y="1085"/>
                </a:lnTo>
                <a:lnTo>
                  <a:pt x="1890" y="1085"/>
                </a:lnTo>
                <a:lnTo>
                  <a:pt x="1921" y="1085"/>
                </a:lnTo>
                <a:lnTo>
                  <a:pt x="1953" y="1085"/>
                </a:lnTo>
                <a:lnTo>
                  <a:pt x="1984" y="1085"/>
                </a:lnTo>
                <a:cubicBezTo>
                  <a:pt x="1984" y="1085"/>
                  <a:pt x="2014" y="1085"/>
                  <a:pt x="2014" y="1054"/>
                </a:cubicBezTo>
                <a:cubicBezTo>
                  <a:pt x="2045" y="1054"/>
                  <a:pt x="2045" y="1054"/>
                  <a:pt x="2045" y="1023"/>
                </a:cubicBezTo>
                <a:cubicBezTo>
                  <a:pt x="2076" y="1023"/>
                  <a:pt x="2076" y="1023"/>
                  <a:pt x="2076" y="1023"/>
                </a:cubicBezTo>
                <a:cubicBezTo>
                  <a:pt x="2076" y="992"/>
                  <a:pt x="2076" y="992"/>
                  <a:pt x="2076" y="992"/>
                </a:cubicBezTo>
                <a:cubicBezTo>
                  <a:pt x="2108" y="961"/>
                  <a:pt x="2108" y="961"/>
                  <a:pt x="2138" y="961"/>
                </a:cubicBezTo>
                <a:lnTo>
                  <a:pt x="2138" y="930"/>
                </a:lnTo>
                <a:lnTo>
                  <a:pt x="2169" y="930"/>
                </a:lnTo>
                <a:lnTo>
                  <a:pt x="2169" y="930"/>
                </a:lnTo>
                <a:cubicBezTo>
                  <a:pt x="2201" y="930"/>
                  <a:pt x="2201" y="930"/>
                  <a:pt x="2201" y="930"/>
                </a:cubicBezTo>
                <a:lnTo>
                  <a:pt x="2201" y="930"/>
                </a:lnTo>
                <a:lnTo>
                  <a:pt x="2232" y="930"/>
                </a:lnTo>
                <a:cubicBezTo>
                  <a:pt x="2232" y="930"/>
                  <a:pt x="2232" y="930"/>
                  <a:pt x="2262" y="930"/>
                </a:cubicBezTo>
                <a:lnTo>
                  <a:pt x="2262" y="930"/>
                </a:lnTo>
                <a:lnTo>
                  <a:pt x="2293" y="930"/>
                </a:lnTo>
                <a:lnTo>
                  <a:pt x="2293" y="930"/>
                </a:lnTo>
                <a:cubicBezTo>
                  <a:pt x="2325" y="930"/>
                  <a:pt x="2325" y="930"/>
                  <a:pt x="2325" y="930"/>
                </a:cubicBezTo>
                <a:lnTo>
                  <a:pt x="2325" y="930"/>
                </a:lnTo>
                <a:cubicBezTo>
                  <a:pt x="2356" y="930"/>
                  <a:pt x="2356" y="930"/>
                  <a:pt x="2356" y="930"/>
                </a:cubicBezTo>
                <a:cubicBezTo>
                  <a:pt x="2356" y="930"/>
                  <a:pt x="2356" y="930"/>
                  <a:pt x="2386" y="930"/>
                </a:cubicBezTo>
                <a:cubicBezTo>
                  <a:pt x="2386" y="930"/>
                  <a:pt x="2417" y="930"/>
                  <a:pt x="2449" y="899"/>
                </a:cubicBezTo>
                <a:cubicBezTo>
                  <a:pt x="2480" y="899"/>
                  <a:pt x="2510" y="899"/>
                  <a:pt x="2541" y="899"/>
                </a:cubicBezTo>
                <a:cubicBezTo>
                  <a:pt x="2541" y="899"/>
                  <a:pt x="2541" y="899"/>
                  <a:pt x="2573" y="868"/>
                </a:cubicBezTo>
                <a:lnTo>
                  <a:pt x="2573" y="868"/>
                </a:lnTo>
                <a:cubicBezTo>
                  <a:pt x="2573" y="868"/>
                  <a:pt x="2573" y="868"/>
                  <a:pt x="2604" y="86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1" name="Freeform 168"/>
          <p:cNvSpPr>
            <a:spLocks noChangeArrowheads="1"/>
          </p:cNvSpPr>
          <p:nvPr/>
        </p:nvSpPr>
        <p:spPr bwMode="auto">
          <a:xfrm>
            <a:off x="4321316" y="1760000"/>
            <a:ext cx="84030" cy="13580"/>
          </a:xfrm>
          <a:custGeom>
            <a:avLst/>
            <a:gdLst>
              <a:gd name="T0" fmla="*/ 62 w 219"/>
              <a:gd name="T1" fmla="*/ 31 h 32"/>
              <a:gd name="T2" fmla="*/ 62 w 219"/>
              <a:gd name="T3" fmla="*/ 31 h 32"/>
              <a:gd name="T4" fmla="*/ 94 w 219"/>
              <a:gd name="T5" fmla="*/ 31 h 32"/>
              <a:gd name="T6" fmla="*/ 155 w 219"/>
              <a:gd name="T7" fmla="*/ 31 h 32"/>
              <a:gd name="T8" fmla="*/ 218 w 219"/>
              <a:gd name="T9" fmla="*/ 0 h 32"/>
              <a:gd name="T10" fmla="*/ 218 w 219"/>
              <a:gd name="T11" fmla="*/ 0 h 32"/>
              <a:gd name="T12" fmla="*/ 155 w 219"/>
              <a:gd name="T13" fmla="*/ 0 h 32"/>
              <a:gd name="T14" fmla="*/ 124 w 219"/>
              <a:gd name="T15" fmla="*/ 0 h 32"/>
              <a:gd name="T16" fmla="*/ 94 w 219"/>
              <a:gd name="T17" fmla="*/ 0 h 32"/>
              <a:gd name="T18" fmla="*/ 62 w 219"/>
              <a:gd name="T19" fmla="*/ 0 h 32"/>
              <a:gd name="T20" fmla="*/ 62 w 219"/>
              <a:gd name="T21" fmla="*/ 0 h 32"/>
              <a:gd name="T22" fmla="*/ 0 w 219"/>
              <a:gd name="T23" fmla="*/ 0 h 32"/>
              <a:gd name="T24" fmla="*/ 0 w 219"/>
              <a:gd name="T25" fmla="*/ 0 h 32"/>
              <a:gd name="T26" fmla="*/ 0 w 219"/>
              <a:gd name="T27" fmla="*/ 0 h 32"/>
              <a:gd name="T28" fmla="*/ 0 w 219"/>
              <a:gd name="T29" fmla="*/ 31 h 32"/>
              <a:gd name="T30" fmla="*/ 31 w 219"/>
              <a:gd name="T31" fmla="*/ 31 h 32"/>
              <a:gd name="T32" fmla="*/ 62 w 219"/>
              <a:gd name="T33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19" h="32">
                <a:moveTo>
                  <a:pt x="62" y="31"/>
                </a:moveTo>
                <a:lnTo>
                  <a:pt x="62" y="31"/>
                </a:lnTo>
                <a:lnTo>
                  <a:pt x="94" y="31"/>
                </a:lnTo>
                <a:cubicBezTo>
                  <a:pt x="124" y="31"/>
                  <a:pt x="124" y="31"/>
                  <a:pt x="155" y="31"/>
                </a:cubicBezTo>
                <a:cubicBezTo>
                  <a:pt x="186" y="31"/>
                  <a:pt x="186" y="31"/>
                  <a:pt x="218" y="0"/>
                </a:cubicBezTo>
                <a:lnTo>
                  <a:pt x="218" y="0"/>
                </a:lnTo>
                <a:cubicBezTo>
                  <a:pt x="186" y="0"/>
                  <a:pt x="186" y="0"/>
                  <a:pt x="155" y="0"/>
                </a:cubicBezTo>
                <a:lnTo>
                  <a:pt x="124" y="0"/>
                </a:lnTo>
                <a:lnTo>
                  <a:pt x="94" y="0"/>
                </a:lnTo>
                <a:cubicBezTo>
                  <a:pt x="94" y="0"/>
                  <a:pt x="94" y="0"/>
                  <a:pt x="62" y="0"/>
                </a:cubicBezTo>
                <a:lnTo>
                  <a:pt x="62" y="0"/>
                </a:lnTo>
                <a:cubicBezTo>
                  <a:pt x="31" y="0"/>
                  <a:pt x="31" y="0"/>
                  <a:pt x="0" y="0"/>
                </a:cubicBezTo>
                <a:lnTo>
                  <a:pt x="0" y="0"/>
                </a:lnTo>
                <a:lnTo>
                  <a:pt x="0" y="0"/>
                </a:lnTo>
                <a:lnTo>
                  <a:pt x="0" y="31"/>
                </a:lnTo>
                <a:cubicBezTo>
                  <a:pt x="0" y="31"/>
                  <a:pt x="0" y="31"/>
                  <a:pt x="31" y="31"/>
                </a:cubicBezTo>
                <a:lnTo>
                  <a:pt x="62" y="3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2" name="Freeform 169"/>
          <p:cNvSpPr>
            <a:spLocks noChangeArrowheads="1"/>
          </p:cNvSpPr>
          <p:nvPr/>
        </p:nvSpPr>
        <p:spPr bwMode="auto">
          <a:xfrm>
            <a:off x="4238968" y="2196483"/>
            <a:ext cx="154615" cy="67897"/>
          </a:xfrm>
          <a:custGeom>
            <a:avLst/>
            <a:gdLst>
              <a:gd name="T0" fmla="*/ 341 w 404"/>
              <a:gd name="T1" fmla="*/ 93 h 156"/>
              <a:gd name="T2" fmla="*/ 341 w 404"/>
              <a:gd name="T3" fmla="*/ 93 h 156"/>
              <a:gd name="T4" fmla="*/ 372 w 404"/>
              <a:gd name="T5" fmla="*/ 93 h 156"/>
              <a:gd name="T6" fmla="*/ 372 w 404"/>
              <a:gd name="T7" fmla="*/ 93 h 156"/>
              <a:gd name="T8" fmla="*/ 403 w 404"/>
              <a:gd name="T9" fmla="*/ 62 h 156"/>
              <a:gd name="T10" fmla="*/ 403 w 404"/>
              <a:gd name="T11" fmla="*/ 31 h 156"/>
              <a:gd name="T12" fmla="*/ 403 w 404"/>
              <a:gd name="T13" fmla="*/ 0 h 156"/>
              <a:gd name="T14" fmla="*/ 372 w 404"/>
              <a:gd name="T15" fmla="*/ 0 h 156"/>
              <a:gd name="T16" fmla="*/ 341 w 404"/>
              <a:gd name="T17" fmla="*/ 31 h 156"/>
              <a:gd name="T18" fmla="*/ 341 w 404"/>
              <a:gd name="T19" fmla="*/ 31 h 156"/>
              <a:gd name="T20" fmla="*/ 341 w 404"/>
              <a:gd name="T21" fmla="*/ 31 h 156"/>
              <a:gd name="T22" fmla="*/ 311 w 404"/>
              <a:gd name="T23" fmla="*/ 31 h 156"/>
              <a:gd name="T24" fmla="*/ 311 w 404"/>
              <a:gd name="T25" fmla="*/ 0 h 156"/>
              <a:gd name="T26" fmla="*/ 279 w 404"/>
              <a:gd name="T27" fmla="*/ 0 h 156"/>
              <a:gd name="T28" fmla="*/ 279 w 404"/>
              <a:gd name="T29" fmla="*/ 0 h 156"/>
              <a:gd name="T30" fmla="*/ 248 w 404"/>
              <a:gd name="T31" fmla="*/ 31 h 156"/>
              <a:gd name="T32" fmla="*/ 217 w 404"/>
              <a:gd name="T33" fmla="*/ 31 h 156"/>
              <a:gd name="T34" fmla="*/ 187 w 404"/>
              <a:gd name="T35" fmla="*/ 31 h 156"/>
              <a:gd name="T36" fmla="*/ 187 w 404"/>
              <a:gd name="T37" fmla="*/ 62 h 156"/>
              <a:gd name="T38" fmla="*/ 187 w 404"/>
              <a:gd name="T39" fmla="*/ 62 h 156"/>
              <a:gd name="T40" fmla="*/ 155 w 404"/>
              <a:gd name="T41" fmla="*/ 31 h 156"/>
              <a:gd name="T42" fmla="*/ 155 w 404"/>
              <a:gd name="T43" fmla="*/ 31 h 156"/>
              <a:gd name="T44" fmla="*/ 155 w 404"/>
              <a:gd name="T45" fmla="*/ 31 h 156"/>
              <a:gd name="T46" fmla="*/ 124 w 404"/>
              <a:gd name="T47" fmla="*/ 31 h 156"/>
              <a:gd name="T48" fmla="*/ 124 w 404"/>
              <a:gd name="T49" fmla="*/ 31 h 156"/>
              <a:gd name="T50" fmla="*/ 124 w 404"/>
              <a:gd name="T51" fmla="*/ 62 h 156"/>
              <a:gd name="T52" fmla="*/ 124 w 404"/>
              <a:gd name="T53" fmla="*/ 62 h 156"/>
              <a:gd name="T54" fmla="*/ 94 w 404"/>
              <a:gd name="T55" fmla="*/ 31 h 156"/>
              <a:gd name="T56" fmla="*/ 94 w 404"/>
              <a:gd name="T57" fmla="*/ 31 h 156"/>
              <a:gd name="T58" fmla="*/ 94 w 404"/>
              <a:gd name="T59" fmla="*/ 62 h 156"/>
              <a:gd name="T60" fmla="*/ 63 w 404"/>
              <a:gd name="T61" fmla="*/ 62 h 156"/>
              <a:gd name="T62" fmla="*/ 31 w 404"/>
              <a:gd name="T63" fmla="*/ 93 h 156"/>
              <a:gd name="T64" fmla="*/ 31 w 404"/>
              <a:gd name="T65" fmla="*/ 93 h 156"/>
              <a:gd name="T66" fmla="*/ 0 w 404"/>
              <a:gd name="T67" fmla="*/ 93 h 156"/>
              <a:gd name="T68" fmla="*/ 0 w 404"/>
              <a:gd name="T69" fmla="*/ 93 h 156"/>
              <a:gd name="T70" fmla="*/ 31 w 404"/>
              <a:gd name="T71" fmla="*/ 124 h 156"/>
              <a:gd name="T72" fmla="*/ 31 w 404"/>
              <a:gd name="T73" fmla="*/ 124 h 156"/>
              <a:gd name="T74" fmla="*/ 31 w 404"/>
              <a:gd name="T75" fmla="*/ 124 h 156"/>
              <a:gd name="T76" fmla="*/ 63 w 404"/>
              <a:gd name="T77" fmla="*/ 124 h 156"/>
              <a:gd name="T78" fmla="*/ 155 w 404"/>
              <a:gd name="T79" fmla="*/ 155 h 156"/>
              <a:gd name="T80" fmla="*/ 155 w 404"/>
              <a:gd name="T81" fmla="*/ 155 h 156"/>
              <a:gd name="T82" fmla="*/ 155 w 404"/>
              <a:gd name="T83" fmla="*/ 155 h 156"/>
              <a:gd name="T84" fmla="*/ 217 w 404"/>
              <a:gd name="T85" fmla="*/ 124 h 156"/>
              <a:gd name="T86" fmla="*/ 279 w 404"/>
              <a:gd name="T87" fmla="*/ 124 h 156"/>
              <a:gd name="T88" fmla="*/ 311 w 404"/>
              <a:gd name="T89" fmla="*/ 124 h 156"/>
              <a:gd name="T90" fmla="*/ 311 w 404"/>
              <a:gd name="T91" fmla="*/ 93 h 156"/>
              <a:gd name="T92" fmla="*/ 341 w 404"/>
              <a:gd name="T93" fmla="*/ 93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04" h="156">
                <a:moveTo>
                  <a:pt x="341" y="93"/>
                </a:moveTo>
                <a:lnTo>
                  <a:pt x="341" y="93"/>
                </a:lnTo>
                <a:cubicBezTo>
                  <a:pt x="372" y="93"/>
                  <a:pt x="372" y="93"/>
                  <a:pt x="372" y="93"/>
                </a:cubicBezTo>
                <a:lnTo>
                  <a:pt x="372" y="93"/>
                </a:lnTo>
                <a:cubicBezTo>
                  <a:pt x="372" y="62"/>
                  <a:pt x="403" y="62"/>
                  <a:pt x="403" y="62"/>
                </a:cubicBezTo>
                <a:lnTo>
                  <a:pt x="403" y="31"/>
                </a:lnTo>
                <a:lnTo>
                  <a:pt x="403" y="0"/>
                </a:lnTo>
                <a:lnTo>
                  <a:pt x="372" y="0"/>
                </a:lnTo>
                <a:cubicBezTo>
                  <a:pt x="372" y="31"/>
                  <a:pt x="372" y="31"/>
                  <a:pt x="341" y="31"/>
                </a:cubicBezTo>
                <a:lnTo>
                  <a:pt x="341" y="31"/>
                </a:lnTo>
                <a:lnTo>
                  <a:pt x="341" y="31"/>
                </a:lnTo>
                <a:cubicBezTo>
                  <a:pt x="341" y="31"/>
                  <a:pt x="341" y="31"/>
                  <a:pt x="311" y="31"/>
                </a:cubicBezTo>
                <a:cubicBezTo>
                  <a:pt x="311" y="0"/>
                  <a:pt x="311" y="0"/>
                  <a:pt x="311" y="0"/>
                </a:cubicBezTo>
                <a:cubicBezTo>
                  <a:pt x="279" y="0"/>
                  <a:pt x="279" y="0"/>
                  <a:pt x="279" y="0"/>
                </a:cubicBezTo>
                <a:lnTo>
                  <a:pt x="279" y="0"/>
                </a:lnTo>
                <a:cubicBezTo>
                  <a:pt x="279" y="31"/>
                  <a:pt x="248" y="31"/>
                  <a:pt x="248" y="31"/>
                </a:cubicBezTo>
                <a:lnTo>
                  <a:pt x="217" y="31"/>
                </a:lnTo>
                <a:cubicBezTo>
                  <a:pt x="217" y="31"/>
                  <a:pt x="217" y="31"/>
                  <a:pt x="187" y="31"/>
                </a:cubicBezTo>
                <a:lnTo>
                  <a:pt x="187" y="62"/>
                </a:lnTo>
                <a:lnTo>
                  <a:pt x="187" y="62"/>
                </a:lnTo>
                <a:lnTo>
                  <a:pt x="155" y="31"/>
                </a:lnTo>
                <a:lnTo>
                  <a:pt x="155" y="31"/>
                </a:lnTo>
                <a:lnTo>
                  <a:pt x="155" y="31"/>
                </a:lnTo>
                <a:cubicBezTo>
                  <a:pt x="155" y="31"/>
                  <a:pt x="155" y="31"/>
                  <a:pt x="124" y="31"/>
                </a:cubicBezTo>
                <a:lnTo>
                  <a:pt x="124" y="31"/>
                </a:lnTo>
                <a:lnTo>
                  <a:pt x="124" y="62"/>
                </a:lnTo>
                <a:lnTo>
                  <a:pt x="124" y="62"/>
                </a:lnTo>
                <a:cubicBezTo>
                  <a:pt x="94" y="62"/>
                  <a:pt x="94" y="62"/>
                  <a:pt x="94" y="31"/>
                </a:cubicBezTo>
                <a:lnTo>
                  <a:pt x="94" y="31"/>
                </a:lnTo>
                <a:cubicBezTo>
                  <a:pt x="94" y="31"/>
                  <a:pt x="94" y="31"/>
                  <a:pt x="94" y="62"/>
                </a:cubicBezTo>
                <a:lnTo>
                  <a:pt x="63" y="62"/>
                </a:lnTo>
                <a:cubicBezTo>
                  <a:pt x="63" y="93"/>
                  <a:pt x="31" y="93"/>
                  <a:pt x="31" y="93"/>
                </a:cubicBezTo>
                <a:lnTo>
                  <a:pt x="31" y="93"/>
                </a:lnTo>
                <a:lnTo>
                  <a:pt x="0" y="93"/>
                </a:lnTo>
                <a:lnTo>
                  <a:pt x="0" y="93"/>
                </a:lnTo>
                <a:cubicBezTo>
                  <a:pt x="31" y="93"/>
                  <a:pt x="31" y="124"/>
                  <a:pt x="31" y="124"/>
                </a:cubicBezTo>
                <a:lnTo>
                  <a:pt x="31" y="124"/>
                </a:lnTo>
                <a:lnTo>
                  <a:pt x="31" y="124"/>
                </a:lnTo>
                <a:lnTo>
                  <a:pt x="63" y="124"/>
                </a:lnTo>
                <a:cubicBezTo>
                  <a:pt x="94" y="124"/>
                  <a:pt x="124" y="155"/>
                  <a:pt x="155" y="155"/>
                </a:cubicBezTo>
                <a:lnTo>
                  <a:pt x="155" y="155"/>
                </a:lnTo>
                <a:lnTo>
                  <a:pt x="155" y="155"/>
                </a:lnTo>
                <a:cubicBezTo>
                  <a:pt x="187" y="155"/>
                  <a:pt x="187" y="155"/>
                  <a:pt x="217" y="124"/>
                </a:cubicBezTo>
                <a:cubicBezTo>
                  <a:pt x="248" y="124"/>
                  <a:pt x="248" y="124"/>
                  <a:pt x="279" y="124"/>
                </a:cubicBezTo>
                <a:cubicBezTo>
                  <a:pt x="279" y="124"/>
                  <a:pt x="279" y="124"/>
                  <a:pt x="311" y="124"/>
                </a:cubicBezTo>
                <a:cubicBezTo>
                  <a:pt x="311" y="124"/>
                  <a:pt x="311" y="124"/>
                  <a:pt x="311" y="93"/>
                </a:cubicBezTo>
                <a:lnTo>
                  <a:pt x="341" y="9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3" name="Freeform 170"/>
          <p:cNvSpPr>
            <a:spLocks noChangeArrowheads="1"/>
          </p:cNvSpPr>
          <p:nvPr/>
        </p:nvSpPr>
        <p:spPr bwMode="auto">
          <a:xfrm>
            <a:off x="3045746" y="3449670"/>
            <a:ext cx="47057" cy="42678"/>
          </a:xfrm>
          <a:custGeom>
            <a:avLst/>
            <a:gdLst>
              <a:gd name="T0" fmla="*/ 62 w 125"/>
              <a:gd name="T1" fmla="*/ 62 h 95"/>
              <a:gd name="T2" fmla="*/ 62 w 125"/>
              <a:gd name="T3" fmla="*/ 62 h 95"/>
              <a:gd name="T4" fmla="*/ 31 w 125"/>
              <a:gd name="T5" fmla="*/ 0 h 95"/>
              <a:gd name="T6" fmla="*/ 0 w 125"/>
              <a:gd name="T7" fmla="*/ 0 h 95"/>
              <a:gd name="T8" fmla="*/ 0 w 125"/>
              <a:gd name="T9" fmla="*/ 0 h 95"/>
              <a:gd name="T10" fmla="*/ 0 w 125"/>
              <a:gd name="T11" fmla="*/ 31 h 95"/>
              <a:gd name="T12" fmla="*/ 62 w 125"/>
              <a:gd name="T13" fmla="*/ 62 h 95"/>
              <a:gd name="T14" fmla="*/ 62 w 125"/>
              <a:gd name="T15" fmla="*/ 62 h 95"/>
              <a:gd name="T16" fmla="*/ 93 w 125"/>
              <a:gd name="T17" fmla="*/ 62 h 95"/>
              <a:gd name="T18" fmla="*/ 93 w 125"/>
              <a:gd name="T19" fmla="*/ 94 h 95"/>
              <a:gd name="T20" fmla="*/ 93 w 125"/>
              <a:gd name="T21" fmla="*/ 94 h 95"/>
              <a:gd name="T22" fmla="*/ 124 w 125"/>
              <a:gd name="T23" fmla="*/ 94 h 95"/>
              <a:gd name="T24" fmla="*/ 124 w 125"/>
              <a:gd name="T25" fmla="*/ 94 h 95"/>
              <a:gd name="T26" fmla="*/ 124 w 125"/>
              <a:gd name="T27" fmla="*/ 62 h 95"/>
              <a:gd name="T28" fmla="*/ 62 w 125"/>
              <a:gd name="T29" fmla="*/ 62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5" h="95">
                <a:moveTo>
                  <a:pt x="62" y="62"/>
                </a:moveTo>
                <a:lnTo>
                  <a:pt x="62" y="62"/>
                </a:lnTo>
                <a:cubicBezTo>
                  <a:pt x="62" y="31"/>
                  <a:pt x="31" y="31"/>
                  <a:pt x="31" y="0"/>
                </a:cubicBezTo>
                <a:lnTo>
                  <a:pt x="0" y="0"/>
                </a:lnTo>
                <a:lnTo>
                  <a:pt x="0" y="0"/>
                </a:lnTo>
                <a:cubicBezTo>
                  <a:pt x="0" y="31"/>
                  <a:pt x="0" y="31"/>
                  <a:pt x="0" y="31"/>
                </a:cubicBezTo>
                <a:cubicBezTo>
                  <a:pt x="31" y="31"/>
                  <a:pt x="31" y="62"/>
                  <a:pt x="62" y="62"/>
                </a:cubicBezTo>
                <a:lnTo>
                  <a:pt x="62" y="62"/>
                </a:lnTo>
                <a:lnTo>
                  <a:pt x="93" y="62"/>
                </a:lnTo>
                <a:cubicBezTo>
                  <a:pt x="93" y="94"/>
                  <a:pt x="93" y="94"/>
                  <a:pt x="93" y="94"/>
                </a:cubicBezTo>
                <a:lnTo>
                  <a:pt x="93" y="94"/>
                </a:lnTo>
                <a:cubicBezTo>
                  <a:pt x="93" y="94"/>
                  <a:pt x="93" y="94"/>
                  <a:pt x="124" y="94"/>
                </a:cubicBezTo>
                <a:lnTo>
                  <a:pt x="124" y="94"/>
                </a:lnTo>
                <a:cubicBezTo>
                  <a:pt x="124" y="62"/>
                  <a:pt x="124" y="62"/>
                  <a:pt x="124" y="62"/>
                </a:cubicBezTo>
                <a:cubicBezTo>
                  <a:pt x="93" y="62"/>
                  <a:pt x="62" y="62"/>
                  <a:pt x="62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4" name="Freeform 171"/>
          <p:cNvSpPr>
            <a:spLocks noChangeArrowheads="1"/>
          </p:cNvSpPr>
          <p:nvPr/>
        </p:nvSpPr>
        <p:spPr bwMode="auto">
          <a:xfrm>
            <a:off x="3092803" y="3492348"/>
            <a:ext cx="11764" cy="1940"/>
          </a:xfrm>
          <a:custGeom>
            <a:avLst/>
            <a:gdLst>
              <a:gd name="T0" fmla="*/ 0 w 32"/>
              <a:gd name="T1" fmla="*/ 0 h 1"/>
              <a:gd name="T2" fmla="*/ 0 w 32"/>
              <a:gd name="T3" fmla="*/ 0 h 1"/>
              <a:gd name="T4" fmla="*/ 0 w 32"/>
              <a:gd name="T5" fmla="*/ 0 h 1"/>
              <a:gd name="T6" fmla="*/ 0 w 32"/>
              <a:gd name="T7" fmla="*/ 0 h 1"/>
              <a:gd name="T8" fmla="*/ 31 w 32"/>
              <a:gd name="T9" fmla="*/ 0 h 1"/>
              <a:gd name="T10" fmla="*/ 31 w 32"/>
              <a:gd name="T11" fmla="*/ 0 h 1"/>
              <a:gd name="T12" fmla="*/ 31 w 32"/>
              <a:gd name="T13" fmla="*/ 0 h 1"/>
              <a:gd name="T14" fmla="*/ 0 w 32"/>
              <a:gd name="T1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" h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31" y="0"/>
                  <a:pt x="31" y="0"/>
                  <a:pt x="31" y="0"/>
                </a:cubicBezTo>
                <a:lnTo>
                  <a:pt x="31" y="0"/>
                </a:lnTo>
                <a:lnTo>
                  <a:pt x="31" y="0"/>
                </a:lnTo>
                <a:cubicBezTo>
                  <a:pt x="31" y="0"/>
                  <a:pt x="31" y="0"/>
                  <a:pt x="0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5" name="Freeform 172"/>
          <p:cNvSpPr>
            <a:spLocks noChangeArrowheads="1"/>
          </p:cNvSpPr>
          <p:nvPr/>
        </p:nvSpPr>
        <p:spPr bwMode="auto">
          <a:xfrm>
            <a:off x="2998690" y="3422511"/>
            <a:ext cx="47057" cy="27159"/>
          </a:xfrm>
          <a:custGeom>
            <a:avLst/>
            <a:gdLst>
              <a:gd name="T0" fmla="*/ 92 w 125"/>
              <a:gd name="T1" fmla="*/ 32 h 63"/>
              <a:gd name="T2" fmla="*/ 92 w 125"/>
              <a:gd name="T3" fmla="*/ 32 h 63"/>
              <a:gd name="T4" fmla="*/ 92 w 125"/>
              <a:gd name="T5" fmla="*/ 32 h 63"/>
              <a:gd name="T6" fmla="*/ 62 w 125"/>
              <a:gd name="T7" fmla="*/ 32 h 63"/>
              <a:gd name="T8" fmla="*/ 62 w 125"/>
              <a:gd name="T9" fmla="*/ 32 h 63"/>
              <a:gd name="T10" fmla="*/ 31 w 125"/>
              <a:gd name="T11" fmla="*/ 32 h 63"/>
              <a:gd name="T12" fmla="*/ 0 w 125"/>
              <a:gd name="T13" fmla="*/ 0 h 63"/>
              <a:gd name="T14" fmla="*/ 0 w 125"/>
              <a:gd name="T15" fmla="*/ 0 h 63"/>
              <a:gd name="T16" fmla="*/ 0 w 125"/>
              <a:gd name="T17" fmla="*/ 0 h 63"/>
              <a:gd name="T18" fmla="*/ 0 w 125"/>
              <a:gd name="T19" fmla="*/ 0 h 63"/>
              <a:gd name="T20" fmla="*/ 0 w 125"/>
              <a:gd name="T21" fmla="*/ 32 h 63"/>
              <a:gd name="T22" fmla="*/ 31 w 125"/>
              <a:gd name="T23" fmla="*/ 32 h 63"/>
              <a:gd name="T24" fmla="*/ 31 w 125"/>
              <a:gd name="T25" fmla="*/ 32 h 63"/>
              <a:gd name="T26" fmla="*/ 92 w 125"/>
              <a:gd name="T27" fmla="*/ 62 h 63"/>
              <a:gd name="T28" fmla="*/ 124 w 125"/>
              <a:gd name="T29" fmla="*/ 62 h 63"/>
              <a:gd name="T30" fmla="*/ 92 w 125"/>
              <a:gd name="T31" fmla="*/ 3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5" h="63">
                <a:moveTo>
                  <a:pt x="92" y="32"/>
                </a:moveTo>
                <a:lnTo>
                  <a:pt x="92" y="32"/>
                </a:lnTo>
                <a:lnTo>
                  <a:pt x="92" y="32"/>
                </a:lnTo>
                <a:lnTo>
                  <a:pt x="62" y="32"/>
                </a:lnTo>
                <a:lnTo>
                  <a:pt x="62" y="32"/>
                </a:lnTo>
                <a:cubicBezTo>
                  <a:pt x="31" y="32"/>
                  <a:pt x="31" y="32"/>
                  <a:pt x="31" y="32"/>
                </a:cubicBezTo>
                <a:cubicBezTo>
                  <a:pt x="31" y="32"/>
                  <a:pt x="31" y="32"/>
                  <a:pt x="0" y="0"/>
                </a:cubicBez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0" y="32"/>
                  <a:pt x="0" y="32"/>
                  <a:pt x="0" y="32"/>
                </a:cubicBezTo>
                <a:cubicBezTo>
                  <a:pt x="31" y="32"/>
                  <a:pt x="31" y="32"/>
                  <a:pt x="31" y="32"/>
                </a:cubicBezTo>
                <a:lnTo>
                  <a:pt x="31" y="32"/>
                </a:lnTo>
                <a:cubicBezTo>
                  <a:pt x="62" y="32"/>
                  <a:pt x="92" y="62"/>
                  <a:pt x="92" y="62"/>
                </a:cubicBezTo>
                <a:cubicBezTo>
                  <a:pt x="124" y="62"/>
                  <a:pt x="124" y="62"/>
                  <a:pt x="124" y="62"/>
                </a:cubicBezTo>
                <a:cubicBezTo>
                  <a:pt x="124" y="32"/>
                  <a:pt x="124" y="32"/>
                  <a:pt x="92" y="3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6" name="Freeform 173"/>
          <p:cNvSpPr>
            <a:spLocks noChangeArrowheads="1"/>
          </p:cNvSpPr>
          <p:nvPr/>
        </p:nvSpPr>
        <p:spPr bwMode="auto">
          <a:xfrm>
            <a:off x="2820547" y="3628142"/>
            <a:ext cx="105877" cy="54318"/>
          </a:xfrm>
          <a:custGeom>
            <a:avLst/>
            <a:gdLst>
              <a:gd name="T0" fmla="*/ 0 w 280"/>
              <a:gd name="T1" fmla="*/ 62 h 124"/>
              <a:gd name="T2" fmla="*/ 0 w 280"/>
              <a:gd name="T3" fmla="*/ 62 h 124"/>
              <a:gd name="T4" fmla="*/ 0 w 280"/>
              <a:gd name="T5" fmla="*/ 62 h 124"/>
              <a:gd name="T6" fmla="*/ 0 w 280"/>
              <a:gd name="T7" fmla="*/ 62 h 124"/>
              <a:gd name="T8" fmla="*/ 31 w 280"/>
              <a:gd name="T9" fmla="*/ 62 h 124"/>
              <a:gd name="T10" fmla="*/ 31 w 280"/>
              <a:gd name="T11" fmla="*/ 62 h 124"/>
              <a:gd name="T12" fmla="*/ 31 w 280"/>
              <a:gd name="T13" fmla="*/ 62 h 124"/>
              <a:gd name="T14" fmla="*/ 62 w 280"/>
              <a:gd name="T15" fmla="*/ 62 h 124"/>
              <a:gd name="T16" fmla="*/ 62 w 280"/>
              <a:gd name="T17" fmla="*/ 62 h 124"/>
              <a:gd name="T18" fmla="*/ 93 w 280"/>
              <a:gd name="T19" fmla="*/ 123 h 124"/>
              <a:gd name="T20" fmla="*/ 93 w 280"/>
              <a:gd name="T21" fmla="*/ 123 h 124"/>
              <a:gd name="T22" fmla="*/ 93 w 280"/>
              <a:gd name="T23" fmla="*/ 123 h 124"/>
              <a:gd name="T24" fmla="*/ 93 w 280"/>
              <a:gd name="T25" fmla="*/ 123 h 124"/>
              <a:gd name="T26" fmla="*/ 93 w 280"/>
              <a:gd name="T27" fmla="*/ 123 h 124"/>
              <a:gd name="T28" fmla="*/ 93 w 280"/>
              <a:gd name="T29" fmla="*/ 92 h 124"/>
              <a:gd name="T30" fmla="*/ 124 w 280"/>
              <a:gd name="T31" fmla="*/ 92 h 124"/>
              <a:gd name="T32" fmla="*/ 124 w 280"/>
              <a:gd name="T33" fmla="*/ 62 h 124"/>
              <a:gd name="T34" fmla="*/ 124 w 280"/>
              <a:gd name="T35" fmla="*/ 62 h 124"/>
              <a:gd name="T36" fmla="*/ 155 w 280"/>
              <a:gd name="T37" fmla="*/ 62 h 124"/>
              <a:gd name="T38" fmla="*/ 155 w 280"/>
              <a:gd name="T39" fmla="*/ 62 h 124"/>
              <a:gd name="T40" fmla="*/ 155 w 280"/>
              <a:gd name="T41" fmla="*/ 62 h 124"/>
              <a:gd name="T42" fmla="*/ 186 w 280"/>
              <a:gd name="T43" fmla="*/ 62 h 124"/>
              <a:gd name="T44" fmla="*/ 186 w 280"/>
              <a:gd name="T45" fmla="*/ 62 h 124"/>
              <a:gd name="T46" fmla="*/ 186 w 280"/>
              <a:gd name="T47" fmla="*/ 62 h 124"/>
              <a:gd name="T48" fmla="*/ 186 w 280"/>
              <a:gd name="T49" fmla="*/ 30 h 124"/>
              <a:gd name="T50" fmla="*/ 217 w 280"/>
              <a:gd name="T51" fmla="*/ 30 h 124"/>
              <a:gd name="T52" fmla="*/ 217 w 280"/>
              <a:gd name="T53" fmla="*/ 30 h 124"/>
              <a:gd name="T54" fmla="*/ 248 w 280"/>
              <a:gd name="T55" fmla="*/ 30 h 124"/>
              <a:gd name="T56" fmla="*/ 248 w 280"/>
              <a:gd name="T57" fmla="*/ 30 h 124"/>
              <a:gd name="T58" fmla="*/ 248 w 280"/>
              <a:gd name="T59" fmla="*/ 30 h 124"/>
              <a:gd name="T60" fmla="*/ 279 w 280"/>
              <a:gd name="T61" fmla="*/ 30 h 124"/>
              <a:gd name="T62" fmla="*/ 217 w 280"/>
              <a:gd name="T63" fmla="*/ 0 h 124"/>
              <a:gd name="T64" fmla="*/ 186 w 280"/>
              <a:gd name="T65" fmla="*/ 0 h 124"/>
              <a:gd name="T66" fmla="*/ 186 w 280"/>
              <a:gd name="T67" fmla="*/ 0 h 124"/>
              <a:gd name="T68" fmla="*/ 155 w 280"/>
              <a:gd name="T69" fmla="*/ 0 h 124"/>
              <a:gd name="T70" fmla="*/ 155 w 280"/>
              <a:gd name="T71" fmla="*/ 0 h 124"/>
              <a:gd name="T72" fmla="*/ 155 w 280"/>
              <a:gd name="T73" fmla="*/ 0 h 124"/>
              <a:gd name="T74" fmla="*/ 124 w 280"/>
              <a:gd name="T75" fmla="*/ 0 h 124"/>
              <a:gd name="T76" fmla="*/ 62 w 280"/>
              <a:gd name="T77" fmla="*/ 0 h 124"/>
              <a:gd name="T78" fmla="*/ 62 w 280"/>
              <a:gd name="T79" fmla="*/ 0 h 124"/>
              <a:gd name="T80" fmla="*/ 62 w 280"/>
              <a:gd name="T81" fmla="*/ 0 h 124"/>
              <a:gd name="T82" fmla="*/ 62 w 280"/>
              <a:gd name="T83" fmla="*/ 0 h 124"/>
              <a:gd name="T84" fmla="*/ 62 w 280"/>
              <a:gd name="T85" fmla="*/ 0 h 124"/>
              <a:gd name="T86" fmla="*/ 31 w 280"/>
              <a:gd name="T87" fmla="*/ 0 h 124"/>
              <a:gd name="T88" fmla="*/ 31 w 280"/>
              <a:gd name="T89" fmla="*/ 30 h 124"/>
              <a:gd name="T90" fmla="*/ 0 w 280"/>
              <a:gd name="T91" fmla="*/ 6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0" h="124">
                <a:moveTo>
                  <a:pt x="0" y="62"/>
                </a:moveTo>
                <a:lnTo>
                  <a:pt x="0" y="62"/>
                </a:lnTo>
                <a:lnTo>
                  <a:pt x="0" y="62"/>
                </a:lnTo>
                <a:lnTo>
                  <a:pt x="0" y="62"/>
                </a:lnTo>
                <a:cubicBezTo>
                  <a:pt x="0" y="62"/>
                  <a:pt x="0" y="62"/>
                  <a:pt x="31" y="62"/>
                </a:cubicBezTo>
                <a:lnTo>
                  <a:pt x="31" y="62"/>
                </a:lnTo>
                <a:lnTo>
                  <a:pt x="31" y="62"/>
                </a:lnTo>
                <a:cubicBezTo>
                  <a:pt x="31" y="62"/>
                  <a:pt x="31" y="62"/>
                  <a:pt x="62" y="62"/>
                </a:cubicBezTo>
                <a:lnTo>
                  <a:pt x="62" y="62"/>
                </a:lnTo>
                <a:cubicBezTo>
                  <a:pt x="62" y="62"/>
                  <a:pt x="93" y="92"/>
                  <a:pt x="93" y="123"/>
                </a:cubicBezTo>
                <a:lnTo>
                  <a:pt x="93" y="123"/>
                </a:lnTo>
                <a:lnTo>
                  <a:pt x="93" y="123"/>
                </a:lnTo>
                <a:lnTo>
                  <a:pt x="93" y="123"/>
                </a:lnTo>
                <a:lnTo>
                  <a:pt x="93" y="123"/>
                </a:lnTo>
                <a:cubicBezTo>
                  <a:pt x="93" y="92"/>
                  <a:pt x="93" y="92"/>
                  <a:pt x="93" y="92"/>
                </a:cubicBezTo>
                <a:cubicBezTo>
                  <a:pt x="93" y="92"/>
                  <a:pt x="93" y="92"/>
                  <a:pt x="124" y="92"/>
                </a:cubicBezTo>
                <a:cubicBezTo>
                  <a:pt x="124" y="92"/>
                  <a:pt x="124" y="92"/>
                  <a:pt x="124" y="62"/>
                </a:cubicBezTo>
                <a:lnTo>
                  <a:pt x="124" y="62"/>
                </a:lnTo>
                <a:lnTo>
                  <a:pt x="155" y="62"/>
                </a:lnTo>
                <a:lnTo>
                  <a:pt x="155" y="62"/>
                </a:lnTo>
                <a:lnTo>
                  <a:pt x="155" y="62"/>
                </a:lnTo>
                <a:cubicBezTo>
                  <a:pt x="155" y="62"/>
                  <a:pt x="155" y="62"/>
                  <a:pt x="186" y="62"/>
                </a:cubicBezTo>
                <a:lnTo>
                  <a:pt x="186" y="62"/>
                </a:lnTo>
                <a:lnTo>
                  <a:pt x="186" y="62"/>
                </a:lnTo>
                <a:cubicBezTo>
                  <a:pt x="186" y="30"/>
                  <a:pt x="186" y="30"/>
                  <a:pt x="186" y="30"/>
                </a:cubicBezTo>
                <a:cubicBezTo>
                  <a:pt x="217" y="30"/>
                  <a:pt x="217" y="30"/>
                  <a:pt x="217" y="30"/>
                </a:cubicBezTo>
                <a:lnTo>
                  <a:pt x="217" y="30"/>
                </a:lnTo>
                <a:cubicBezTo>
                  <a:pt x="248" y="30"/>
                  <a:pt x="248" y="30"/>
                  <a:pt x="248" y="30"/>
                </a:cubicBezTo>
                <a:lnTo>
                  <a:pt x="248" y="30"/>
                </a:lnTo>
                <a:lnTo>
                  <a:pt x="248" y="30"/>
                </a:lnTo>
                <a:lnTo>
                  <a:pt x="279" y="30"/>
                </a:lnTo>
                <a:cubicBezTo>
                  <a:pt x="248" y="0"/>
                  <a:pt x="248" y="0"/>
                  <a:pt x="217" y="0"/>
                </a:cubicBezTo>
                <a:cubicBezTo>
                  <a:pt x="217" y="0"/>
                  <a:pt x="217" y="0"/>
                  <a:pt x="186" y="0"/>
                </a:cubicBezTo>
                <a:lnTo>
                  <a:pt x="186" y="0"/>
                </a:lnTo>
                <a:cubicBezTo>
                  <a:pt x="155" y="0"/>
                  <a:pt x="155" y="0"/>
                  <a:pt x="155" y="0"/>
                </a:cubicBezTo>
                <a:lnTo>
                  <a:pt x="155" y="0"/>
                </a:lnTo>
                <a:lnTo>
                  <a:pt x="155" y="0"/>
                </a:lnTo>
                <a:cubicBezTo>
                  <a:pt x="124" y="0"/>
                  <a:pt x="124" y="0"/>
                  <a:pt x="124" y="0"/>
                </a:cubicBezTo>
                <a:cubicBezTo>
                  <a:pt x="93" y="0"/>
                  <a:pt x="93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cubicBezTo>
                  <a:pt x="62" y="0"/>
                  <a:pt x="62" y="0"/>
                  <a:pt x="31" y="0"/>
                </a:cubicBezTo>
                <a:cubicBezTo>
                  <a:pt x="31" y="30"/>
                  <a:pt x="31" y="30"/>
                  <a:pt x="31" y="30"/>
                </a:cubicBezTo>
                <a:lnTo>
                  <a:pt x="0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7" name="Freeform 174"/>
          <p:cNvSpPr>
            <a:spLocks noChangeArrowheads="1"/>
          </p:cNvSpPr>
          <p:nvPr/>
        </p:nvSpPr>
        <p:spPr bwMode="auto">
          <a:xfrm>
            <a:off x="3470936" y="2673703"/>
            <a:ext cx="70585" cy="54318"/>
          </a:xfrm>
          <a:custGeom>
            <a:avLst/>
            <a:gdLst>
              <a:gd name="T0" fmla="*/ 0 w 186"/>
              <a:gd name="T1" fmla="*/ 92 h 125"/>
              <a:gd name="T2" fmla="*/ 0 w 186"/>
              <a:gd name="T3" fmla="*/ 92 h 125"/>
              <a:gd name="T4" fmla="*/ 31 w 186"/>
              <a:gd name="T5" fmla="*/ 92 h 125"/>
              <a:gd name="T6" fmla="*/ 31 w 186"/>
              <a:gd name="T7" fmla="*/ 92 h 125"/>
              <a:gd name="T8" fmla="*/ 61 w 186"/>
              <a:gd name="T9" fmla="*/ 92 h 125"/>
              <a:gd name="T10" fmla="*/ 61 w 186"/>
              <a:gd name="T11" fmla="*/ 92 h 125"/>
              <a:gd name="T12" fmla="*/ 93 w 186"/>
              <a:gd name="T13" fmla="*/ 62 h 125"/>
              <a:gd name="T14" fmla="*/ 93 w 186"/>
              <a:gd name="T15" fmla="*/ 62 h 125"/>
              <a:gd name="T16" fmla="*/ 124 w 186"/>
              <a:gd name="T17" fmla="*/ 62 h 125"/>
              <a:gd name="T18" fmla="*/ 155 w 186"/>
              <a:gd name="T19" fmla="*/ 62 h 125"/>
              <a:gd name="T20" fmla="*/ 155 w 186"/>
              <a:gd name="T21" fmla="*/ 92 h 125"/>
              <a:gd name="T22" fmla="*/ 155 w 186"/>
              <a:gd name="T23" fmla="*/ 92 h 125"/>
              <a:gd name="T24" fmla="*/ 155 w 186"/>
              <a:gd name="T25" fmla="*/ 124 h 125"/>
              <a:gd name="T26" fmla="*/ 155 w 186"/>
              <a:gd name="T27" fmla="*/ 124 h 125"/>
              <a:gd name="T28" fmla="*/ 155 w 186"/>
              <a:gd name="T29" fmla="*/ 124 h 125"/>
              <a:gd name="T30" fmla="*/ 185 w 186"/>
              <a:gd name="T31" fmla="*/ 124 h 125"/>
              <a:gd name="T32" fmla="*/ 185 w 186"/>
              <a:gd name="T33" fmla="*/ 124 h 125"/>
              <a:gd name="T34" fmla="*/ 185 w 186"/>
              <a:gd name="T35" fmla="*/ 92 h 125"/>
              <a:gd name="T36" fmla="*/ 185 w 186"/>
              <a:gd name="T37" fmla="*/ 62 h 125"/>
              <a:gd name="T38" fmla="*/ 185 w 186"/>
              <a:gd name="T39" fmla="*/ 62 h 125"/>
              <a:gd name="T40" fmla="*/ 185 w 186"/>
              <a:gd name="T41" fmla="*/ 31 h 125"/>
              <a:gd name="T42" fmla="*/ 185 w 186"/>
              <a:gd name="T43" fmla="*/ 31 h 125"/>
              <a:gd name="T44" fmla="*/ 185 w 186"/>
              <a:gd name="T45" fmla="*/ 31 h 125"/>
              <a:gd name="T46" fmla="*/ 185 w 186"/>
              <a:gd name="T47" fmla="*/ 0 h 125"/>
              <a:gd name="T48" fmla="*/ 185 w 186"/>
              <a:gd name="T49" fmla="*/ 0 h 125"/>
              <a:gd name="T50" fmla="*/ 155 w 186"/>
              <a:gd name="T51" fmla="*/ 31 h 125"/>
              <a:gd name="T52" fmla="*/ 124 w 186"/>
              <a:gd name="T53" fmla="*/ 31 h 125"/>
              <a:gd name="T54" fmla="*/ 93 w 186"/>
              <a:gd name="T55" fmla="*/ 0 h 125"/>
              <a:gd name="T56" fmla="*/ 31 w 186"/>
              <a:gd name="T57" fmla="*/ 31 h 125"/>
              <a:gd name="T58" fmla="*/ 0 w 186"/>
              <a:gd name="T59" fmla="*/ 92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6" h="125">
                <a:moveTo>
                  <a:pt x="0" y="92"/>
                </a:moveTo>
                <a:lnTo>
                  <a:pt x="0" y="92"/>
                </a:lnTo>
                <a:cubicBezTo>
                  <a:pt x="0" y="92"/>
                  <a:pt x="0" y="92"/>
                  <a:pt x="31" y="92"/>
                </a:cubicBezTo>
                <a:lnTo>
                  <a:pt x="31" y="92"/>
                </a:lnTo>
                <a:cubicBezTo>
                  <a:pt x="61" y="92"/>
                  <a:pt x="61" y="92"/>
                  <a:pt x="61" y="92"/>
                </a:cubicBezTo>
                <a:lnTo>
                  <a:pt x="61" y="92"/>
                </a:lnTo>
                <a:cubicBezTo>
                  <a:pt x="61" y="92"/>
                  <a:pt x="93" y="92"/>
                  <a:pt x="93" y="62"/>
                </a:cubicBezTo>
                <a:lnTo>
                  <a:pt x="93" y="62"/>
                </a:lnTo>
                <a:cubicBezTo>
                  <a:pt x="124" y="62"/>
                  <a:pt x="124" y="62"/>
                  <a:pt x="124" y="62"/>
                </a:cubicBezTo>
                <a:cubicBezTo>
                  <a:pt x="124" y="62"/>
                  <a:pt x="124" y="62"/>
                  <a:pt x="155" y="62"/>
                </a:cubicBezTo>
                <a:cubicBezTo>
                  <a:pt x="155" y="92"/>
                  <a:pt x="155" y="92"/>
                  <a:pt x="155" y="92"/>
                </a:cubicBezTo>
                <a:lnTo>
                  <a:pt x="155" y="92"/>
                </a:lnTo>
                <a:lnTo>
                  <a:pt x="155" y="124"/>
                </a:lnTo>
                <a:lnTo>
                  <a:pt x="155" y="124"/>
                </a:lnTo>
                <a:lnTo>
                  <a:pt x="155" y="124"/>
                </a:lnTo>
                <a:cubicBezTo>
                  <a:pt x="155" y="124"/>
                  <a:pt x="155" y="124"/>
                  <a:pt x="185" y="124"/>
                </a:cubicBezTo>
                <a:lnTo>
                  <a:pt x="185" y="124"/>
                </a:lnTo>
                <a:cubicBezTo>
                  <a:pt x="185" y="92"/>
                  <a:pt x="185" y="92"/>
                  <a:pt x="185" y="92"/>
                </a:cubicBezTo>
                <a:cubicBezTo>
                  <a:pt x="185" y="62"/>
                  <a:pt x="185" y="62"/>
                  <a:pt x="185" y="62"/>
                </a:cubicBezTo>
                <a:lnTo>
                  <a:pt x="185" y="62"/>
                </a:lnTo>
                <a:lnTo>
                  <a:pt x="185" y="31"/>
                </a:lnTo>
                <a:lnTo>
                  <a:pt x="185" y="31"/>
                </a:lnTo>
                <a:lnTo>
                  <a:pt x="185" y="31"/>
                </a:lnTo>
                <a:cubicBezTo>
                  <a:pt x="185" y="0"/>
                  <a:pt x="185" y="0"/>
                  <a:pt x="185" y="0"/>
                </a:cubicBezTo>
                <a:lnTo>
                  <a:pt x="185" y="0"/>
                </a:lnTo>
                <a:cubicBezTo>
                  <a:pt x="185" y="31"/>
                  <a:pt x="155" y="31"/>
                  <a:pt x="155" y="31"/>
                </a:cubicBezTo>
                <a:cubicBezTo>
                  <a:pt x="124" y="31"/>
                  <a:pt x="124" y="31"/>
                  <a:pt x="124" y="31"/>
                </a:cubicBezTo>
                <a:cubicBezTo>
                  <a:pt x="124" y="31"/>
                  <a:pt x="124" y="0"/>
                  <a:pt x="93" y="0"/>
                </a:cubicBezTo>
                <a:cubicBezTo>
                  <a:pt x="31" y="31"/>
                  <a:pt x="31" y="31"/>
                  <a:pt x="31" y="31"/>
                </a:cubicBezTo>
                <a:cubicBezTo>
                  <a:pt x="0" y="62"/>
                  <a:pt x="0" y="62"/>
                  <a:pt x="0" y="9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8" name="Freeform 175"/>
          <p:cNvSpPr>
            <a:spLocks noChangeArrowheads="1"/>
          </p:cNvSpPr>
          <p:nvPr/>
        </p:nvSpPr>
        <p:spPr bwMode="auto">
          <a:xfrm>
            <a:off x="3247417" y="2687281"/>
            <a:ext cx="70585" cy="95057"/>
          </a:xfrm>
          <a:custGeom>
            <a:avLst/>
            <a:gdLst>
              <a:gd name="T0" fmla="*/ 0 w 187"/>
              <a:gd name="T1" fmla="*/ 61 h 218"/>
              <a:gd name="T2" fmla="*/ 0 w 187"/>
              <a:gd name="T3" fmla="*/ 61 h 218"/>
              <a:gd name="T4" fmla="*/ 0 w 187"/>
              <a:gd name="T5" fmla="*/ 61 h 218"/>
              <a:gd name="T6" fmla="*/ 30 w 187"/>
              <a:gd name="T7" fmla="*/ 61 h 218"/>
              <a:gd name="T8" fmla="*/ 30 w 187"/>
              <a:gd name="T9" fmla="*/ 61 h 218"/>
              <a:gd name="T10" fmla="*/ 62 w 187"/>
              <a:gd name="T11" fmla="*/ 93 h 218"/>
              <a:gd name="T12" fmla="*/ 62 w 187"/>
              <a:gd name="T13" fmla="*/ 124 h 218"/>
              <a:gd name="T14" fmla="*/ 62 w 187"/>
              <a:gd name="T15" fmla="*/ 155 h 218"/>
              <a:gd name="T16" fmla="*/ 62 w 187"/>
              <a:gd name="T17" fmla="*/ 185 h 218"/>
              <a:gd name="T18" fmla="*/ 93 w 187"/>
              <a:gd name="T19" fmla="*/ 217 h 218"/>
              <a:gd name="T20" fmla="*/ 93 w 187"/>
              <a:gd name="T21" fmla="*/ 217 h 218"/>
              <a:gd name="T22" fmla="*/ 93 w 187"/>
              <a:gd name="T23" fmla="*/ 217 h 218"/>
              <a:gd name="T24" fmla="*/ 124 w 187"/>
              <a:gd name="T25" fmla="*/ 217 h 218"/>
              <a:gd name="T26" fmla="*/ 124 w 187"/>
              <a:gd name="T27" fmla="*/ 217 h 218"/>
              <a:gd name="T28" fmla="*/ 154 w 187"/>
              <a:gd name="T29" fmla="*/ 185 h 218"/>
              <a:gd name="T30" fmla="*/ 154 w 187"/>
              <a:gd name="T31" fmla="*/ 185 h 218"/>
              <a:gd name="T32" fmla="*/ 154 w 187"/>
              <a:gd name="T33" fmla="*/ 185 h 218"/>
              <a:gd name="T34" fmla="*/ 186 w 187"/>
              <a:gd name="T35" fmla="*/ 185 h 218"/>
              <a:gd name="T36" fmla="*/ 186 w 187"/>
              <a:gd name="T37" fmla="*/ 155 h 218"/>
              <a:gd name="T38" fmla="*/ 186 w 187"/>
              <a:gd name="T39" fmla="*/ 124 h 218"/>
              <a:gd name="T40" fmla="*/ 186 w 187"/>
              <a:gd name="T41" fmla="*/ 124 h 218"/>
              <a:gd name="T42" fmla="*/ 186 w 187"/>
              <a:gd name="T43" fmla="*/ 124 h 218"/>
              <a:gd name="T44" fmla="*/ 154 w 187"/>
              <a:gd name="T45" fmla="*/ 93 h 218"/>
              <a:gd name="T46" fmla="*/ 154 w 187"/>
              <a:gd name="T47" fmla="*/ 93 h 218"/>
              <a:gd name="T48" fmla="*/ 124 w 187"/>
              <a:gd name="T49" fmla="*/ 61 h 218"/>
              <a:gd name="T50" fmla="*/ 124 w 187"/>
              <a:gd name="T51" fmla="*/ 61 h 218"/>
              <a:gd name="T52" fmla="*/ 124 w 187"/>
              <a:gd name="T53" fmla="*/ 61 h 218"/>
              <a:gd name="T54" fmla="*/ 124 w 187"/>
              <a:gd name="T55" fmla="*/ 0 h 218"/>
              <a:gd name="T56" fmla="*/ 154 w 187"/>
              <a:gd name="T57" fmla="*/ 0 h 218"/>
              <a:gd name="T58" fmla="*/ 154 w 187"/>
              <a:gd name="T59" fmla="*/ 0 h 218"/>
              <a:gd name="T60" fmla="*/ 186 w 187"/>
              <a:gd name="T61" fmla="*/ 31 h 218"/>
              <a:gd name="T62" fmla="*/ 186 w 187"/>
              <a:gd name="T63" fmla="*/ 0 h 218"/>
              <a:gd name="T64" fmla="*/ 186 w 187"/>
              <a:gd name="T65" fmla="*/ 0 h 218"/>
              <a:gd name="T66" fmla="*/ 186 w 187"/>
              <a:gd name="T67" fmla="*/ 0 h 218"/>
              <a:gd name="T68" fmla="*/ 186 w 187"/>
              <a:gd name="T69" fmla="*/ 0 h 218"/>
              <a:gd name="T70" fmla="*/ 186 w 187"/>
              <a:gd name="T71" fmla="*/ 0 h 218"/>
              <a:gd name="T72" fmla="*/ 154 w 187"/>
              <a:gd name="T73" fmla="*/ 0 h 218"/>
              <a:gd name="T74" fmla="*/ 124 w 187"/>
              <a:gd name="T75" fmla="*/ 0 h 218"/>
              <a:gd name="T76" fmla="*/ 62 w 187"/>
              <a:gd name="T77" fmla="*/ 31 h 218"/>
              <a:gd name="T78" fmla="*/ 62 w 187"/>
              <a:gd name="T79" fmla="*/ 31 h 218"/>
              <a:gd name="T80" fmla="*/ 0 w 187"/>
              <a:gd name="T81" fmla="*/ 61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87" h="218">
                <a:moveTo>
                  <a:pt x="0" y="61"/>
                </a:moveTo>
                <a:lnTo>
                  <a:pt x="0" y="61"/>
                </a:lnTo>
                <a:lnTo>
                  <a:pt x="0" y="61"/>
                </a:lnTo>
                <a:lnTo>
                  <a:pt x="30" y="61"/>
                </a:lnTo>
                <a:lnTo>
                  <a:pt x="30" y="61"/>
                </a:lnTo>
                <a:lnTo>
                  <a:pt x="62" y="93"/>
                </a:lnTo>
                <a:cubicBezTo>
                  <a:pt x="62" y="124"/>
                  <a:pt x="62" y="124"/>
                  <a:pt x="62" y="124"/>
                </a:cubicBezTo>
                <a:cubicBezTo>
                  <a:pt x="62" y="155"/>
                  <a:pt x="62" y="155"/>
                  <a:pt x="62" y="155"/>
                </a:cubicBezTo>
                <a:cubicBezTo>
                  <a:pt x="62" y="185"/>
                  <a:pt x="62" y="185"/>
                  <a:pt x="62" y="185"/>
                </a:cubicBezTo>
                <a:cubicBezTo>
                  <a:pt x="93" y="185"/>
                  <a:pt x="93" y="185"/>
                  <a:pt x="93" y="217"/>
                </a:cubicBezTo>
                <a:lnTo>
                  <a:pt x="93" y="217"/>
                </a:lnTo>
                <a:lnTo>
                  <a:pt x="93" y="217"/>
                </a:lnTo>
                <a:cubicBezTo>
                  <a:pt x="124" y="217"/>
                  <a:pt x="124" y="217"/>
                  <a:pt x="124" y="217"/>
                </a:cubicBezTo>
                <a:lnTo>
                  <a:pt x="124" y="217"/>
                </a:lnTo>
                <a:cubicBezTo>
                  <a:pt x="124" y="217"/>
                  <a:pt x="154" y="217"/>
                  <a:pt x="154" y="185"/>
                </a:cubicBezTo>
                <a:lnTo>
                  <a:pt x="154" y="185"/>
                </a:lnTo>
                <a:lnTo>
                  <a:pt x="154" y="185"/>
                </a:lnTo>
                <a:lnTo>
                  <a:pt x="186" y="185"/>
                </a:lnTo>
                <a:cubicBezTo>
                  <a:pt x="186" y="155"/>
                  <a:pt x="186" y="155"/>
                  <a:pt x="186" y="155"/>
                </a:cubicBezTo>
                <a:cubicBezTo>
                  <a:pt x="186" y="155"/>
                  <a:pt x="186" y="155"/>
                  <a:pt x="186" y="124"/>
                </a:cubicBezTo>
                <a:lnTo>
                  <a:pt x="186" y="124"/>
                </a:lnTo>
                <a:lnTo>
                  <a:pt x="186" y="124"/>
                </a:lnTo>
                <a:cubicBezTo>
                  <a:pt x="154" y="124"/>
                  <a:pt x="154" y="124"/>
                  <a:pt x="154" y="93"/>
                </a:cubicBezTo>
                <a:lnTo>
                  <a:pt x="154" y="93"/>
                </a:lnTo>
                <a:lnTo>
                  <a:pt x="124" y="61"/>
                </a:lnTo>
                <a:lnTo>
                  <a:pt x="124" y="61"/>
                </a:lnTo>
                <a:lnTo>
                  <a:pt x="124" y="61"/>
                </a:lnTo>
                <a:cubicBezTo>
                  <a:pt x="124" y="31"/>
                  <a:pt x="124" y="31"/>
                  <a:pt x="124" y="0"/>
                </a:cubicBezTo>
                <a:lnTo>
                  <a:pt x="154" y="0"/>
                </a:lnTo>
                <a:lnTo>
                  <a:pt x="154" y="0"/>
                </a:lnTo>
                <a:lnTo>
                  <a:pt x="186" y="31"/>
                </a:lnTo>
                <a:lnTo>
                  <a:pt x="186" y="0"/>
                </a:lnTo>
                <a:lnTo>
                  <a:pt x="186" y="0"/>
                </a:lnTo>
                <a:lnTo>
                  <a:pt x="186" y="0"/>
                </a:lnTo>
                <a:lnTo>
                  <a:pt x="186" y="0"/>
                </a:lnTo>
                <a:lnTo>
                  <a:pt x="186" y="0"/>
                </a:lnTo>
                <a:cubicBezTo>
                  <a:pt x="186" y="0"/>
                  <a:pt x="186" y="0"/>
                  <a:pt x="154" y="0"/>
                </a:cubicBezTo>
                <a:cubicBezTo>
                  <a:pt x="154" y="0"/>
                  <a:pt x="154" y="0"/>
                  <a:pt x="124" y="0"/>
                </a:cubicBezTo>
                <a:cubicBezTo>
                  <a:pt x="93" y="0"/>
                  <a:pt x="62" y="31"/>
                  <a:pt x="62" y="31"/>
                </a:cubicBezTo>
                <a:lnTo>
                  <a:pt x="62" y="31"/>
                </a:lnTo>
                <a:cubicBezTo>
                  <a:pt x="62" y="31"/>
                  <a:pt x="30" y="61"/>
                  <a:pt x="0" y="6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79" name="Freeform 176"/>
          <p:cNvSpPr>
            <a:spLocks noChangeArrowheads="1"/>
          </p:cNvSpPr>
          <p:nvPr/>
        </p:nvSpPr>
        <p:spPr bwMode="auto">
          <a:xfrm>
            <a:off x="1734883" y="2087847"/>
            <a:ext cx="1773026" cy="764328"/>
          </a:xfrm>
          <a:custGeom>
            <a:avLst/>
            <a:gdLst>
              <a:gd name="T0" fmla="*/ 2759 w 4651"/>
              <a:gd name="T1" fmla="*/ 155 h 1737"/>
              <a:gd name="T2" fmla="*/ 2604 w 4651"/>
              <a:gd name="T3" fmla="*/ 124 h 1737"/>
              <a:gd name="T4" fmla="*/ 2418 w 4651"/>
              <a:gd name="T5" fmla="*/ 155 h 1737"/>
              <a:gd name="T6" fmla="*/ 2325 w 4651"/>
              <a:gd name="T7" fmla="*/ 186 h 1737"/>
              <a:gd name="T8" fmla="*/ 2139 w 4651"/>
              <a:gd name="T9" fmla="*/ 186 h 1737"/>
              <a:gd name="T10" fmla="*/ 2046 w 4651"/>
              <a:gd name="T11" fmla="*/ 155 h 1737"/>
              <a:gd name="T12" fmla="*/ 1829 w 4651"/>
              <a:gd name="T13" fmla="*/ 155 h 1737"/>
              <a:gd name="T14" fmla="*/ 1767 w 4651"/>
              <a:gd name="T15" fmla="*/ 186 h 1737"/>
              <a:gd name="T16" fmla="*/ 1643 w 4651"/>
              <a:gd name="T17" fmla="*/ 155 h 1737"/>
              <a:gd name="T18" fmla="*/ 1457 w 4651"/>
              <a:gd name="T19" fmla="*/ 186 h 1737"/>
              <a:gd name="T20" fmla="*/ 1147 w 4651"/>
              <a:gd name="T21" fmla="*/ 62 h 1737"/>
              <a:gd name="T22" fmla="*/ 931 w 4651"/>
              <a:gd name="T23" fmla="*/ 93 h 1737"/>
              <a:gd name="T24" fmla="*/ 837 w 4651"/>
              <a:gd name="T25" fmla="*/ 62 h 1737"/>
              <a:gd name="T26" fmla="*/ 683 w 4651"/>
              <a:gd name="T27" fmla="*/ 0 h 1737"/>
              <a:gd name="T28" fmla="*/ 496 w 4651"/>
              <a:gd name="T29" fmla="*/ 62 h 1737"/>
              <a:gd name="T30" fmla="*/ 248 w 4651"/>
              <a:gd name="T31" fmla="*/ 93 h 1737"/>
              <a:gd name="T32" fmla="*/ 0 w 4651"/>
              <a:gd name="T33" fmla="*/ 589 h 1737"/>
              <a:gd name="T34" fmla="*/ 63 w 4651"/>
              <a:gd name="T35" fmla="*/ 620 h 1737"/>
              <a:gd name="T36" fmla="*/ 187 w 4651"/>
              <a:gd name="T37" fmla="*/ 713 h 1737"/>
              <a:gd name="T38" fmla="*/ 403 w 4651"/>
              <a:gd name="T39" fmla="*/ 775 h 1737"/>
              <a:gd name="T40" fmla="*/ 527 w 4651"/>
              <a:gd name="T41" fmla="*/ 899 h 1737"/>
              <a:gd name="T42" fmla="*/ 559 w 4651"/>
              <a:gd name="T43" fmla="*/ 1053 h 1737"/>
              <a:gd name="T44" fmla="*/ 683 w 4651"/>
              <a:gd name="T45" fmla="*/ 1116 h 1737"/>
              <a:gd name="T46" fmla="*/ 837 w 4651"/>
              <a:gd name="T47" fmla="*/ 1240 h 1737"/>
              <a:gd name="T48" fmla="*/ 961 w 4651"/>
              <a:gd name="T49" fmla="*/ 1301 h 1737"/>
              <a:gd name="T50" fmla="*/ 2511 w 4651"/>
              <a:gd name="T51" fmla="*/ 1301 h 1737"/>
              <a:gd name="T52" fmla="*/ 2604 w 4651"/>
              <a:gd name="T53" fmla="*/ 1364 h 1737"/>
              <a:gd name="T54" fmla="*/ 2759 w 4651"/>
              <a:gd name="T55" fmla="*/ 1364 h 1737"/>
              <a:gd name="T56" fmla="*/ 2852 w 4651"/>
              <a:gd name="T57" fmla="*/ 1395 h 1737"/>
              <a:gd name="T58" fmla="*/ 3162 w 4651"/>
              <a:gd name="T59" fmla="*/ 1488 h 1737"/>
              <a:gd name="T60" fmla="*/ 3255 w 4651"/>
              <a:gd name="T61" fmla="*/ 1612 h 1737"/>
              <a:gd name="T62" fmla="*/ 3317 w 4651"/>
              <a:gd name="T63" fmla="*/ 1705 h 1737"/>
              <a:gd name="T64" fmla="*/ 3534 w 4651"/>
              <a:gd name="T65" fmla="*/ 1643 h 1737"/>
              <a:gd name="T66" fmla="*/ 3813 w 4651"/>
              <a:gd name="T67" fmla="*/ 1549 h 1737"/>
              <a:gd name="T68" fmla="*/ 3906 w 4651"/>
              <a:gd name="T69" fmla="*/ 1457 h 1737"/>
              <a:gd name="T70" fmla="*/ 4122 w 4651"/>
              <a:gd name="T71" fmla="*/ 1240 h 1737"/>
              <a:gd name="T72" fmla="*/ 4370 w 4651"/>
              <a:gd name="T73" fmla="*/ 1240 h 1737"/>
              <a:gd name="T74" fmla="*/ 4650 w 4651"/>
              <a:gd name="T75" fmla="*/ 1085 h 1737"/>
              <a:gd name="T76" fmla="*/ 4494 w 4651"/>
              <a:gd name="T77" fmla="*/ 1085 h 1737"/>
              <a:gd name="T78" fmla="*/ 4464 w 4651"/>
              <a:gd name="T79" fmla="*/ 992 h 1737"/>
              <a:gd name="T80" fmla="*/ 4309 w 4651"/>
              <a:gd name="T81" fmla="*/ 929 h 1737"/>
              <a:gd name="T82" fmla="*/ 4278 w 4651"/>
              <a:gd name="T83" fmla="*/ 805 h 1737"/>
              <a:gd name="T84" fmla="*/ 4216 w 4651"/>
              <a:gd name="T85" fmla="*/ 681 h 1737"/>
              <a:gd name="T86" fmla="*/ 4154 w 4651"/>
              <a:gd name="T87" fmla="*/ 744 h 1737"/>
              <a:gd name="T88" fmla="*/ 3998 w 4651"/>
              <a:gd name="T89" fmla="*/ 775 h 1737"/>
              <a:gd name="T90" fmla="*/ 3874 w 4651"/>
              <a:gd name="T91" fmla="*/ 681 h 1737"/>
              <a:gd name="T92" fmla="*/ 3844 w 4651"/>
              <a:gd name="T93" fmla="*/ 589 h 1737"/>
              <a:gd name="T94" fmla="*/ 3658 w 4651"/>
              <a:gd name="T95" fmla="*/ 527 h 1737"/>
              <a:gd name="T96" fmla="*/ 3503 w 4651"/>
              <a:gd name="T97" fmla="*/ 527 h 1737"/>
              <a:gd name="T98" fmla="*/ 3441 w 4651"/>
              <a:gd name="T99" fmla="*/ 744 h 1737"/>
              <a:gd name="T100" fmla="*/ 3441 w 4651"/>
              <a:gd name="T101" fmla="*/ 992 h 1737"/>
              <a:gd name="T102" fmla="*/ 3441 w 4651"/>
              <a:gd name="T103" fmla="*/ 1209 h 1737"/>
              <a:gd name="T104" fmla="*/ 3286 w 4651"/>
              <a:gd name="T105" fmla="*/ 1209 h 1737"/>
              <a:gd name="T106" fmla="*/ 3193 w 4651"/>
              <a:gd name="T107" fmla="*/ 1023 h 1737"/>
              <a:gd name="T108" fmla="*/ 2914 w 4651"/>
              <a:gd name="T109" fmla="*/ 929 h 1737"/>
              <a:gd name="T110" fmla="*/ 2635 w 4651"/>
              <a:gd name="T111" fmla="*/ 868 h 1737"/>
              <a:gd name="T112" fmla="*/ 2480 w 4651"/>
              <a:gd name="T113" fmla="*/ 681 h 1737"/>
              <a:gd name="T114" fmla="*/ 2604 w 4651"/>
              <a:gd name="T115" fmla="*/ 496 h 1737"/>
              <a:gd name="T116" fmla="*/ 2635 w 4651"/>
              <a:gd name="T117" fmla="*/ 433 h 1737"/>
              <a:gd name="T118" fmla="*/ 2759 w 4651"/>
              <a:gd name="T119" fmla="*/ 403 h 1737"/>
              <a:gd name="T120" fmla="*/ 2883 w 4651"/>
              <a:gd name="T121" fmla="*/ 372 h 1737"/>
              <a:gd name="T122" fmla="*/ 2883 w 4651"/>
              <a:gd name="T123" fmla="*/ 186 h 17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651" h="1737">
                <a:moveTo>
                  <a:pt x="2945" y="186"/>
                </a:moveTo>
                <a:lnTo>
                  <a:pt x="2945" y="186"/>
                </a:lnTo>
                <a:cubicBezTo>
                  <a:pt x="2914" y="186"/>
                  <a:pt x="2914" y="155"/>
                  <a:pt x="2914" y="155"/>
                </a:cubicBezTo>
                <a:lnTo>
                  <a:pt x="2914" y="155"/>
                </a:lnTo>
                <a:cubicBezTo>
                  <a:pt x="2914" y="124"/>
                  <a:pt x="2883" y="93"/>
                  <a:pt x="2852" y="93"/>
                </a:cubicBezTo>
                <a:lnTo>
                  <a:pt x="2852" y="93"/>
                </a:lnTo>
                <a:cubicBezTo>
                  <a:pt x="2821" y="93"/>
                  <a:pt x="2821" y="124"/>
                  <a:pt x="2790" y="124"/>
                </a:cubicBezTo>
                <a:cubicBezTo>
                  <a:pt x="2759" y="155"/>
                  <a:pt x="2759" y="155"/>
                  <a:pt x="2759" y="155"/>
                </a:cubicBezTo>
                <a:cubicBezTo>
                  <a:pt x="2759" y="124"/>
                  <a:pt x="2759" y="124"/>
                  <a:pt x="2759" y="124"/>
                </a:cubicBezTo>
                <a:cubicBezTo>
                  <a:pt x="2759" y="124"/>
                  <a:pt x="2759" y="93"/>
                  <a:pt x="2759" y="62"/>
                </a:cubicBezTo>
                <a:cubicBezTo>
                  <a:pt x="2728" y="62"/>
                  <a:pt x="2697" y="62"/>
                  <a:pt x="2666" y="62"/>
                </a:cubicBezTo>
                <a:lnTo>
                  <a:pt x="2635" y="62"/>
                </a:lnTo>
                <a:lnTo>
                  <a:pt x="2635" y="62"/>
                </a:lnTo>
                <a:cubicBezTo>
                  <a:pt x="2604" y="62"/>
                  <a:pt x="2604" y="62"/>
                  <a:pt x="2604" y="62"/>
                </a:cubicBezTo>
                <a:lnTo>
                  <a:pt x="2604" y="62"/>
                </a:lnTo>
                <a:cubicBezTo>
                  <a:pt x="2635" y="93"/>
                  <a:pt x="2604" y="124"/>
                  <a:pt x="2604" y="124"/>
                </a:cubicBezTo>
                <a:cubicBezTo>
                  <a:pt x="2604" y="124"/>
                  <a:pt x="2604" y="124"/>
                  <a:pt x="2573" y="155"/>
                </a:cubicBezTo>
                <a:cubicBezTo>
                  <a:pt x="2542" y="155"/>
                  <a:pt x="2542" y="155"/>
                  <a:pt x="2542" y="155"/>
                </a:cubicBezTo>
                <a:lnTo>
                  <a:pt x="2542" y="155"/>
                </a:lnTo>
                <a:cubicBezTo>
                  <a:pt x="2511" y="155"/>
                  <a:pt x="2511" y="155"/>
                  <a:pt x="2511" y="155"/>
                </a:cubicBezTo>
                <a:lnTo>
                  <a:pt x="2511" y="155"/>
                </a:lnTo>
                <a:cubicBezTo>
                  <a:pt x="2511" y="186"/>
                  <a:pt x="2480" y="217"/>
                  <a:pt x="2480" y="217"/>
                </a:cubicBezTo>
                <a:cubicBezTo>
                  <a:pt x="2449" y="279"/>
                  <a:pt x="2449" y="279"/>
                  <a:pt x="2449" y="279"/>
                </a:cubicBezTo>
                <a:cubicBezTo>
                  <a:pt x="2418" y="155"/>
                  <a:pt x="2418" y="155"/>
                  <a:pt x="2418" y="155"/>
                </a:cubicBezTo>
                <a:cubicBezTo>
                  <a:pt x="2418" y="124"/>
                  <a:pt x="2418" y="124"/>
                  <a:pt x="2418" y="124"/>
                </a:cubicBezTo>
                <a:cubicBezTo>
                  <a:pt x="2418" y="155"/>
                  <a:pt x="2387" y="155"/>
                  <a:pt x="2387" y="155"/>
                </a:cubicBezTo>
                <a:lnTo>
                  <a:pt x="2387" y="155"/>
                </a:lnTo>
                <a:cubicBezTo>
                  <a:pt x="2387" y="155"/>
                  <a:pt x="2387" y="186"/>
                  <a:pt x="2356" y="186"/>
                </a:cubicBezTo>
                <a:lnTo>
                  <a:pt x="2356" y="186"/>
                </a:lnTo>
                <a:lnTo>
                  <a:pt x="2325" y="186"/>
                </a:lnTo>
                <a:lnTo>
                  <a:pt x="2325" y="186"/>
                </a:lnTo>
                <a:lnTo>
                  <a:pt x="2325" y="186"/>
                </a:lnTo>
                <a:cubicBezTo>
                  <a:pt x="2294" y="186"/>
                  <a:pt x="2294" y="186"/>
                  <a:pt x="2294" y="186"/>
                </a:cubicBezTo>
                <a:cubicBezTo>
                  <a:pt x="2294" y="186"/>
                  <a:pt x="2294" y="186"/>
                  <a:pt x="2263" y="186"/>
                </a:cubicBezTo>
                <a:lnTo>
                  <a:pt x="2263" y="186"/>
                </a:lnTo>
                <a:cubicBezTo>
                  <a:pt x="2263" y="186"/>
                  <a:pt x="2232" y="186"/>
                  <a:pt x="2232" y="155"/>
                </a:cubicBezTo>
                <a:lnTo>
                  <a:pt x="2232" y="155"/>
                </a:lnTo>
                <a:lnTo>
                  <a:pt x="2232" y="155"/>
                </a:lnTo>
                <a:cubicBezTo>
                  <a:pt x="2201" y="155"/>
                  <a:pt x="2201" y="155"/>
                  <a:pt x="2201" y="186"/>
                </a:cubicBezTo>
                <a:cubicBezTo>
                  <a:pt x="2170" y="186"/>
                  <a:pt x="2170" y="186"/>
                  <a:pt x="2139" y="186"/>
                </a:cubicBezTo>
                <a:lnTo>
                  <a:pt x="2139" y="186"/>
                </a:lnTo>
                <a:lnTo>
                  <a:pt x="2139" y="186"/>
                </a:lnTo>
                <a:cubicBezTo>
                  <a:pt x="2108" y="186"/>
                  <a:pt x="2108" y="186"/>
                  <a:pt x="2077" y="186"/>
                </a:cubicBezTo>
                <a:cubicBezTo>
                  <a:pt x="2077" y="155"/>
                  <a:pt x="2077" y="155"/>
                  <a:pt x="2077" y="155"/>
                </a:cubicBezTo>
                <a:lnTo>
                  <a:pt x="2077" y="155"/>
                </a:lnTo>
                <a:cubicBezTo>
                  <a:pt x="2046" y="155"/>
                  <a:pt x="2046" y="155"/>
                  <a:pt x="2046" y="155"/>
                </a:cubicBezTo>
                <a:lnTo>
                  <a:pt x="2046" y="155"/>
                </a:lnTo>
                <a:lnTo>
                  <a:pt x="2046" y="155"/>
                </a:lnTo>
                <a:lnTo>
                  <a:pt x="2015" y="155"/>
                </a:lnTo>
                <a:cubicBezTo>
                  <a:pt x="2015" y="155"/>
                  <a:pt x="2015" y="155"/>
                  <a:pt x="1984" y="155"/>
                </a:cubicBezTo>
                <a:lnTo>
                  <a:pt x="1984" y="155"/>
                </a:lnTo>
                <a:cubicBezTo>
                  <a:pt x="1953" y="155"/>
                  <a:pt x="1953" y="124"/>
                  <a:pt x="1922" y="124"/>
                </a:cubicBezTo>
                <a:cubicBezTo>
                  <a:pt x="1922" y="124"/>
                  <a:pt x="1922" y="124"/>
                  <a:pt x="1891" y="155"/>
                </a:cubicBezTo>
                <a:cubicBezTo>
                  <a:pt x="1891" y="155"/>
                  <a:pt x="1891" y="155"/>
                  <a:pt x="1860" y="155"/>
                </a:cubicBezTo>
                <a:lnTo>
                  <a:pt x="1860" y="155"/>
                </a:lnTo>
                <a:lnTo>
                  <a:pt x="1829" y="155"/>
                </a:lnTo>
                <a:lnTo>
                  <a:pt x="1860" y="155"/>
                </a:lnTo>
                <a:cubicBezTo>
                  <a:pt x="1860" y="186"/>
                  <a:pt x="1860" y="186"/>
                  <a:pt x="1860" y="186"/>
                </a:cubicBezTo>
                <a:cubicBezTo>
                  <a:pt x="1860" y="217"/>
                  <a:pt x="1860" y="248"/>
                  <a:pt x="1860" y="248"/>
                </a:cubicBezTo>
                <a:cubicBezTo>
                  <a:pt x="1829" y="310"/>
                  <a:pt x="1829" y="310"/>
                  <a:pt x="1829" y="310"/>
                </a:cubicBezTo>
                <a:cubicBezTo>
                  <a:pt x="1829" y="248"/>
                  <a:pt x="1829" y="248"/>
                  <a:pt x="1829" y="248"/>
                </a:cubicBezTo>
                <a:cubicBezTo>
                  <a:pt x="1799" y="248"/>
                  <a:pt x="1799" y="217"/>
                  <a:pt x="1799" y="217"/>
                </a:cubicBezTo>
                <a:lnTo>
                  <a:pt x="1799" y="217"/>
                </a:lnTo>
                <a:cubicBezTo>
                  <a:pt x="1767" y="186"/>
                  <a:pt x="1767" y="186"/>
                  <a:pt x="1767" y="186"/>
                </a:cubicBezTo>
                <a:lnTo>
                  <a:pt x="1767" y="186"/>
                </a:lnTo>
                <a:lnTo>
                  <a:pt x="1767" y="186"/>
                </a:lnTo>
                <a:lnTo>
                  <a:pt x="1736" y="186"/>
                </a:lnTo>
                <a:lnTo>
                  <a:pt x="1705" y="186"/>
                </a:lnTo>
                <a:cubicBezTo>
                  <a:pt x="1705" y="155"/>
                  <a:pt x="1705" y="155"/>
                  <a:pt x="1675" y="155"/>
                </a:cubicBezTo>
                <a:lnTo>
                  <a:pt x="1675" y="155"/>
                </a:lnTo>
                <a:lnTo>
                  <a:pt x="1675" y="155"/>
                </a:lnTo>
                <a:lnTo>
                  <a:pt x="1643" y="155"/>
                </a:lnTo>
                <a:lnTo>
                  <a:pt x="1643" y="155"/>
                </a:lnTo>
                <a:lnTo>
                  <a:pt x="1643" y="155"/>
                </a:lnTo>
                <a:lnTo>
                  <a:pt x="1612" y="186"/>
                </a:lnTo>
                <a:cubicBezTo>
                  <a:pt x="1612" y="186"/>
                  <a:pt x="1612" y="186"/>
                  <a:pt x="1581" y="186"/>
                </a:cubicBezTo>
                <a:lnTo>
                  <a:pt x="1551" y="186"/>
                </a:lnTo>
                <a:cubicBezTo>
                  <a:pt x="1519" y="186"/>
                  <a:pt x="1519" y="186"/>
                  <a:pt x="1519" y="186"/>
                </a:cubicBezTo>
                <a:cubicBezTo>
                  <a:pt x="1519" y="186"/>
                  <a:pt x="1519" y="186"/>
                  <a:pt x="1488" y="186"/>
                </a:cubicBezTo>
                <a:lnTo>
                  <a:pt x="1457" y="186"/>
                </a:lnTo>
                <a:lnTo>
                  <a:pt x="1427" y="186"/>
                </a:lnTo>
                <a:lnTo>
                  <a:pt x="1395" y="186"/>
                </a:lnTo>
                <a:cubicBezTo>
                  <a:pt x="1364" y="155"/>
                  <a:pt x="1364" y="155"/>
                  <a:pt x="1364" y="155"/>
                </a:cubicBezTo>
                <a:cubicBezTo>
                  <a:pt x="1395" y="93"/>
                  <a:pt x="1395" y="93"/>
                  <a:pt x="1395" y="93"/>
                </a:cubicBezTo>
                <a:cubicBezTo>
                  <a:pt x="1364" y="93"/>
                  <a:pt x="1303" y="93"/>
                  <a:pt x="1303" y="93"/>
                </a:cubicBezTo>
                <a:cubicBezTo>
                  <a:pt x="1271" y="93"/>
                  <a:pt x="1240" y="93"/>
                  <a:pt x="1209" y="93"/>
                </a:cubicBezTo>
                <a:lnTo>
                  <a:pt x="1209" y="93"/>
                </a:lnTo>
                <a:cubicBezTo>
                  <a:pt x="1179" y="62"/>
                  <a:pt x="1147" y="62"/>
                  <a:pt x="1147" y="62"/>
                </a:cubicBezTo>
                <a:lnTo>
                  <a:pt x="1147" y="62"/>
                </a:lnTo>
                <a:lnTo>
                  <a:pt x="1147" y="62"/>
                </a:lnTo>
                <a:cubicBezTo>
                  <a:pt x="1116" y="62"/>
                  <a:pt x="1116" y="62"/>
                  <a:pt x="1085" y="62"/>
                </a:cubicBezTo>
                <a:cubicBezTo>
                  <a:pt x="1085" y="62"/>
                  <a:pt x="1055" y="62"/>
                  <a:pt x="992" y="62"/>
                </a:cubicBezTo>
                <a:lnTo>
                  <a:pt x="992" y="62"/>
                </a:lnTo>
                <a:lnTo>
                  <a:pt x="992" y="62"/>
                </a:lnTo>
                <a:lnTo>
                  <a:pt x="961" y="62"/>
                </a:lnTo>
                <a:cubicBezTo>
                  <a:pt x="961" y="93"/>
                  <a:pt x="931" y="93"/>
                  <a:pt x="931" y="93"/>
                </a:cubicBezTo>
                <a:lnTo>
                  <a:pt x="931" y="93"/>
                </a:lnTo>
                <a:lnTo>
                  <a:pt x="931" y="93"/>
                </a:lnTo>
                <a:lnTo>
                  <a:pt x="931" y="93"/>
                </a:lnTo>
                <a:cubicBezTo>
                  <a:pt x="931" y="93"/>
                  <a:pt x="931" y="93"/>
                  <a:pt x="899" y="93"/>
                </a:cubicBezTo>
                <a:cubicBezTo>
                  <a:pt x="899" y="93"/>
                  <a:pt x="899" y="62"/>
                  <a:pt x="868" y="62"/>
                </a:cubicBezTo>
                <a:lnTo>
                  <a:pt x="868" y="62"/>
                </a:lnTo>
                <a:cubicBezTo>
                  <a:pt x="868" y="62"/>
                  <a:pt x="868" y="62"/>
                  <a:pt x="868" y="31"/>
                </a:cubicBezTo>
                <a:cubicBezTo>
                  <a:pt x="837" y="62"/>
                  <a:pt x="837" y="62"/>
                  <a:pt x="837" y="62"/>
                </a:cubicBezTo>
                <a:cubicBezTo>
                  <a:pt x="837" y="93"/>
                  <a:pt x="837" y="93"/>
                  <a:pt x="807" y="93"/>
                </a:cubicBezTo>
                <a:lnTo>
                  <a:pt x="775" y="62"/>
                </a:lnTo>
                <a:lnTo>
                  <a:pt x="775" y="62"/>
                </a:lnTo>
                <a:cubicBezTo>
                  <a:pt x="744" y="62"/>
                  <a:pt x="744" y="62"/>
                  <a:pt x="744" y="62"/>
                </a:cubicBezTo>
                <a:cubicBezTo>
                  <a:pt x="744" y="62"/>
                  <a:pt x="713" y="0"/>
                  <a:pt x="683" y="0"/>
                </a:cubicBezTo>
                <a:lnTo>
                  <a:pt x="683" y="0"/>
                </a:lnTo>
                <a:lnTo>
                  <a:pt x="683" y="0"/>
                </a:lnTo>
                <a:lnTo>
                  <a:pt x="683" y="0"/>
                </a:lnTo>
                <a:lnTo>
                  <a:pt x="683" y="0"/>
                </a:lnTo>
                <a:cubicBezTo>
                  <a:pt x="683" y="0"/>
                  <a:pt x="683" y="31"/>
                  <a:pt x="651" y="31"/>
                </a:cubicBezTo>
                <a:lnTo>
                  <a:pt x="620" y="31"/>
                </a:lnTo>
                <a:lnTo>
                  <a:pt x="620" y="31"/>
                </a:lnTo>
                <a:lnTo>
                  <a:pt x="620" y="31"/>
                </a:lnTo>
                <a:cubicBezTo>
                  <a:pt x="620" y="31"/>
                  <a:pt x="589" y="31"/>
                  <a:pt x="589" y="62"/>
                </a:cubicBezTo>
                <a:lnTo>
                  <a:pt x="559" y="62"/>
                </a:lnTo>
                <a:cubicBezTo>
                  <a:pt x="559" y="62"/>
                  <a:pt x="527" y="62"/>
                  <a:pt x="496" y="62"/>
                </a:cubicBezTo>
                <a:cubicBezTo>
                  <a:pt x="496" y="62"/>
                  <a:pt x="496" y="62"/>
                  <a:pt x="465" y="62"/>
                </a:cubicBezTo>
                <a:cubicBezTo>
                  <a:pt x="465" y="62"/>
                  <a:pt x="465" y="93"/>
                  <a:pt x="435" y="93"/>
                </a:cubicBezTo>
                <a:cubicBezTo>
                  <a:pt x="403" y="93"/>
                  <a:pt x="403" y="93"/>
                  <a:pt x="372" y="93"/>
                </a:cubicBezTo>
                <a:cubicBezTo>
                  <a:pt x="372" y="93"/>
                  <a:pt x="341" y="93"/>
                  <a:pt x="341" y="124"/>
                </a:cubicBezTo>
                <a:lnTo>
                  <a:pt x="341" y="124"/>
                </a:lnTo>
                <a:cubicBezTo>
                  <a:pt x="341" y="124"/>
                  <a:pt x="341" y="124"/>
                  <a:pt x="311" y="124"/>
                </a:cubicBezTo>
                <a:cubicBezTo>
                  <a:pt x="311" y="124"/>
                  <a:pt x="311" y="124"/>
                  <a:pt x="279" y="124"/>
                </a:cubicBezTo>
                <a:lnTo>
                  <a:pt x="248" y="93"/>
                </a:lnTo>
                <a:cubicBezTo>
                  <a:pt x="218" y="93"/>
                  <a:pt x="187" y="93"/>
                  <a:pt x="124" y="93"/>
                </a:cubicBezTo>
                <a:lnTo>
                  <a:pt x="124" y="93"/>
                </a:lnTo>
                <a:cubicBezTo>
                  <a:pt x="94" y="93"/>
                  <a:pt x="94" y="93"/>
                  <a:pt x="94" y="62"/>
                </a:cubicBezTo>
                <a:cubicBezTo>
                  <a:pt x="63" y="62"/>
                  <a:pt x="63" y="62"/>
                  <a:pt x="63" y="62"/>
                </a:cubicBezTo>
                <a:lnTo>
                  <a:pt x="31" y="62"/>
                </a:lnTo>
                <a:cubicBezTo>
                  <a:pt x="0" y="62"/>
                  <a:pt x="0" y="62"/>
                  <a:pt x="0" y="62"/>
                </a:cubicBezTo>
                <a:cubicBezTo>
                  <a:pt x="0" y="589"/>
                  <a:pt x="0" y="589"/>
                  <a:pt x="0" y="589"/>
                </a:cubicBezTo>
                <a:lnTo>
                  <a:pt x="0" y="589"/>
                </a:lnTo>
                <a:lnTo>
                  <a:pt x="0" y="589"/>
                </a:lnTo>
                <a:lnTo>
                  <a:pt x="0" y="589"/>
                </a:lnTo>
                <a:cubicBezTo>
                  <a:pt x="31" y="589"/>
                  <a:pt x="31" y="589"/>
                  <a:pt x="31" y="589"/>
                </a:cubicBezTo>
                <a:lnTo>
                  <a:pt x="31" y="620"/>
                </a:lnTo>
                <a:cubicBezTo>
                  <a:pt x="31" y="589"/>
                  <a:pt x="31" y="589"/>
                  <a:pt x="63" y="589"/>
                </a:cubicBezTo>
                <a:lnTo>
                  <a:pt x="63" y="589"/>
                </a:lnTo>
                <a:lnTo>
                  <a:pt x="63" y="589"/>
                </a:lnTo>
                <a:cubicBezTo>
                  <a:pt x="63" y="589"/>
                  <a:pt x="63" y="589"/>
                  <a:pt x="63" y="620"/>
                </a:cubicBezTo>
                <a:cubicBezTo>
                  <a:pt x="94" y="620"/>
                  <a:pt x="94" y="620"/>
                  <a:pt x="94" y="651"/>
                </a:cubicBezTo>
                <a:lnTo>
                  <a:pt x="94" y="651"/>
                </a:lnTo>
                <a:lnTo>
                  <a:pt x="94" y="651"/>
                </a:lnTo>
                <a:lnTo>
                  <a:pt x="94" y="651"/>
                </a:lnTo>
                <a:cubicBezTo>
                  <a:pt x="94" y="651"/>
                  <a:pt x="94" y="651"/>
                  <a:pt x="124" y="681"/>
                </a:cubicBezTo>
                <a:lnTo>
                  <a:pt x="124" y="681"/>
                </a:lnTo>
                <a:cubicBezTo>
                  <a:pt x="155" y="681"/>
                  <a:pt x="155" y="713"/>
                  <a:pt x="155" y="713"/>
                </a:cubicBezTo>
                <a:lnTo>
                  <a:pt x="187" y="713"/>
                </a:lnTo>
                <a:lnTo>
                  <a:pt x="218" y="713"/>
                </a:lnTo>
                <a:lnTo>
                  <a:pt x="248" y="713"/>
                </a:lnTo>
                <a:cubicBezTo>
                  <a:pt x="248" y="744"/>
                  <a:pt x="248" y="744"/>
                  <a:pt x="248" y="744"/>
                </a:cubicBezTo>
                <a:cubicBezTo>
                  <a:pt x="248" y="713"/>
                  <a:pt x="279" y="713"/>
                  <a:pt x="279" y="713"/>
                </a:cubicBezTo>
                <a:cubicBezTo>
                  <a:pt x="279" y="713"/>
                  <a:pt x="279" y="713"/>
                  <a:pt x="311" y="713"/>
                </a:cubicBezTo>
                <a:lnTo>
                  <a:pt x="311" y="713"/>
                </a:lnTo>
                <a:cubicBezTo>
                  <a:pt x="341" y="744"/>
                  <a:pt x="403" y="775"/>
                  <a:pt x="403" y="775"/>
                </a:cubicBezTo>
                <a:lnTo>
                  <a:pt x="403" y="775"/>
                </a:lnTo>
                <a:lnTo>
                  <a:pt x="403" y="805"/>
                </a:lnTo>
                <a:lnTo>
                  <a:pt x="403" y="805"/>
                </a:lnTo>
                <a:cubicBezTo>
                  <a:pt x="435" y="837"/>
                  <a:pt x="435" y="837"/>
                  <a:pt x="435" y="837"/>
                </a:cubicBezTo>
                <a:lnTo>
                  <a:pt x="435" y="868"/>
                </a:lnTo>
                <a:cubicBezTo>
                  <a:pt x="465" y="899"/>
                  <a:pt x="465" y="899"/>
                  <a:pt x="465" y="899"/>
                </a:cubicBezTo>
                <a:cubicBezTo>
                  <a:pt x="465" y="899"/>
                  <a:pt x="496" y="899"/>
                  <a:pt x="496" y="868"/>
                </a:cubicBezTo>
                <a:cubicBezTo>
                  <a:pt x="527" y="868"/>
                  <a:pt x="527" y="868"/>
                  <a:pt x="527" y="868"/>
                </a:cubicBezTo>
                <a:cubicBezTo>
                  <a:pt x="527" y="899"/>
                  <a:pt x="527" y="899"/>
                  <a:pt x="527" y="899"/>
                </a:cubicBezTo>
                <a:lnTo>
                  <a:pt x="527" y="899"/>
                </a:lnTo>
                <a:lnTo>
                  <a:pt x="527" y="899"/>
                </a:lnTo>
                <a:cubicBezTo>
                  <a:pt x="527" y="899"/>
                  <a:pt x="527" y="929"/>
                  <a:pt x="559" y="929"/>
                </a:cubicBezTo>
                <a:cubicBezTo>
                  <a:pt x="559" y="929"/>
                  <a:pt x="559" y="929"/>
                  <a:pt x="559" y="960"/>
                </a:cubicBezTo>
                <a:lnTo>
                  <a:pt x="559" y="960"/>
                </a:lnTo>
                <a:lnTo>
                  <a:pt x="559" y="992"/>
                </a:lnTo>
                <a:cubicBezTo>
                  <a:pt x="559" y="992"/>
                  <a:pt x="589" y="1023"/>
                  <a:pt x="559" y="1023"/>
                </a:cubicBezTo>
                <a:lnTo>
                  <a:pt x="559" y="1053"/>
                </a:lnTo>
                <a:cubicBezTo>
                  <a:pt x="589" y="1023"/>
                  <a:pt x="589" y="1023"/>
                  <a:pt x="589" y="1023"/>
                </a:cubicBezTo>
                <a:cubicBezTo>
                  <a:pt x="589" y="1023"/>
                  <a:pt x="620" y="1023"/>
                  <a:pt x="620" y="1053"/>
                </a:cubicBezTo>
                <a:lnTo>
                  <a:pt x="620" y="1053"/>
                </a:lnTo>
                <a:cubicBezTo>
                  <a:pt x="651" y="1053"/>
                  <a:pt x="651" y="1053"/>
                  <a:pt x="651" y="1053"/>
                </a:cubicBezTo>
                <a:cubicBezTo>
                  <a:pt x="651" y="1085"/>
                  <a:pt x="651" y="1085"/>
                  <a:pt x="651" y="1116"/>
                </a:cubicBezTo>
                <a:lnTo>
                  <a:pt x="651" y="1116"/>
                </a:lnTo>
                <a:lnTo>
                  <a:pt x="651" y="1116"/>
                </a:lnTo>
                <a:lnTo>
                  <a:pt x="683" y="1116"/>
                </a:lnTo>
                <a:cubicBezTo>
                  <a:pt x="713" y="1116"/>
                  <a:pt x="713" y="1116"/>
                  <a:pt x="713" y="1116"/>
                </a:cubicBezTo>
                <a:cubicBezTo>
                  <a:pt x="744" y="1177"/>
                  <a:pt x="744" y="1177"/>
                  <a:pt x="744" y="1177"/>
                </a:cubicBezTo>
                <a:lnTo>
                  <a:pt x="713" y="1177"/>
                </a:lnTo>
                <a:cubicBezTo>
                  <a:pt x="713" y="1177"/>
                  <a:pt x="713" y="1177"/>
                  <a:pt x="713" y="1209"/>
                </a:cubicBezTo>
                <a:lnTo>
                  <a:pt x="713" y="1209"/>
                </a:lnTo>
                <a:cubicBezTo>
                  <a:pt x="744" y="1209"/>
                  <a:pt x="744" y="1209"/>
                  <a:pt x="744" y="1209"/>
                </a:cubicBezTo>
                <a:cubicBezTo>
                  <a:pt x="775" y="1209"/>
                  <a:pt x="775" y="1209"/>
                  <a:pt x="775" y="1240"/>
                </a:cubicBezTo>
                <a:cubicBezTo>
                  <a:pt x="807" y="1240"/>
                  <a:pt x="807" y="1240"/>
                  <a:pt x="837" y="1240"/>
                </a:cubicBezTo>
                <a:lnTo>
                  <a:pt x="837" y="1240"/>
                </a:lnTo>
                <a:cubicBezTo>
                  <a:pt x="837" y="1209"/>
                  <a:pt x="868" y="1209"/>
                  <a:pt x="868" y="1209"/>
                </a:cubicBezTo>
                <a:lnTo>
                  <a:pt x="868" y="1209"/>
                </a:lnTo>
                <a:cubicBezTo>
                  <a:pt x="899" y="1209"/>
                  <a:pt x="899" y="1240"/>
                  <a:pt x="899" y="1240"/>
                </a:cubicBezTo>
                <a:cubicBezTo>
                  <a:pt x="899" y="1271"/>
                  <a:pt x="931" y="1271"/>
                  <a:pt x="931" y="1301"/>
                </a:cubicBezTo>
                <a:lnTo>
                  <a:pt x="931" y="1301"/>
                </a:lnTo>
                <a:lnTo>
                  <a:pt x="931" y="1301"/>
                </a:lnTo>
                <a:cubicBezTo>
                  <a:pt x="931" y="1301"/>
                  <a:pt x="931" y="1301"/>
                  <a:pt x="961" y="1301"/>
                </a:cubicBezTo>
                <a:lnTo>
                  <a:pt x="992" y="1301"/>
                </a:lnTo>
                <a:cubicBezTo>
                  <a:pt x="992" y="1333"/>
                  <a:pt x="992" y="1333"/>
                  <a:pt x="992" y="1333"/>
                </a:cubicBezTo>
                <a:cubicBezTo>
                  <a:pt x="2480" y="1333"/>
                  <a:pt x="2480" y="1333"/>
                  <a:pt x="2480" y="1333"/>
                </a:cubicBezTo>
                <a:cubicBezTo>
                  <a:pt x="2480" y="1301"/>
                  <a:pt x="2511" y="1301"/>
                  <a:pt x="2511" y="1301"/>
                </a:cubicBezTo>
                <a:lnTo>
                  <a:pt x="2511" y="1301"/>
                </a:lnTo>
                <a:lnTo>
                  <a:pt x="2511" y="1301"/>
                </a:lnTo>
                <a:lnTo>
                  <a:pt x="2511" y="1301"/>
                </a:lnTo>
                <a:lnTo>
                  <a:pt x="2511" y="1301"/>
                </a:lnTo>
                <a:cubicBezTo>
                  <a:pt x="2542" y="1301"/>
                  <a:pt x="2542" y="1333"/>
                  <a:pt x="2542" y="1333"/>
                </a:cubicBezTo>
                <a:lnTo>
                  <a:pt x="2542" y="1333"/>
                </a:lnTo>
                <a:lnTo>
                  <a:pt x="2542" y="1333"/>
                </a:lnTo>
                <a:cubicBezTo>
                  <a:pt x="2542" y="1364"/>
                  <a:pt x="2573" y="1364"/>
                  <a:pt x="2573" y="1364"/>
                </a:cubicBezTo>
                <a:lnTo>
                  <a:pt x="2573" y="1364"/>
                </a:lnTo>
                <a:cubicBezTo>
                  <a:pt x="2573" y="1364"/>
                  <a:pt x="2573" y="1364"/>
                  <a:pt x="2604" y="1364"/>
                </a:cubicBezTo>
                <a:lnTo>
                  <a:pt x="2604" y="1364"/>
                </a:lnTo>
                <a:lnTo>
                  <a:pt x="2604" y="1364"/>
                </a:lnTo>
                <a:cubicBezTo>
                  <a:pt x="2635" y="1364"/>
                  <a:pt x="2635" y="1364"/>
                  <a:pt x="2635" y="1364"/>
                </a:cubicBezTo>
                <a:cubicBezTo>
                  <a:pt x="2666" y="1364"/>
                  <a:pt x="2697" y="1364"/>
                  <a:pt x="2697" y="1395"/>
                </a:cubicBezTo>
                <a:lnTo>
                  <a:pt x="2697" y="1395"/>
                </a:lnTo>
                <a:cubicBezTo>
                  <a:pt x="2728" y="1364"/>
                  <a:pt x="2728" y="1364"/>
                  <a:pt x="2728" y="1364"/>
                </a:cubicBezTo>
                <a:lnTo>
                  <a:pt x="2728" y="1364"/>
                </a:lnTo>
                <a:lnTo>
                  <a:pt x="2728" y="1364"/>
                </a:lnTo>
                <a:cubicBezTo>
                  <a:pt x="2759" y="1364"/>
                  <a:pt x="2759" y="1364"/>
                  <a:pt x="2759" y="1364"/>
                </a:cubicBezTo>
                <a:lnTo>
                  <a:pt x="2759" y="1364"/>
                </a:lnTo>
                <a:cubicBezTo>
                  <a:pt x="2790" y="1364"/>
                  <a:pt x="2790" y="1364"/>
                  <a:pt x="2790" y="1364"/>
                </a:cubicBezTo>
                <a:lnTo>
                  <a:pt x="2790" y="1364"/>
                </a:lnTo>
                <a:cubicBezTo>
                  <a:pt x="2790" y="1364"/>
                  <a:pt x="2790" y="1364"/>
                  <a:pt x="2790" y="1395"/>
                </a:cubicBezTo>
                <a:lnTo>
                  <a:pt x="2790" y="1395"/>
                </a:lnTo>
                <a:lnTo>
                  <a:pt x="2790" y="1395"/>
                </a:lnTo>
                <a:cubicBezTo>
                  <a:pt x="2790" y="1395"/>
                  <a:pt x="2790" y="1395"/>
                  <a:pt x="2821" y="1395"/>
                </a:cubicBezTo>
                <a:lnTo>
                  <a:pt x="2821" y="1395"/>
                </a:lnTo>
                <a:cubicBezTo>
                  <a:pt x="2852" y="1395"/>
                  <a:pt x="2852" y="1395"/>
                  <a:pt x="2852" y="1395"/>
                </a:cubicBezTo>
                <a:lnTo>
                  <a:pt x="2852" y="1364"/>
                </a:lnTo>
                <a:cubicBezTo>
                  <a:pt x="2883" y="1333"/>
                  <a:pt x="2914" y="1333"/>
                  <a:pt x="2945" y="1301"/>
                </a:cubicBezTo>
                <a:cubicBezTo>
                  <a:pt x="2945" y="1301"/>
                  <a:pt x="2945" y="1301"/>
                  <a:pt x="2976" y="1301"/>
                </a:cubicBezTo>
                <a:lnTo>
                  <a:pt x="3007" y="1301"/>
                </a:lnTo>
                <a:cubicBezTo>
                  <a:pt x="3007" y="1301"/>
                  <a:pt x="3007" y="1333"/>
                  <a:pt x="3038" y="1333"/>
                </a:cubicBezTo>
                <a:cubicBezTo>
                  <a:pt x="3069" y="1333"/>
                  <a:pt x="3069" y="1364"/>
                  <a:pt x="3100" y="1395"/>
                </a:cubicBezTo>
                <a:cubicBezTo>
                  <a:pt x="3100" y="1425"/>
                  <a:pt x="3100" y="1425"/>
                  <a:pt x="3100" y="1457"/>
                </a:cubicBezTo>
                <a:cubicBezTo>
                  <a:pt x="3131" y="1488"/>
                  <a:pt x="3131" y="1488"/>
                  <a:pt x="3162" y="1488"/>
                </a:cubicBezTo>
                <a:lnTo>
                  <a:pt x="3193" y="1488"/>
                </a:lnTo>
                <a:lnTo>
                  <a:pt x="3193" y="1488"/>
                </a:lnTo>
                <a:lnTo>
                  <a:pt x="3224" y="1488"/>
                </a:lnTo>
                <a:lnTo>
                  <a:pt x="3224" y="1488"/>
                </a:lnTo>
                <a:lnTo>
                  <a:pt x="3255" y="1488"/>
                </a:lnTo>
                <a:cubicBezTo>
                  <a:pt x="3286" y="1519"/>
                  <a:pt x="3286" y="1519"/>
                  <a:pt x="3286" y="1549"/>
                </a:cubicBezTo>
                <a:cubicBezTo>
                  <a:pt x="3255" y="1549"/>
                  <a:pt x="3255" y="1581"/>
                  <a:pt x="3255" y="1581"/>
                </a:cubicBezTo>
                <a:cubicBezTo>
                  <a:pt x="3255" y="1581"/>
                  <a:pt x="3255" y="1581"/>
                  <a:pt x="3255" y="1612"/>
                </a:cubicBezTo>
                <a:cubicBezTo>
                  <a:pt x="3224" y="1612"/>
                  <a:pt x="3224" y="1612"/>
                  <a:pt x="3255" y="1612"/>
                </a:cubicBezTo>
                <a:cubicBezTo>
                  <a:pt x="3255" y="1643"/>
                  <a:pt x="3255" y="1643"/>
                  <a:pt x="3255" y="1643"/>
                </a:cubicBezTo>
                <a:cubicBezTo>
                  <a:pt x="3255" y="1673"/>
                  <a:pt x="3255" y="1705"/>
                  <a:pt x="3224" y="1705"/>
                </a:cubicBezTo>
                <a:cubicBezTo>
                  <a:pt x="3224" y="1736"/>
                  <a:pt x="3224" y="1736"/>
                  <a:pt x="3224" y="1736"/>
                </a:cubicBezTo>
                <a:lnTo>
                  <a:pt x="3224" y="1736"/>
                </a:lnTo>
                <a:lnTo>
                  <a:pt x="3255" y="1736"/>
                </a:lnTo>
                <a:lnTo>
                  <a:pt x="3255" y="1736"/>
                </a:lnTo>
                <a:cubicBezTo>
                  <a:pt x="3286" y="1705"/>
                  <a:pt x="3286" y="1705"/>
                  <a:pt x="3317" y="1705"/>
                </a:cubicBezTo>
                <a:lnTo>
                  <a:pt x="3317" y="1705"/>
                </a:lnTo>
                <a:cubicBezTo>
                  <a:pt x="3317" y="1705"/>
                  <a:pt x="3317" y="1705"/>
                  <a:pt x="3348" y="1705"/>
                </a:cubicBezTo>
                <a:lnTo>
                  <a:pt x="3348" y="1705"/>
                </a:lnTo>
                <a:lnTo>
                  <a:pt x="3379" y="1705"/>
                </a:lnTo>
                <a:lnTo>
                  <a:pt x="3379" y="1705"/>
                </a:lnTo>
                <a:cubicBezTo>
                  <a:pt x="3379" y="1673"/>
                  <a:pt x="3379" y="1673"/>
                  <a:pt x="3379" y="1643"/>
                </a:cubicBezTo>
                <a:cubicBezTo>
                  <a:pt x="3409" y="1643"/>
                  <a:pt x="3441" y="1643"/>
                  <a:pt x="3472" y="1643"/>
                </a:cubicBezTo>
                <a:cubicBezTo>
                  <a:pt x="3503" y="1643"/>
                  <a:pt x="3503" y="1643"/>
                  <a:pt x="3534" y="1643"/>
                </a:cubicBezTo>
                <a:cubicBezTo>
                  <a:pt x="3626" y="1581"/>
                  <a:pt x="3626" y="1581"/>
                  <a:pt x="3626" y="1581"/>
                </a:cubicBezTo>
                <a:lnTo>
                  <a:pt x="3626" y="1581"/>
                </a:lnTo>
                <a:cubicBezTo>
                  <a:pt x="3626" y="1581"/>
                  <a:pt x="3750" y="1581"/>
                  <a:pt x="3782" y="1581"/>
                </a:cubicBezTo>
                <a:lnTo>
                  <a:pt x="3782" y="1581"/>
                </a:lnTo>
                <a:lnTo>
                  <a:pt x="3782" y="1581"/>
                </a:lnTo>
                <a:cubicBezTo>
                  <a:pt x="3813" y="1581"/>
                  <a:pt x="3813" y="1581"/>
                  <a:pt x="3813" y="1581"/>
                </a:cubicBezTo>
                <a:lnTo>
                  <a:pt x="3813" y="1581"/>
                </a:lnTo>
                <a:cubicBezTo>
                  <a:pt x="3813" y="1549"/>
                  <a:pt x="3813" y="1549"/>
                  <a:pt x="3813" y="1549"/>
                </a:cubicBezTo>
                <a:lnTo>
                  <a:pt x="3813" y="1549"/>
                </a:lnTo>
                <a:cubicBezTo>
                  <a:pt x="3844" y="1549"/>
                  <a:pt x="3844" y="1549"/>
                  <a:pt x="3844" y="1549"/>
                </a:cubicBezTo>
                <a:lnTo>
                  <a:pt x="3844" y="1549"/>
                </a:lnTo>
                <a:cubicBezTo>
                  <a:pt x="3844" y="1549"/>
                  <a:pt x="3874" y="1549"/>
                  <a:pt x="3874" y="1519"/>
                </a:cubicBezTo>
                <a:lnTo>
                  <a:pt x="3874" y="1519"/>
                </a:lnTo>
                <a:lnTo>
                  <a:pt x="3874" y="1488"/>
                </a:lnTo>
                <a:cubicBezTo>
                  <a:pt x="3874" y="1488"/>
                  <a:pt x="3874" y="1457"/>
                  <a:pt x="3906" y="1457"/>
                </a:cubicBezTo>
                <a:lnTo>
                  <a:pt x="3906" y="1457"/>
                </a:lnTo>
                <a:cubicBezTo>
                  <a:pt x="3813" y="1488"/>
                  <a:pt x="3813" y="1488"/>
                  <a:pt x="3813" y="1488"/>
                </a:cubicBezTo>
                <a:cubicBezTo>
                  <a:pt x="3906" y="1395"/>
                  <a:pt x="3906" y="1395"/>
                  <a:pt x="3906" y="1395"/>
                </a:cubicBezTo>
                <a:cubicBezTo>
                  <a:pt x="3968" y="1333"/>
                  <a:pt x="3968" y="1333"/>
                  <a:pt x="3968" y="1333"/>
                </a:cubicBezTo>
                <a:cubicBezTo>
                  <a:pt x="3998" y="1301"/>
                  <a:pt x="3998" y="1301"/>
                  <a:pt x="3998" y="1301"/>
                </a:cubicBezTo>
                <a:lnTo>
                  <a:pt x="4030" y="1301"/>
                </a:lnTo>
                <a:cubicBezTo>
                  <a:pt x="4030" y="1301"/>
                  <a:pt x="4030" y="1301"/>
                  <a:pt x="4061" y="1271"/>
                </a:cubicBezTo>
                <a:lnTo>
                  <a:pt x="4061" y="1271"/>
                </a:lnTo>
                <a:cubicBezTo>
                  <a:pt x="4061" y="1240"/>
                  <a:pt x="4122" y="1240"/>
                  <a:pt x="4122" y="1240"/>
                </a:cubicBezTo>
                <a:lnTo>
                  <a:pt x="4122" y="1240"/>
                </a:lnTo>
                <a:cubicBezTo>
                  <a:pt x="4122" y="1240"/>
                  <a:pt x="4122" y="1240"/>
                  <a:pt x="4154" y="1240"/>
                </a:cubicBezTo>
                <a:cubicBezTo>
                  <a:pt x="4154" y="1240"/>
                  <a:pt x="4185" y="1240"/>
                  <a:pt x="4216" y="1240"/>
                </a:cubicBezTo>
                <a:lnTo>
                  <a:pt x="4216" y="1240"/>
                </a:lnTo>
                <a:lnTo>
                  <a:pt x="4216" y="1240"/>
                </a:lnTo>
                <a:cubicBezTo>
                  <a:pt x="4246" y="1240"/>
                  <a:pt x="4246" y="1240"/>
                  <a:pt x="4246" y="1240"/>
                </a:cubicBezTo>
                <a:lnTo>
                  <a:pt x="4278" y="1240"/>
                </a:lnTo>
                <a:cubicBezTo>
                  <a:pt x="4309" y="1240"/>
                  <a:pt x="4340" y="1240"/>
                  <a:pt x="4370" y="1240"/>
                </a:cubicBezTo>
                <a:lnTo>
                  <a:pt x="4402" y="1240"/>
                </a:lnTo>
                <a:cubicBezTo>
                  <a:pt x="4433" y="1240"/>
                  <a:pt x="4464" y="1240"/>
                  <a:pt x="4464" y="1240"/>
                </a:cubicBezTo>
                <a:cubicBezTo>
                  <a:pt x="4494" y="1240"/>
                  <a:pt x="4494" y="1209"/>
                  <a:pt x="4494" y="1209"/>
                </a:cubicBezTo>
                <a:cubicBezTo>
                  <a:pt x="4526" y="1177"/>
                  <a:pt x="4526" y="1177"/>
                  <a:pt x="4526" y="1177"/>
                </a:cubicBezTo>
                <a:cubicBezTo>
                  <a:pt x="4526" y="1177"/>
                  <a:pt x="4526" y="1177"/>
                  <a:pt x="4588" y="1177"/>
                </a:cubicBezTo>
                <a:lnTo>
                  <a:pt x="4618" y="1177"/>
                </a:lnTo>
                <a:cubicBezTo>
                  <a:pt x="4618" y="1177"/>
                  <a:pt x="4650" y="1147"/>
                  <a:pt x="4650" y="1116"/>
                </a:cubicBezTo>
                <a:cubicBezTo>
                  <a:pt x="4650" y="1116"/>
                  <a:pt x="4650" y="1116"/>
                  <a:pt x="4650" y="1085"/>
                </a:cubicBezTo>
                <a:lnTo>
                  <a:pt x="4618" y="1085"/>
                </a:lnTo>
                <a:lnTo>
                  <a:pt x="4618" y="1085"/>
                </a:lnTo>
                <a:cubicBezTo>
                  <a:pt x="4588" y="1116"/>
                  <a:pt x="4588" y="1116"/>
                  <a:pt x="4588" y="1116"/>
                </a:cubicBezTo>
                <a:cubicBezTo>
                  <a:pt x="4588" y="1053"/>
                  <a:pt x="4588" y="1053"/>
                  <a:pt x="4588" y="1053"/>
                </a:cubicBezTo>
                <a:lnTo>
                  <a:pt x="4588" y="1053"/>
                </a:lnTo>
                <a:cubicBezTo>
                  <a:pt x="4557" y="1053"/>
                  <a:pt x="4557" y="1053"/>
                  <a:pt x="4557" y="1053"/>
                </a:cubicBezTo>
                <a:lnTo>
                  <a:pt x="4557" y="1053"/>
                </a:lnTo>
                <a:cubicBezTo>
                  <a:pt x="4557" y="1053"/>
                  <a:pt x="4526" y="1053"/>
                  <a:pt x="4494" y="1085"/>
                </a:cubicBezTo>
                <a:lnTo>
                  <a:pt x="4464" y="1085"/>
                </a:lnTo>
                <a:cubicBezTo>
                  <a:pt x="4464" y="1116"/>
                  <a:pt x="4433" y="1116"/>
                  <a:pt x="4433" y="1116"/>
                </a:cubicBezTo>
                <a:cubicBezTo>
                  <a:pt x="4433" y="1116"/>
                  <a:pt x="4402" y="1116"/>
                  <a:pt x="4402" y="1085"/>
                </a:cubicBezTo>
                <a:cubicBezTo>
                  <a:pt x="4402" y="1053"/>
                  <a:pt x="4402" y="1023"/>
                  <a:pt x="4433" y="1023"/>
                </a:cubicBezTo>
                <a:cubicBezTo>
                  <a:pt x="4433" y="1023"/>
                  <a:pt x="4464" y="992"/>
                  <a:pt x="4494" y="992"/>
                </a:cubicBezTo>
                <a:lnTo>
                  <a:pt x="4464" y="992"/>
                </a:lnTo>
                <a:lnTo>
                  <a:pt x="4464" y="992"/>
                </a:lnTo>
                <a:lnTo>
                  <a:pt x="4464" y="992"/>
                </a:lnTo>
                <a:cubicBezTo>
                  <a:pt x="4433" y="992"/>
                  <a:pt x="4433" y="992"/>
                  <a:pt x="4433" y="992"/>
                </a:cubicBezTo>
                <a:lnTo>
                  <a:pt x="4433" y="992"/>
                </a:lnTo>
                <a:lnTo>
                  <a:pt x="4433" y="992"/>
                </a:lnTo>
                <a:cubicBezTo>
                  <a:pt x="4402" y="992"/>
                  <a:pt x="4402" y="992"/>
                  <a:pt x="4402" y="960"/>
                </a:cubicBezTo>
                <a:cubicBezTo>
                  <a:pt x="4370" y="960"/>
                  <a:pt x="4370" y="960"/>
                  <a:pt x="4370" y="960"/>
                </a:cubicBezTo>
                <a:lnTo>
                  <a:pt x="4370" y="960"/>
                </a:lnTo>
                <a:lnTo>
                  <a:pt x="4370" y="929"/>
                </a:lnTo>
                <a:cubicBezTo>
                  <a:pt x="4309" y="929"/>
                  <a:pt x="4309" y="929"/>
                  <a:pt x="4309" y="929"/>
                </a:cubicBezTo>
                <a:cubicBezTo>
                  <a:pt x="4340" y="899"/>
                  <a:pt x="4340" y="899"/>
                  <a:pt x="4340" y="899"/>
                </a:cubicBezTo>
                <a:lnTo>
                  <a:pt x="4340" y="868"/>
                </a:lnTo>
                <a:cubicBezTo>
                  <a:pt x="4309" y="837"/>
                  <a:pt x="4309" y="837"/>
                  <a:pt x="4309" y="837"/>
                </a:cubicBezTo>
                <a:lnTo>
                  <a:pt x="4340" y="837"/>
                </a:lnTo>
                <a:lnTo>
                  <a:pt x="4340" y="837"/>
                </a:lnTo>
                <a:cubicBezTo>
                  <a:pt x="4309" y="805"/>
                  <a:pt x="4309" y="805"/>
                  <a:pt x="4309" y="805"/>
                </a:cubicBezTo>
                <a:cubicBezTo>
                  <a:pt x="4309" y="805"/>
                  <a:pt x="4309" y="805"/>
                  <a:pt x="4309" y="775"/>
                </a:cubicBezTo>
                <a:lnTo>
                  <a:pt x="4278" y="805"/>
                </a:lnTo>
                <a:cubicBezTo>
                  <a:pt x="4185" y="837"/>
                  <a:pt x="4185" y="837"/>
                  <a:pt x="4185" y="837"/>
                </a:cubicBezTo>
                <a:cubicBezTo>
                  <a:pt x="4246" y="775"/>
                  <a:pt x="4246" y="775"/>
                  <a:pt x="4246" y="775"/>
                </a:cubicBezTo>
                <a:cubicBezTo>
                  <a:pt x="4216" y="775"/>
                  <a:pt x="4216" y="775"/>
                  <a:pt x="4216" y="775"/>
                </a:cubicBezTo>
                <a:cubicBezTo>
                  <a:pt x="4246" y="744"/>
                  <a:pt x="4246" y="744"/>
                  <a:pt x="4246" y="744"/>
                </a:cubicBezTo>
                <a:cubicBezTo>
                  <a:pt x="4216" y="744"/>
                  <a:pt x="4216" y="744"/>
                  <a:pt x="4216" y="744"/>
                </a:cubicBezTo>
                <a:cubicBezTo>
                  <a:pt x="4216" y="713"/>
                  <a:pt x="4216" y="713"/>
                  <a:pt x="4216" y="713"/>
                </a:cubicBezTo>
                <a:lnTo>
                  <a:pt x="4216" y="713"/>
                </a:lnTo>
                <a:cubicBezTo>
                  <a:pt x="4216" y="681"/>
                  <a:pt x="4216" y="681"/>
                  <a:pt x="4216" y="681"/>
                </a:cubicBezTo>
                <a:cubicBezTo>
                  <a:pt x="4185" y="681"/>
                  <a:pt x="4185" y="681"/>
                  <a:pt x="4185" y="651"/>
                </a:cubicBezTo>
                <a:lnTo>
                  <a:pt x="4185" y="651"/>
                </a:lnTo>
                <a:lnTo>
                  <a:pt x="4185" y="651"/>
                </a:lnTo>
                <a:cubicBezTo>
                  <a:pt x="4185" y="681"/>
                  <a:pt x="4185" y="713"/>
                  <a:pt x="4185" y="713"/>
                </a:cubicBezTo>
                <a:cubicBezTo>
                  <a:pt x="4185" y="713"/>
                  <a:pt x="4185" y="744"/>
                  <a:pt x="4154" y="744"/>
                </a:cubicBezTo>
                <a:lnTo>
                  <a:pt x="4154" y="744"/>
                </a:lnTo>
                <a:lnTo>
                  <a:pt x="4154" y="744"/>
                </a:lnTo>
                <a:lnTo>
                  <a:pt x="4154" y="744"/>
                </a:lnTo>
                <a:cubicBezTo>
                  <a:pt x="4122" y="805"/>
                  <a:pt x="4122" y="805"/>
                  <a:pt x="4122" y="805"/>
                </a:cubicBezTo>
                <a:cubicBezTo>
                  <a:pt x="4092" y="775"/>
                  <a:pt x="4092" y="775"/>
                  <a:pt x="4092" y="775"/>
                </a:cubicBezTo>
                <a:lnTo>
                  <a:pt x="4092" y="744"/>
                </a:lnTo>
                <a:lnTo>
                  <a:pt x="4061" y="744"/>
                </a:lnTo>
                <a:cubicBezTo>
                  <a:pt x="4061" y="775"/>
                  <a:pt x="4061" y="775"/>
                  <a:pt x="4061" y="775"/>
                </a:cubicBezTo>
                <a:lnTo>
                  <a:pt x="4061" y="775"/>
                </a:lnTo>
                <a:cubicBezTo>
                  <a:pt x="4030" y="837"/>
                  <a:pt x="4030" y="837"/>
                  <a:pt x="4030" y="837"/>
                </a:cubicBezTo>
                <a:cubicBezTo>
                  <a:pt x="3998" y="775"/>
                  <a:pt x="3998" y="775"/>
                  <a:pt x="3998" y="775"/>
                </a:cubicBezTo>
                <a:cubicBezTo>
                  <a:pt x="3998" y="805"/>
                  <a:pt x="3968" y="805"/>
                  <a:pt x="3968" y="805"/>
                </a:cubicBezTo>
                <a:lnTo>
                  <a:pt x="3937" y="805"/>
                </a:lnTo>
                <a:cubicBezTo>
                  <a:pt x="3874" y="775"/>
                  <a:pt x="3874" y="775"/>
                  <a:pt x="3874" y="775"/>
                </a:cubicBezTo>
                <a:cubicBezTo>
                  <a:pt x="3937" y="744"/>
                  <a:pt x="3937" y="744"/>
                  <a:pt x="3937" y="744"/>
                </a:cubicBezTo>
                <a:lnTo>
                  <a:pt x="3937" y="744"/>
                </a:lnTo>
                <a:lnTo>
                  <a:pt x="3906" y="713"/>
                </a:lnTo>
                <a:cubicBezTo>
                  <a:pt x="3874" y="713"/>
                  <a:pt x="3874" y="713"/>
                  <a:pt x="3874" y="713"/>
                </a:cubicBezTo>
                <a:cubicBezTo>
                  <a:pt x="3874" y="681"/>
                  <a:pt x="3874" y="681"/>
                  <a:pt x="3874" y="681"/>
                </a:cubicBezTo>
                <a:lnTo>
                  <a:pt x="3874" y="681"/>
                </a:lnTo>
                <a:cubicBezTo>
                  <a:pt x="3874" y="681"/>
                  <a:pt x="3874" y="681"/>
                  <a:pt x="3844" y="681"/>
                </a:cubicBezTo>
                <a:cubicBezTo>
                  <a:pt x="3844" y="620"/>
                  <a:pt x="3844" y="620"/>
                  <a:pt x="3844" y="620"/>
                </a:cubicBezTo>
                <a:cubicBezTo>
                  <a:pt x="3844" y="620"/>
                  <a:pt x="3874" y="620"/>
                  <a:pt x="3906" y="620"/>
                </a:cubicBezTo>
                <a:lnTo>
                  <a:pt x="3906" y="620"/>
                </a:lnTo>
                <a:cubicBezTo>
                  <a:pt x="3906" y="620"/>
                  <a:pt x="3906" y="620"/>
                  <a:pt x="3874" y="620"/>
                </a:cubicBezTo>
                <a:cubicBezTo>
                  <a:pt x="3874" y="589"/>
                  <a:pt x="3874" y="589"/>
                  <a:pt x="3844" y="589"/>
                </a:cubicBezTo>
                <a:lnTo>
                  <a:pt x="3844" y="589"/>
                </a:lnTo>
                <a:cubicBezTo>
                  <a:pt x="3813" y="589"/>
                  <a:pt x="3813" y="589"/>
                  <a:pt x="3813" y="589"/>
                </a:cubicBezTo>
                <a:cubicBezTo>
                  <a:pt x="3813" y="589"/>
                  <a:pt x="3782" y="589"/>
                  <a:pt x="3782" y="557"/>
                </a:cubicBezTo>
                <a:lnTo>
                  <a:pt x="3782" y="557"/>
                </a:lnTo>
                <a:lnTo>
                  <a:pt x="3782" y="557"/>
                </a:lnTo>
                <a:lnTo>
                  <a:pt x="3750" y="557"/>
                </a:lnTo>
                <a:lnTo>
                  <a:pt x="3689" y="527"/>
                </a:lnTo>
                <a:cubicBezTo>
                  <a:pt x="3689" y="527"/>
                  <a:pt x="3689" y="527"/>
                  <a:pt x="3658" y="527"/>
                </a:cubicBezTo>
                <a:lnTo>
                  <a:pt x="3658" y="527"/>
                </a:lnTo>
                <a:lnTo>
                  <a:pt x="3626" y="527"/>
                </a:lnTo>
                <a:lnTo>
                  <a:pt x="3596" y="527"/>
                </a:lnTo>
                <a:cubicBezTo>
                  <a:pt x="3565" y="527"/>
                  <a:pt x="3565" y="527"/>
                  <a:pt x="3565" y="527"/>
                </a:cubicBezTo>
                <a:lnTo>
                  <a:pt x="3565" y="527"/>
                </a:lnTo>
                <a:cubicBezTo>
                  <a:pt x="3565" y="527"/>
                  <a:pt x="3565" y="527"/>
                  <a:pt x="3534" y="527"/>
                </a:cubicBezTo>
                <a:lnTo>
                  <a:pt x="3534" y="527"/>
                </a:lnTo>
                <a:lnTo>
                  <a:pt x="3534" y="527"/>
                </a:lnTo>
                <a:lnTo>
                  <a:pt x="3503" y="527"/>
                </a:lnTo>
                <a:lnTo>
                  <a:pt x="3503" y="527"/>
                </a:lnTo>
                <a:cubicBezTo>
                  <a:pt x="3503" y="557"/>
                  <a:pt x="3503" y="557"/>
                  <a:pt x="3503" y="589"/>
                </a:cubicBezTo>
                <a:lnTo>
                  <a:pt x="3503" y="589"/>
                </a:lnTo>
                <a:lnTo>
                  <a:pt x="3503" y="620"/>
                </a:lnTo>
                <a:lnTo>
                  <a:pt x="3503" y="651"/>
                </a:lnTo>
                <a:cubicBezTo>
                  <a:pt x="3503" y="681"/>
                  <a:pt x="3503" y="681"/>
                  <a:pt x="3472" y="681"/>
                </a:cubicBezTo>
                <a:cubicBezTo>
                  <a:pt x="3472" y="713"/>
                  <a:pt x="3472" y="713"/>
                  <a:pt x="3472" y="713"/>
                </a:cubicBezTo>
                <a:cubicBezTo>
                  <a:pt x="3441" y="713"/>
                  <a:pt x="3441" y="713"/>
                  <a:pt x="3441" y="744"/>
                </a:cubicBezTo>
                <a:lnTo>
                  <a:pt x="3472" y="744"/>
                </a:lnTo>
                <a:lnTo>
                  <a:pt x="3472" y="744"/>
                </a:lnTo>
                <a:cubicBezTo>
                  <a:pt x="3503" y="744"/>
                  <a:pt x="3534" y="775"/>
                  <a:pt x="3534" y="805"/>
                </a:cubicBezTo>
                <a:cubicBezTo>
                  <a:pt x="3565" y="805"/>
                  <a:pt x="3565" y="837"/>
                  <a:pt x="3565" y="899"/>
                </a:cubicBezTo>
                <a:cubicBezTo>
                  <a:pt x="3565" y="929"/>
                  <a:pt x="3534" y="929"/>
                  <a:pt x="3534" y="929"/>
                </a:cubicBezTo>
                <a:cubicBezTo>
                  <a:pt x="3534" y="960"/>
                  <a:pt x="3534" y="960"/>
                  <a:pt x="3503" y="960"/>
                </a:cubicBezTo>
                <a:lnTo>
                  <a:pt x="3503" y="960"/>
                </a:lnTo>
                <a:cubicBezTo>
                  <a:pt x="3472" y="960"/>
                  <a:pt x="3441" y="992"/>
                  <a:pt x="3441" y="992"/>
                </a:cubicBezTo>
                <a:lnTo>
                  <a:pt x="3409" y="992"/>
                </a:lnTo>
                <a:cubicBezTo>
                  <a:pt x="3409" y="992"/>
                  <a:pt x="3409" y="992"/>
                  <a:pt x="3409" y="1023"/>
                </a:cubicBezTo>
                <a:lnTo>
                  <a:pt x="3409" y="1023"/>
                </a:lnTo>
                <a:cubicBezTo>
                  <a:pt x="3409" y="1023"/>
                  <a:pt x="3441" y="1053"/>
                  <a:pt x="3441" y="1116"/>
                </a:cubicBezTo>
                <a:cubicBezTo>
                  <a:pt x="3472" y="1177"/>
                  <a:pt x="3472" y="1177"/>
                  <a:pt x="3472" y="1177"/>
                </a:cubicBezTo>
                <a:cubicBezTo>
                  <a:pt x="3441" y="1177"/>
                  <a:pt x="3441" y="1177"/>
                  <a:pt x="3441" y="1177"/>
                </a:cubicBezTo>
                <a:cubicBezTo>
                  <a:pt x="3441" y="1177"/>
                  <a:pt x="3441" y="1177"/>
                  <a:pt x="3409" y="1177"/>
                </a:cubicBezTo>
                <a:lnTo>
                  <a:pt x="3441" y="1209"/>
                </a:lnTo>
                <a:cubicBezTo>
                  <a:pt x="3441" y="1271"/>
                  <a:pt x="3441" y="1271"/>
                  <a:pt x="3441" y="1271"/>
                </a:cubicBezTo>
                <a:cubicBezTo>
                  <a:pt x="3379" y="1240"/>
                  <a:pt x="3379" y="1240"/>
                  <a:pt x="3379" y="1240"/>
                </a:cubicBezTo>
                <a:lnTo>
                  <a:pt x="3379" y="1240"/>
                </a:lnTo>
                <a:cubicBezTo>
                  <a:pt x="3379" y="1271"/>
                  <a:pt x="3379" y="1271"/>
                  <a:pt x="3379" y="1271"/>
                </a:cubicBezTo>
                <a:cubicBezTo>
                  <a:pt x="3348" y="1271"/>
                  <a:pt x="3348" y="1240"/>
                  <a:pt x="3317" y="1240"/>
                </a:cubicBezTo>
                <a:lnTo>
                  <a:pt x="3317" y="1209"/>
                </a:lnTo>
                <a:cubicBezTo>
                  <a:pt x="3286" y="1209"/>
                  <a:pt x="3286" y="1209"/>
                  <a:pt x="3286" y="1209"/>
                </a:cubicBezTo>
                <a:lnTo>
                  <a:pt x="3286" y="1209"/>
                </a:lnTo>
                <a:cubicBezTo>
                  <a:pt x="3286" y="1209"/>
                  <a:pt x="3286" y="1209"/>
                  <a:pt x="3255" y="1209"/>
                </a:cubicBezTo>
                <a:cubicBezTo>
                  <a:pt x="3255" y="1177"/>
                  <a:pt x="3224" y="1177"/>
                  <a:pt x="3224" y="1177"/>
                </a:cubicBezTo>
                <a:cubicBezTo>
                  <a:pt x="3193" y="1147"/>
                  <a:pt x="3193" y="1147"/>
                  <a:pt x="3193" y="1116"/>
                </a:cubicBezTo>
                <a:lnTo>
                  <a:pt x="3193" y="1116"/>
                </a:lnTo>
                <a:lnTo>
                  <a:pt x="3193" y="1116"/>
                </a:lnTo>
                <a:cubicBezTo>
                  <a:pt x="3193" y="1085"/>
                  <a:pt x="3162" y="1053"/>
                  <a:pt x="3193" y="1053"/>
                </a:cubicBezTo>
                <a:lnTo>
                  <a:pt x="3193" y="1023"/>
                </a:lnTo>
                <a:lnTo>
                  <a:pt x="3193" y="1023"/>
                </a:lnTo>
                <a:lnTo>
                  <a:pt x="3193" y="992"/>
                </a:lnTo>
                <a:lnTo>
                  <a:pt x="3193" y="992"/>
                </a:lnTo>
                <a:cubicBezTo>
                  <a:pt x="3162" y="992"/>
                  <a:pt x="3162" y="992"/>
                  <a:pt x="3162" y="992"/>
                </a:cubicBezTo>
                <a:lnTo>
                  <a:pt x="3162" y="992"/>
                </a:lnTo>
                <a:cubicBezTo>
                  <a:pt x="3162" y="992"/>
                  <a:pt x="3100" y="960"/>
                  <a:pt x="3069" y="960"/>
                </a:cubicBezTo>
                <a:cubicBezTo>
                  <a:pt x="3038" y="992"/>
                  <a:pt x="3038" y="992"/>
                  <a:pt x="3038" y="992"/>
                </a:cubicBezTo>
                <a:cubicBezTo>
                  <a:pt x="3038" y="960"/>
                  <a:pt x="3038" y="960"/>
                  <a:pt x="3038" y="960"/>
                </a:cubicBezTo>
                <a:cubicBezTo>
                  <a:pt x="3007" y="960"/>
                  <a:pt x="2945" y="929"/>
                  <a:pt x="2914" y="929"/>
                </a:cubicBezTo>
                <a:cubicBezTo>
                  <a:pt x="2883" y="929"/>
                  <a:pt x="2883" y="899"/>
                  <a:pt x="2852" y="868"/>
                </a:cubicBezTo>
                <a:lnTo>
                  <a:pt x="2852" y="868"/>
                </a:lnTo>
                <a:lnTo>
                  <a:pt x="2852" y="868"/>
                </a:lnTo>
                <a:cubicBezTo>
                  <a:pt x="2821" y="868"/>
                  <a:pt x="2790" y="868"/>
                  <a:pt x="2759" y="868"/>
                </a:cubicBezTo>
                <a:lnTo>
                  <a:pt x="2759" y="868"/>
                </a:lnTo>
                <a:cubicBezTo>
                  <a:pt x="2728" y="868"/>
                  <a:pt x="2728" y="868"/>
                  <a:pt x="2728" y="868"/>
                </a:cubicBezTo>
                <a:cubicBezTo>
                  <a:pt x="2697" y="868"/>
                  <a:pt x="2666" y="868"/>
                  <a:pt x="2666" y="868"/>
                </a:cubicBezTo>
                <a:cubicBezTo>
                  <a:pt x="2635" y="868"/>
                  <a:pt x="2635" y="868"/>
                  <a:pt x="2635" y="868"/>
                </a:cubicBezTo>
                <a:cubicBezTo>
                  <a:pt x="2573" y="868"/>
                  <a:pt x="2573" y="868"/>
                  <a:pt x="2573" y="868"/>
                </a:cubicBezTo>
                <a:cubicBezTo>
                  <a:pt x="2635" y="805"/>
                  <a:pt x="2635" y="805"/>
                  <a:pt x="2635" y="805"/>
                </a:cubicBezTo>
                <a:cubicBezTo>
                  <a:pt x="2604" y="744"/>
                  <a:pt x="2604" y="744"/>
                  <a:pt x="2604" y="744"/>
                </a:cubicBezTo>
                <a:cubicBezTo>
                  <a:pt x="2573" y="744"/>
                  <a:pt x="2573" y="744"/>
                  <a:pt x="2573" y="744"/>
                </a:cubicBezTo>
                <a:cubicBezTo>
                  <a:pt x="2542" y="775"/>
                  <a:pt x="2542" y="775"/>
                  <a:pt x="2542" y="775"/>
                </a:cubicBezTo>
                <a:lnTo>
                  <a:pt x="2542" y="775"/>
                </a:lnTo>
                <a:cubicBezTo>
                  <a:pt x="2542" y="744"/>
                  <a:pt x="2511" y="744"/>
                  <a:pt x="2511" y="744"/>
                </a:cubicBezTo>
                <a:cubicBezTo>
                  <a:pt x="2511" y="744"/>
                  <a:pt x="2480" y="713"/>
                  <a:pt x="2480" y="681"/>
                </a:cubicBezTo>
                <a:lnTo>
                  <a:pt x="2480" y="651"/>
                </a:lnTo>
                <a:cubicBezTo>
                  <a:pt x="2480" y="620"/>
                  <a:pt x="2480" y="620"/>
                  <a:pt x="2480" y="620"/>
                </a:cubicBezTo>
                <a:cubicBezTo>
                  <a:pt x="2480" y="589"/>
                  <a:pt x="2511" y="589"/>
                  <a:pt x="2511" y="557"/>
                </a:cubicBezTo>
                <a:cubicBezTo>
                  <a:pt x="2542" y="557"/>
                  <a:pt x="2542" y="557"/>
                  <a:pt x="2542" y="557"/>
                </a:cubicBezTo>
                <a:lnTo>
                  <a:pt x="2542" y="557"/>
                </a:lnTo>
                <a:cubicBezTo>
                  <a:pt x="2573" y="527"/>
                  <a:pt x="2573" y="527"/>
                  <a:pt x="2573" y="527"/>
                </a:cubicBezTo>
                <a:cubicBezTo>
                  <a:pt x="2542" y="465"/>
                  <a:pt x="2542" y="465"/>
                  <a:pt x="2542" y="465"/>
                </a:cubicBezTo>
                <a:cubicBezTo>
                  <a:pt x="2604" y="496"/>
                  <a:pt x="2604" y="496"/>
                  <a:pt x="2604" y="496"/>
                </a:cubicBezTo>
                <a:cubicBezTo>
                  <a:pt x="2604" y="465"/>
                  <a:pt x="2604" y="465"/>
                  <a:pt x="2604" y="465"/>
                </a:cubicBezTo>
                <a:lnTo>
                  <a:pt x="2604" y="465"/>
                </a:lnTo>
                <a:cubicBezTo>
                  <a:pt x="2635" y="465"/>
                  <a:pt x="2666" y="433"/>
                  <a:pt x="2666" y="433"/>
                </a:cubicBezTo>
                <a:cubicBezTo>
                  <a:pt x="2697" y="433"/>
                  <a:pt x="2697" y="433"/>
                  <a:pt x="2697" y="433"/>
                </a:cubicBezTo>
                <a:lnTo>
                  <a:pt x="2697" y="433"/>
                </a:lnTo>
                <a:cubicBezTo>
                  <a:pt x="2697" y="433"/>
                  <a:pt x="2697" y="433"/>
                  <a:pt x="2666" y="433"/>
                </a:cubicBezTo>
                <a:cubicBezTo>
                  <a:pt x="2666" y="433"/>
                  <a:pt x="2666" y="433"/>
                  <a:pt x="2635" y="433"/>
                </a:cubicBezTo>
                <a:lnTo>
                  <a:pt x="2635" y="433"/>
                </a:lnTo>
                <a:cubicBezTo>
                  <a:pt x="2635" y="433"/>
                  <a:pt x="2604" y="403"/>
                  <a:pt x="2573" y="403"/>
                </a:cubicBezTo>
                <a:cubicBezTo>
                  <a:pt x="2511" y="372"/>
                  <a:pt x="2511" y="372"/>
                  <a:pt x="2511" y="372"/>
                </a:cubicBezTo>
                <a:cubicBezTo>
                  <a:pt x="2635" y="372"/>
                  <a:pt x="2635" y="372"/>
                  <a:pt x="2635" y="372"/>
                </a:cubicBezTo>
                <a:cubicBezTo>
                  <a:pt x="2635" y="372"/>
                  <a:pt x="2635" y="372"/>
                  <a:pt x="2666" y="372"/>
                </a:cubicBezTo>
                <a:lnTo>
                  <a:pt x="2666" y="372"/>
                </a:lnTo>
                <a:cubicBezTo>
                  <a:pt x="2697" y="372"/>
                  <a:pt x="2697" y="372"/>
                  <a:pt x="2697" y="372"/>
                </a:cubicBezTo>
                <a:cubicBezTo>
                  <a:pt x="2697" y="372"/>
                  <a:pt x="2728" y="372"/>
                  <a:pt x="2728" y="403"/>
                </a:cubicBezTo>
                <a:cubicBezTo>
                  <a:pt x="2728" y="403"/>
                  <a:pt x="2728" y="403"/>
                  <a:pt x="2759" y="403"/>
                </a:cubicBezTo>
                <a:lnTo>
                  <a:pt x="2759" y="403"/>
                </a:lnTo>
                <a:cubicBezTo>
                  <a:pt x="2759" y="403"/>
                  <a:pt x="2759" y="403"/>
                  <a:pt x="2759" y="372"/>
                </a:cubicBezTo>
                <a:cubicBezTo>
                  <a:pt x="2790" y="372"/>
                  <a:pt x="2790" y="372"/>
                  <a:pt x="2790" y="341"/>
                </a:cubicBezTo>
                <a:lnTo>
                  <a:pt x="2821" y="341"/>
                </a:lnTo>
                <a:cubicBezTo>
                  <a:pt x="2821" y="341"/>
                  <a:pt x="2821" y="372"/>
                  <a:pt x="2852" y="372"/>
                </a:cubicBezTo>
                <a:lnTo>
                  <a:pt x="2852" y="372"/>
                </a:lnTo>
                <a:lnTo>
                  <a:pt x="2852" y="372"/>
                </a:lnTo>
                <a:cubicBezTo>
                  <a:pt x="2852" y="372"/>
                  <a:pt x="2852" y="372"/>
                  <a:pt x="2883" y="372"/>
                </a:cubicBezTo>
                <a:lnTo>
                  <a:pt x="2883" y="372"/>
                </a:lnTo>
                <a:lnTo>
                  <a:pt x="2914" y="341"/>
                </a:lnTo>
                <a:cubicBezTo>
                  <a:pt x="2914" y="310"/>
                  <a:pt x="2914" y="310"/>
                  <a:pt x="2914" y="310"/>
                </a:cubicBezTo>
                <a:cubicBezTo>
                  <a:pt x="2914" y="279"/>
                  <a:pt x="2914" y="279"/>
                  <a:pt x="2914" y="279"/>
                </a:cubicBezTo>
                <a:lnTo>
                  <a:pt x="2945" y="248"/>
                </a:lnTo>
                <a:cubicBezTo>
                  <a:pt x="2945" y="248"/>
                  <a:pt x="2945" y="248"/>
                  <a:pt x="2945" y="217"/>
                </a:cubicBezTo>
                <a:lnTo>
                  <a:pt x="2945" y="217"/>
                </a:lnTo>
                <a:cubicBezTo>
                  <a:pt x="2883" y="186"/>
                  <a:pt x="2883" y="186"/>
                  <a:pt x="2883" y="186"/>
                </a:cubicBezTo>
                <a:lnTo>
                  <a:pt x="2945" y="186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0" name="Freeform 177"/>
          <p:cNvSpPr>
            <a:spLocks noChangeArrowheads="1"/>
          </p:cNvSpPr>
          <p:nvPr/>
        </p:nvSpPr>
        <p:spPr bwMode="auto">
          <a:xfrm>
            <a:off x="2679377" y="2047108"/>
            <a:ext cx="47057" cy="40739"/>
          </a:xfrm>
          <a:custGeom>
            <a:avLst/>
            <a:gdLst>
              <a:gd name="T0" fmla="*/ 124 w 125"/>
              <a:gd name="T1" fmla="*/ 31 h 94"/>
              <a:gd name="T2" fmla="*/ 124 w 125"/>
              <a:gd name="T3" fmla="*/ 31 h 94"/>
              <a:gd name="T4" fmla="*/ 93 w 125"/>
              <a:gd name="T5" fmla="*/ 0 h 94"/>
              <a:gd name="T6" fmla="*/ 62 w 125"/>
              <a:gd name="T7" fmla="*/ 0 h 94"/>
              <a:gd name="T8" fmla="*/ 31 w 125"/>
              <a:gd name="T9" fmla="*/ 31 h 94"/>
              <a:gd name="T10" fmla="*/ 0 w 125"/>
              <a:gd name="T11" fmla="*/ 31 h 94"/>
              <a:gd name="T12" fmla="*/ 31 w 125"/>
              <a:gd name="T13" fmla="*/ 62 h 94"/>
              <a:gd name="T14" fmla="*/ 0 w 125"/>
              <a:gd name="T15" fmla="*/ 93 h 94"/>
              <a:gd name="T16" fmla="*/ 0 w 125"/>
              <a:gd name="T17" fmla="*/ 93 h 94"/>
              <a:gd name="T18" fmla="*/ 0 w 125"/>
              <a:gd name="T19" fmla="*/ 93 h 94"/>
              <a:gd name="T20" fmla="*/ 0 w 125"/>
              <a:gd name="T21" fmla="*/ 93 h 94"/>
              <a:gd name="T22" fmla="*/ 31 w 125"/>
              <a:gd name="T23" fmla="*/ 93 h 94"/>
              <a:gd name="T24" fmla="*/ 93 w 125"/>
              <a:gd name="T25" fmla="*/ 93 h 94"/>
              <a:gd name="T26" fmla="*/ 124 w 125"/>
              <a:gd name="T27" fmla="*/ 93 h 94"/>
              <a:gd name="T28" fmla="*/ 124 w 125"/>
              <a:gd name="T29" fmla="*/ 93 h 94"/>
              <a:gd name="T30" fmla="*/ 124 w 125"/>
              <a:gd name="T31" fmla="*/ 31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5" h="94">
                <a:moveTo>
                  <a:pt x="124" y="31"/>
                </a:moveTo>
                <a:lnTo>
                  <a:pt x="124" y="31"/>
                </a:lnTo>
                <a:cubicBezTo>
                  <a:pt x="93" y="31"/>
                  <a:pt x="93" y="0"/>
                  <a:pt x="93" y="0"/>
                </a:cubicBezTo>
                <a:lnTo>
                  <a:pt x="62" y="0"/>
                </a:lnTo>
                <a:cubicBezTo>
                  <a:pt x="31" y="0"/>
                  <a:pt x="31" y="31"/>
                  <a:pt x="31" y="31"/>
                </a:cubicBezTo>
                <a:lnTo>
                  <a:pt x="0" y="31"/>
                </a:lnTo>
                <a:cubicBezTo>
                  <a:pt x="31" y="62"/>
                  <a:pt x="31" y="62"/>
                  <a:pt x="31" y="62"/>
                </a:cubicBezTo>
                <a:cubicBezTo>
                  <a:pt x="0" y="93"/>
                  <a:pt x="0" y="93"/>
                  <a:pt x="0" y="93"/>
                </a:cubicBezTo>
                <a:lnTo>
                  <a:pt x="0" y="93"/>
                </a:lnTo>
                <a:lnTo>
                  <a:pt x="0" y="93"/>
                </a:lnTo>
                <a:lnTo>
                  <a:pt x="0" y="93"/>
                </a:lnTo>
                <a:lnTo>
                  <a:pt x="31" y="93"/>
                </a:lnTo>
                <a:cubicBezTo>
                  <a:pt x="31" y="93"/>
                  <a:pt x="31" y="93"/>
                  <a:pt x="93" y="93"/>
                </a:cubicBezTo>
                <a:lnTo>
                  <a:pt x="124" y="93"/>
                </a:lnTo>
                <a:lnTo>
                  <a:pt x="124" y="93"/>
                </a:lnTo>
                <a:lnTo>
                  <a:pt x="124" y="3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1" name="Freeform 178"/>
          <p:cNvSpPr>
            <a:spLocks noChangeArrowheads="1"/>
          </p:cNvSpPr>
          <p:nvPr/>
        </p:nvSpPr>
        <p:spPr bwMode="auto">
          <a:xfrm>
            <a:off x="2881048" y="2101426"/>
            <a:ext cx="82349" cy="81477"/>
          </a:xfrm>
          <a:custGeom>
            <a:avLst/>
            <a:gdLst>
              <a:gd name="T0" fmla="*/ 186 w 218"/>
              <a:gd name="T1" fmla="*/ 124 h 187"/>
              <a:gd name="T2" fmla="*/ 186 w 218"/>
              <a:gd name="T3" fmla="*/ 124 h 187"/>
              <a:gd name="T4" fmla="*/ 186 w 218"/>
              <a:gd name="T5" fmla="*/ 124 h 187"/>
              <a:gd name="T6" fmla="*/ 186 w 218"/>
              <a:gd name="T7" fmla="*/ 93 h 187"/>
              <a:gd name="T8" fmla="*/ 186 w 218"/>
              <a:gd name="T9" fmla="*/ 62 h 187"/>
              <a:gd name="T10" fmla="*/ 186 w 218"/>
              <a:gd name="T11" fmla="*/ 62 h 187"/>
              <a:gd name="T12" fmla="*/ 124 w 218"/>
              <a:gd name="T13" fmla="*/ 31 h 187"/>
              <a:gd name="T14" fmla="*/ 186 w 218"/>
              <a:gd name="T15" fmla="*/ 31 h 187"/>
              <a:gd name="T16" fmla="*/ 62 w 218"/>
              <a:gd name="T17" fmla="*/ 31 h 187"/>
              <a:gd name="T18" fmla="*/ 31 w 218"/>
              <a:gd name="T19" fmla="*/ 0 h 187"/>
              <a:gd name="T20" fmla="*/ 31 w 218"/>
              <a:gd name="T21" fmla="*/ 31 h 187"/>
              <a:gd name="T22" fmla="*/ 31 w 218"/>
              <a:gd name="T23" fmla="*/ 93 h 187"/>
              <a:gd name="T24" fmla="*/ 0 w 218"/>
              <a:gd name="T25" fmla="*/ 124 h 187"/>
              <a:gd name="T26" fmla="*/ 0 w 218"/>
              <a:gd name="T27" fmla="*/ 124 h 187"/>
              <a:gd name="T28" fmla="*/ 0 w 218"/>
              <a:gd name="T29" fmla="*/ 155 h 187"/>
              <a:gd name="T30" fmla="*/ 0 w 218"/>
              <a:gd name="T31" fmla="*/ 155 h 187"/>
              <a:gd name="T32" fmla="*/ 62 w 218"/>
              <a:gd name="T33" fmla="*/ 155 h 187"/>
              <a:gd name="T34" fmla="*/ 93 w 218"/>
              <a:gd name="T35" fmla="*/ 155 h 187"/>
              <a:gd name="T36" fmla="*/ 155 w 218"/>
              <a:gd name="T37" fmla="*/ 186 h 187"/>
              <a:gd name="T38" fmla="*/ 155 w 218"/>
              <a:gd name="T39" fmla="*/ 186 h 187"/>
              <a:gd name="T40" fmla="*/ 186 w 218"/>
              <a:gd name="T41" fmla="*/ 155 h 187"/>
              <a:gd name="T42" fmla="*/ 186 w 218"/>
              <a:gd name="T43" fmla="*/ 155 h 187"/>
              <a:gd name="T44" fmla="*/ 217 w 218"/>
              <a:gd name="T45" fmla="*/ 155 h 187"/>
              <a:gd name="T46" fmla="*/ 217 w 218"/>
              <a:gd name="T47" fmla="*/ 124 h 187"/>
              <a:gd name="T48" fmla="*/ 217 w 218"/>
              <a:gd name="T49" fmla="*/ 124 h 187"/>
              <a:gd name="T50" fmla="*/ 186 w 218"/>
              <a:gd name="T51" fmla="*/ 124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18" h="187">
                <a:moveTo>
                  <a:pt x="186" y="124"/>
                </a:moveTo>
                <a:lnTo>
                  <a:pt x="186" y="124"/>
                </a:lnTo>
                <a:lnTo>
                  <a:pt x="186" y="124"/>
                </a:lnTo>
                <a:lnTo>
                  <a:pt x="186" y="93"/>
                </a:lnTo>
                <a:lnTo>
                  <a:pt x="186" y="62"/>
                </a:lnTo>
                <a:lnTo>
                  <a:pt x="186" y="62"/>
                </a:lnTo>
                <a:cubicBezTo>
                  <a:pt x="124" y="31"/>
                  <a:pt x="124" y="31"/>
                  <a:pt x="124" y="31"/>
                </a:cubicBezTo>
                <a:cubicBezTo>
                  <a:pt x="186" y="31"/>
                  <a:pt x="186" y="31"/>
                  <a:pt x="186" y="31"/>
                </a:cubicBezTo>
                <a:cubicBezTo>
                  <a:pt x="155" y="31"/>
                  <a:pt x="62" y="31"/>
                  <a:pt x="62" y="31"/>
                </a:cubicBezTo>
                <a:cubicBezTo>
                  <a:pt x="62" y="31"/>
                  <a:pt x="62" y="31"/>
                  <a:pt x="31" y="0"/>
                </a:cubicBezTo>
                <a:cubicBezTo>
                  <a:pt x="31" y="31"/>
                  <a:pt x="31" y="31"/>
                  <a:pt x="31" y="31"/>
                </a:cubicBezTo>
                <a:cubicBezTo>
                  <a:pt x="31" y="62"/>
                  <a:pt x="31" y="62"/>
                  <a:pt x="31" y="93"/>
                </a:cubicBezTo>
                <a:cubicBezTo>
                  <a:pt x="31" y="93"/>
                  <a:pt x="31" y="124"/>
                  <a:pt x="0" y="124"/>
                </a:cubicBezTo>
                <a:lnTo>
                  <a:pt x="0" y="124"/>
                </a:lnTo>
                <a:cubicBezTo>
                  <a:pt x="0" y="124"/>
                  <a:pt x="0" y="124"/>
                  <a:pt x="0" y="155"/>
                </a:cubicBezTo>
                <a:lnTo>
                  <a:pt x="0" y="155"/>
                </a:lnTo>
                <a:cubicBezTo>
                  <a:pt x="62" y="155"/>
                  <a:pt x="62" y="155"/>
                  <a:pt x="62" y="155"/>
                </a:cubicBezTo>
                <a:lnTo>
                  <a:pt x="93" y="155"/>
                </a:lnTo>
                <a:cubicBezTo>
                  <a:pt x="124" y="155"/>
                  <a:pt x="155" y="186"/>
                  <a:pt x="155" y="186"/>
                </a:cubicBezTo>
                <a:lnTo>
                  <a:pt x="155" y="186"/>
                </a:lnTo>
                <a:cubicBezTo>
                  <a:pt x="155" y="155"/>
                  <a:pt x="186" y="155"/>
                  <a:pt x="186" y="155"/>
                </a:cubicBezTo>
                <a:lnTo>
                  <a:pt x="186" y="155"/>
                </a:lnTo>
                <a:lnTo>
                  <a:pt x="217" y="155"/>
                </a:lnTo>
                <a:lnTo>
                  <a:pt x="217" y="124"/>
                </a:lnTo>
                <a:lnTo>
                  <a:pt x="217" y="124"/>
                </a:lnTo>
                <a:cubicBezTo>
                  <a:pt x="217" y="124"/>
                  <a:pt x="217" y="124"/>
                  <a:pt x="186" y="1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2" name="Freeform 179"/>
          <p:cNvSpPr>
            <a:spLocks noChangeArrowheads="1"/>
          </p:cNvSpPr>
          <p:nvPr/>
        </p:nvSpPr>
        <p:spPr bwMode="auto">
          <a:xfrm>
            <a:off x="1190371" y="2060688"/>
            <a:ext cx="520984" cy="395744"/>
          </a:xfrm>
          <a:custGeom>
            <a:avLst/>
            <a:gdLst>
              <a:gd name="T0" fmla="*/ 1272 w 1366"/>
              <a:gd name="T1" fmla="*/ 93 h 900"/>
              <a:gd name="T2" fmla="*/ 1148 w 1366"/>
              <a:gd name="T3" fmla="*/ 93 h 900"/>
              <a:gd name="T4" fmla="*/ 1085 w 1366"/>
              <a:gd name="T5" fmla="*/ 93 h 900"/>
              <a:gd name="T6" fmla="*/ 930 w 1366"/>
              <a:gd name="T7" fmla="*/ 62 h 900"/>
              <a:gd name="T8" fmla="*/ 806 w 1366"/>
              <a:gd name="T9" fmla="*/ 62 h 900"/>
              <a:gd name="T10" fmla="*/ 713 w 1366"/>
              <a:gd name="T11" fmla="*/ 31 h 900"/>
              <a:gd name="T12" fmla="*/ 682 w 1366"/>
              <a:gd name="T13" fmla="*/ 31 h 900"/>
              <a:gd name="T14" fmla="*/ 621 w 1366"/>
              <a:gd name="T15" fmla="*/ 31 h 900"/>
              <a:gd name="T16" fmla="*/ 558 w 1366"/>
              <a:gd name="T17" fmla="*/ 0 h 900"/>
              <a:gd name="T18" fmla="*/ 434 w 1366"/>
              <a:gd name="T19" fmla="*/ 31 h 900"/>
              <a:gd name="T20" fmla="*/ 341 w 1366"/>
              <a:gd name="T21" fmla="*/ 62 h 900"/>
              <a:gd name="T22" fmla="*/ 217 w 1366"/>
              <a:gd name="T23" fmla="*/ 93 h 900"/>
              <a:gd name="T24" fmla="*/ 156 w 1366"/>
              <a:gd name="T25" fmla="*/ 155 h 900"/>
              <a:gd name="T26" fmla="*/ 93 w 1366"/>
              <a:gd name="T27" fmla="*/ 186 h 900"/>
              <a:gd name="T28" fmla="*/ 156 w 1366"/>
              <a:gd name="T29" fmla="*/ 217 h 900"/>
              <a:gd name="T30" fmla="*/ 249 w 1366"/>
              <a:gd name="T31" fmla="*/ 217 h 900"/>
              <a:gd name="T32" fmla="*/ 341 w 1366"/>
              <a:gd name="T33" fmla="*/ 279 h 900"/>
              <a:gd name="T34" fmla="*/ 280 w 1366"/>
              <a:gd name="T35" fmla="*/ 310 h 900"/>
              <a:gd name="T36" fmla="*/ 186 w 1366"/>
              <a:gd name="T37" fmla="*/ 341 h 900"/>
              <a:gd name="T38" fmla="*/ 93 w 1366"/>
              <a:gd name="T39" fmla="*/ 310 h 900"/>
              <a:gd name="T40" fmla="*/ 0 w 1366"/>
              <a:gd name="T41" fmla="*/ 372 h 900"/>
              <a:gd name="T42" fmla="*/ 156 w 1366"/>
              <a:gd name="T43" fmla="*/ 403 h 900"/>
              <a:gd name="T44" fmla="*/ 186 w 1366"/>
              <a:gd name="T45" fmla="*/ 403 h 900"/>
              <a:gd name="T46" fmla="*/ 280 w 1366"/>
              <a:gd name="T47" fmla="*/ 372 h 900"/>
              <a:gd name="T48" fmla="*/ 310 w 1366"/>
              <a:gd name="T49" fmla="*/ 495 h 900"/>
              <a:gd name="T50" fmla="*/ 217 w 1366"/>
              <a:gd name="T51" fmla="*/ 495 h 900"/>
              <a:gd name="T52" fmla="*/ 124 w 1366"/>
              <a:gd name="T53" fmla="*/ 527 h 900"/>
              <a:gd name="T54" fmla="*/ 93 w 1366"/>
              <a:gd name="T55" fmla="*/ 558 h 900"/>
              <a:gd name="T56" fmla="*/ 93 w 1366"/>
              <a:gd name="T57" fmla="*/ 589 h 900"/>
              <a:gd name="T58" fmla="*/ 124 w 1366"/>
              <a:gd name="T59" fmla="*/ 619 h 900"/>
              <a:gd name="T60" fmla="*/ 186 w 1366"/>
              <a:gd name="T61" fmla="*/ 682 h 900"/>
              <a:gd name="T62" fmla="*/ 249 w 1366"/>
              <a:gd name="T63" fmla="*/ 651 h 900"/>
              <a:gd name="T64" fmla="*/ 280 w 1366"/>
              <a:gd name="T65" fmla="*/ 743 h 900"/>
              <a:gd name="T66" fmla="*/ 280 w 1366"/>
              <a:gd name="T67" fmla="*/ 775 h 900"/>
              <a:gd name="T68" fmla="*/ 310 w 1366"/>
              <a:gd name="T69" fmla="*/ 743 h 900"/>
              <a:gd name="T70" fmla="*/ 373 w 1366"/>
              <a:gd name="T71" fmla="*/ 775 h 900"/>
              <a:gd name="T72" fmla="*/ 434 w 1366"/>
              <a:gd name="T73" fmla="*/ 775 h 900"/>
              <a:gd name="T74" fmla="*/ 465 w 1366"/>
              <a:gd name="T75" fmla="*/ 775 h 900"/>
              <a:gd name="T76" fmla="*/ 528 w 1366"/>
              <a:gd name="T77" fmla="*/ 806 h 900"/>
              <a:gd name="T78" fmla="*/ 497 w 1366"/>
              <a:gd name="T79" fmla="*/ 867 h 900"/>
              <a:gd name="T80" fmla="*/ 528 w 1366"/>
              <a:gd name="T81" fmla="*/ 867 h 900"/>
              <a:gd name="T82" fmla="*/ 621 w 1366"/>
              <a:gd name="T83" fmla="*/ 806 h 900"/>
              <a:gd name="T84" fmla="*/ 652 w 1366"/>
              <a:gd name="T85" fmla="*/ 806 h 900"/>
              <a:gd name="T86" fmla="*/ 713 w 1366"/>
              <a:gd name="T87" fmla="*/ 713 h 900"/>
              <a:gd name="T88" fmla="*/ 776 w 1366"/>
              <a:gd name="T89" fmla="*/ 651 h 900"/>
              <a:gd name="T90" fmla="*/ 930 w 1366"/>
              <a:gd name="T91" fmla="*/ 589 h 900"/>
              <a:gd name="T92" fmla="*/ 961 w 1366"/>
              <a:gd name="T93" fmla="*/ 619 h 900"/>
              <a:gd name="T94" fmla="*/ 1054 w 1366"/>
              <a:gd name="T95" fmla="*/ 619 h 900"/>
              <a:gd name="T96" fmla="*/ 1117 w 1366"/>
              <a:gd name="T97" fmla="*/ 651 h 900"/>
              <a:gd name="T98" fmla="*/ 1148 w 1366"/>
              <a:gd name="T99" fmla="*/ 651 h 900"/>
              <a:gd name="T100" fmla="*/ 1272 w 1366"/>
              <a:gd name="T101" fmla="*/ 589 h 900"/>
              <a:gd name="T102" fmla="*/ 1241 w 1366"/>
              <a:gd name="T103" fmla="*/ 682 h 900"/>
              <a:gd name="T104" fmla="*/ 1302 w 1366"/>
              <a:gd name="T105" fmla="*/ 682 h 900"/>
              <a:gd name="T106" fmla="*/ 1333 w 1366"/>
              <a:gd name="T107" fmla="*/ 682 h 900"/>
              <a:gd name="T108" fmla="*/ 1365 w 1366"/>
              <a:gd name="T109" fmla="*/ 682 h 900"/>
              <a:gd name="T110" fmla="*/ 1365 w 1366"/>
              <a:gd name="T111" fmla="*/ 682 h 900"/>
              <a:gd name="T112" fmla="*/ 1302 w 1366"/>
              <a:gd name="T113" fmla="*/ 93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366" h="900">
                <a:moveTo>
                  <a:pt x="1302" y="93"/>
                </a:moveTo>
                <a:lnTo>
                  <a:pt x="1302" y="93"/>
                </a:lnTo>
                <a:lnTo>
                  <a:pt x="1272" y="93"/>
                </a:lnTo>
                <a:lnTo>
                  <a:pt x="1241" y="93"/>
                </a:lnTo>
                <a:cubicBezTo>
                  <a:pt x="1209" y="93"/>
                  <a:pt x="1209" y="93"/>
                  <a:pt x="1209" y="93"/>
                </a:cubicBezTo>
                <a:cubicBezTo>
                  <a:pt x="1178" y="93"/>
                  <a:pt x="1148" y="93"/>
                  <a:pt x="1148" y="93"/>
                </a:cubicBezTo>
                <a:lnTo>
                  <a:pt x="1148" y="93"/>
                </a:lnTo>
                <a:cubicBezTo>
                  <a:pt x="1148" y="93"/>
                  <a:pt x="1148" y="93"/>
                  <a:pt x="1117" y="93"/>
                </a:cubicBezTo>
                <a:cubicBezTo>
                  <a:pt x="1117" y="93"/>
                  <a:pt x="1117" y="93"/>
                  <a:pt x="1085" y="93"/>
                </a:cubicBezTo>
                <a:lnTo>
                  <a:pt x="1085" y="93"/>
                </a:lnTo>
                <a:cubicBezTo>
                  <a:pt x="1085" y="93"/>
                  <a:pt x="1054" y="93"/>
                  <a:pt x="1024" y="93"/>
                </a:cubicBezTo>
                <a:cubicBezTo>
                  <a:pt x="993" y="62"/>
                  <a:pt x="961" y="62"/>
                  <a:pt x="930" y="62"/>
                </a:cubicBezTo>
                <a:lnTo>
                  <a:pt x="930" y="62"/>
                </a:lnTo>
                <a:cubicBezTo>
                  <a:pt x="930" y="62"/>
                  <a:pt x="900" y="62"/>
                  <a:pt x="869" y="62"/>
                </a:cubicBezTo>
                <a:cubicBezTo>
                  <a:pt x="837" y="62"/>
                  <a:pt x="806" y="62"/>
                  <a:pt x="806" y="62"/>
                </a:cubicBezTo>
                <a:cubicBezTo>
                  <a:pt x="806" y="62"/>
                  <a:pt x="776" y="62"/>
                  <a:pt x="745" y="62"/>
                </a:cubicBezTo>
                <a:cubicBezTo>
                  <a:pt x="713" y="31"/>
                  <a:pt x="713" y="31"/>
                  <a:pt x="713" y="31"/>
                </a:cubicBezTo>
                <a:lnTo>
                  <a:pt x="713" y="31"/>
                </a:lnTo>
                <a:lnTo>
                  <a:pt x="713" y="31"/>
                </a:lnTo>
                <a:lnTo>
                  <a:pt x="682" y="31"/>
                </a:lnTo>
                <a:lnTo>
                  <a:pt x="682" y="31"/>
                </a:lnTo>
                <a:lnTo>
                  <a:pt x="652" y="31"/>
                </a:lnTo>
                <a:cubicBezTo>
                  <a:pt x="652" y="31"/>
                  <a:pt x="652" y="31"/>
                  <a:pt x="621" y="31"/>
                </a:cubicBezTo>
                <a:lnTo>
                  <a:pt x="621" y="31"/>
                </a:lnTo>
                <a:lnTo>
                  <a:pt x="621" y="31"/>
                </a:lnTo>
                <a:cubicBezTo>
                  <a:pt x="528" y="62"/>
                  <a:pt x="528" y="62"/>
                  <a:pt x="528" y="62"/>
                </a:cubicBezTo>
                <a:cubicBezTo>
                  <a:pt x="558" y="0"/>
                  <a:pt x="558" y="0"/>
                  <a:pt x="558" y="0"/>
                </a:cubicBezTo>
                <a:lnTo>
                  <a:pt x="558" y="0"/>
                </a:lnTo>
                <a:cubicBezTo>
                  <a:pt x="528" y="0"/>
                  <a:pt x="528" y="31"/>
                  <a:pt x="497" y="31"/>
                </a:cubicBezTo>
                <a:cubicBezTo>
                  <a:pt x="497" y="31"/>
                  <a:pt x="465" y="31"/>
                  <a:pt x="434" y="31"/>
                </a:cubicBezTo>
                <a:lnTo>
                  <a:pt x="434" y="62"/>
                </a:lnTo>
                <a:cubicBezTo>
                  <a:pt x="404" y="62"/>
                  <a:pt x="373" y="62"/>
                  <a:pt x="373" y="62"/>
                </a:cubicBezTo>
                <a:cubicBezTo>
                  <a:pt x="341" y="62"/>
                  <a:pt x="341" y="62"/>
                  <a:pt x="341" y="62"/>
                </a:cubicBezTo>
                <a:lnTo>
                  <a:pt x="341" y="62"/>
                </a:lnTo>
                <a:cubicBezTo>
                  <a:pt x="310" y="62"/>
                  <a:pt x="280" y="62"/>
                  <a:pt x="280" y="62"/>
                </a:cubicBezTo>
                <a:cubicBezTo>
                  <a:pt x="249" y="62"/>
                  <a:pt x="249" y="93"/>
                  <a:pt x="217" y="93"/>
                </a:cubicBezTo>
                <a:lnTo>
                  <a:pt x="186" y="124"/>
                </a:lnTo>
                <a:cubicBezTo>
                  <a:pt x="156" y="155"/>
                  <a:pt x="156" y="155"/>
                  <a:pt x="156" y="155"/>
                </a:cubicBezTo>
                <a:lnTo>
                  <a:pt x="156" y="155"/>
                </a:lnTo>
                <a:cubicBezTo>
                  <a:pt x="156" y="155"/>
                  <a:pt x="156" y="155"/>
                  <a:pt x="124" y="155"/>
                </a:cubicBezTo>
                <a:cubicBezTo>
                  <a:pt x="93" y="155"/>
                  <a:pt x="62" y="155"/>
                  <a:pt x="62" y="155"/>
                </a:cubicBezTo>
                <a:lnTo>
                  <a:pt x="93" y="186"/>
                </a:lnTo>
                <a:lnTo>
                  <a:pt x="93" y="186"/>
                </a:lnTo>
                <a:cubicBezTo>
                  <a:pt x="124" y="186"/>
                  <a:pt x="156" y="186"/>
                  <a:pt x="156" y="217"/>
                </a:cubicBezTo>
                <a:lnTo>
                  <a:pt x="156" y="217"/>
                </a:lnTo>
                <a:lnTo>
                  <a:pt x="186" y="217"/>
                </a:lnTo>
                <a:cubicBezTo>
                  <a:pt x="217" y="217"/>
                  <a:pt x="217" y="217"/>
                  <a:pt x="217" y="217"/>
                </a:cubicBezTo>
                <a:cubicBezTo>
                  <a:pt x="249" y="217"/>
                  <a:pt x="249" y="217"/>
                  <a:pt x="249" y="217"/>
                </a:cubicBezTo>
                <a:cubicBezTo>
                  <a:pt x="280" y="217"/>
                  <a:pt x="280" y="217"/>
                  <a:pt x="280" y="217"/>
                </a:cubicBezTo>
                <a:cubicBezTo>
                  <a:pt x="280" y="248"/>
                  <a:pt x="280" y="248"/>
                  <a:pt x="280" y="248"/>
                </a:cubicBezTo>
                <a:cubicBezTo>
                  <a:pt x="341" y="279"/>
                  <a:pt x="341" y="279"/>
                  <a:pt x="341" y="279"/>
                </a:cubicBezTo>
                <a:cubicBezTo>
                  <a:pt x="341" y="341"/>
                  <a:pt x="341" y="341"/>
                  <a:pt x="341" y="341"/>
                </a:cubicBezTo>
                <a:cubicBezTo>
                  <a:pt x="310" y="341"/>
                  <a:pt x="310" y="341"/>
                  <a:pt x="310" y="341"/>
                </a:cubicBezTo>
                <a:cubicBezTo>
                  <a:pt x="310" y="341"/>
                  <a:pt x="310" y="310"/>
                  <a:pt x="280" y="310"/>
                </a:cubicBezTo>
                <a:cubicBezTo>
                  <a:pt x="280" y="310"/>
                  <a:pt x="280" y="310"/>
                  <a:pt x="249" y="310"/>
                </a:cubicBezTo>
                <a:cubicBezTo>
                  <a:pt x="249" y="341"/>
                  <a:pt x="217" y="341"/>
                  <a:pt x="186" y="341"/>
                </a:cubicBezTo>
                <a:lnTo>
                  <a:pt x="186" y="341"/>
                </a:lnTo>
                <a:lnTo>
                  <a:pt x="124" y="341"/>
                </a:lnTo>
                <a:cubicBezTo>
                  <a:pt x="124" y="341"/>
                  <a:pt x="93" y="341"/>
                  <a:pt x="93" y="310"/>
                </a:cubicBezTo>
                <a:lnTo>
                  <a:pt x="93" y="310"/>
                </a:lnTo>
                <a:cubicBezTo>
                  <a:pt x="0" y="341"/>
                  <a:pt x="0" y="341"/>
                  <a:pt x="0" y="341"/>
                </a:cubicBezTo>
                <a:lnTo>
                  <a:pt x="0" y="372"/>
                </a:lnTo>
                <a:lnTo>
                  <a:pt x="0" y="372"/>
                </a:lnTo>
                <a:cubicBezTo>
                  <a:pt x="32" y="403"/>
                  <a:pt x="32" y="403"/>
                  <a:pt x="62" y="403"/>
                </a:cubicBezTo>
                <a:lnTo>
                  <a:pt x="62" y="403"/>
                </a:lnTo>
                <a:cubicBezTo>
                  <a:pt x="93" y="403"/>
                  <a:pt x="124" y="403"/>
                  <a:pt x="156" y="403"/>
                </a:cubicBezTo>
                <a:lnTo>
                  <a:pt x="156" y="403"/>
                </a:lnTo>
                <a:cubicBezTo>
                  <a:pt x="186" y="372"/>
                  <a:pt x="186" y="372"/>
                  <a:pt x="186" y="372"/>
                </a:cubicBezTo>
                <a:cubicBezTo>
                  <a:pt x="186" y="403"/>
                  <a:pt x="186" y="403"/>
                  <a:pt x="186" y="403"/>
                </a:cubicBezTo>
                <a:lnTo>
                  <a:pt x="217" y="403"/>
                </a:lnTo>
                <a:lnTo>
                  <a:pt x="217" y="403"/>
                </a:lnTo>
                <a:lnTo>
                  <a:pt x="280" y="372"/>
                </a:lnTo>
                <a:cubicBezTo>
                  <a:pt x="310" y="341"/>
                  <a:pt x="310" y="341"/>
                  <a:pt x="310" y="341"/>
                </a:cubicBezTo>
                <a:cubicBezTo>
                  <a:pt x="310" y="403"/>
                  <a:pt x="310" y="403"/>
                  <a:pt x="310" y="403"/>
                </a:cubicBezTo>
                <a:cubicBezTo>
                  <a:pt x="310" y="434"/>
                  <a:pt x="310" y="465"/>
                  <a:pt x="310" y="495"/>
                </a:cubicBezTo>
                <a:cubicBezTo>
                  <a:pt x="310" y="495"/>
                  <a:pt x="280" y="527"/>
                  <a:pt x="249" y="527"/>
                </a:cubicBezTo>
                <a:lnTo>
                  <a:pt x="249" y="527"/>
                </a:lnTo>
                <a:lnTo>
                  <a:pt x="217" y="495"/>
                </a:lnTo>
                <a:lnTo>
                  <a:pt x="217" y="495"/>
                </a:lnTo>
                <a:lnTo>
                  <a:pt x="186" y="527"/>
                </a:lnTo>
                <a:cubicBezTo>
                  <a:pt x="156" y="527"/>
                  <a:pt x="156" y="527"/>
                  <a:pt x="124" y="527"/>
                </a:cubicBezTo>
                <a:lnTo>
                  <a:pt x="124" y="527"/>
                </a:lnTo>
                <a:lnTo>
                  <a:pt x="124" y="527"/>
                </a:lnTo>
                <a:cubicBezTo>
                  <a:pt x="93" y="558"/>
                  <a:pt x="93" y="558"/>
                  <a:pt x="93" y="558"/>
                </a:cubicBezTo>
                <a:lnTo>
                  <a:pt x="93" y="558"/>
                </a:lnTo>
                <a:cubicBezTo>
                  <a:pt x="62" y="558"/>
                  <a:pt x="62" y="589"/>
                  <a:pt x="62" y="589"/>
                </a:cubicBezTo>
                <a:cubicBezTo>
                  <a:pt x="93" y="589"/>
                  <a:pt x="93" y="589"/>
                  <a:pt x="93" y="589"/>
                </a:cubicBezTo>
                <a:cubicBezTo>
                  <a:pt x="93" y="619"/>
                  <a:pt x="93" y="619"/>
                  <a:pt x="93" y="619"/>
                </a:cubicBezTo>
                <a:lnTo>
                  <a:pt x="93" y="619"/>
                </a:lnTo>
                <a:cubicBezTo>
                  <a:pt x="93" y="619"/>
                  <a:pt x="93" y="619"/>
                  <a:pt x="124" y="619"/>
                </a:cubicBezTo>
                <a:cubicBezTo>
                  <a:pt x="156" y="619"/>
                  <a:pt x="156" y="619"/>
                  <a:pt x="186" y="651"/>
                </a:cubicBezTo>
                <a:cubicBezTo>
                  <a:pt x="186" y="682"/>
                  <a:pt x="186" y="682"/>
                  <a:pt x="186" y="682"/>
                </a:cubicBezTo>
                <a:lnTo>
                  <a:pt x="186" y="682"/>
                </a:lnTo>
                <a:lnTo>
                  <a:pt x="186" y="682"/>
                </a:lnTo>
                <a:cubicBezTo>
                  <a:pt x="217" y="651"/>
                  <a:pt x="217" y="651"/>
                  <a:pt x="217" y="651"/>
                </a:cubicBezTo>
                <a:cubicBezTo>
                  <a:pt x="249" y="651"/>
                  <a:pt x="249" y="651"/>
                  <a:pt x="249" y="651"/>
                </a:cubicBezTo>
                <a:lnTo>
                  <a:pt x="249" y="651"/>
                </a:lnTo>
                <a:cubicBezTo>
                  <a:pt x="249" y="651"/>
                  <a:pt x="280" y="682"/>
                  <a:pt x="280" y="713"/>
                </a:cubicBezTo>
                <a:lnTo>
                  <a:pt x="280" y="743"/>
                </a:lnTo>
                <a:lnTo>
                  <a:pt x="280" y="743"/>
                </a:lnTo>
                <a:lnTo>
                  <a:pt x="280" y="743"/>
                </a:lnTo>
                <a:lnTo>
                  <a:pt x="280" y="775"/>
                </a:lnTo>
                <a:lnTo>
                  <a:pt x="280" y="775"/>
                </a:lnTo>
                <a:lnTo>
                  <a:pt x="280" y="775"/>
                </a:lnTo>
                <a:cubicBezTo>
                  <a:pt x="280" y="743"/>
                  <a:pt x="310" y="743"/>
                  <a:pt x="310" y="743"/>
                </a:cubicBezTo>
                <a:cubicBezTo>
                  <a:pt x="341" y="743"/>
                  <a:pt x="341" y="743"/>
                  <a:pt x="341" y="775"/>
                </a:cubicBezTo>
                <a:cubicBezTo>
                  <a:pt x="341" y="775"/>
                  <a:pt x="341" y="775"/>
                  <a:pt x="373" y="775"/>
                </a:cubicBezTo>
                <a:lnTo>
                  <a:pt x="373" y="775"/>
                </a:lnTo>
                <a:lnTo>
                  <a:pt x="404" y="775"/>
                </a:lnTo>
                <a:cubicBezTo>
                  <a:pt x="434" y="713"/>
                  <a:pt x="434" y="713"/>
                  <a:pt x="434" y="713"/>
                </a:cubicBezTo>
                <a:cubicBezTo>
                  <a:pt x="434" y="775"/>
                  <a:pt x="434" y="775"/>
                  <a:pt x="434" y="775"/>
                </a:cubicBezTo>
                <a:lnTo>
                  <a:pt x="434" y="775"/>
                </a:lnTo>
                <a:cubicBezTo>
                  <a:pt x="465" y="775"/>
                  <a:pt x="465" y="775"/>
                  <a:pt x="465" y="775"/>
                </a:cubicBezTo>
                <a:lnTo>
                  <a:pt x="465" y="775"/>
                </a:lnTo>
                <a:cubicBezTo>
                  <a:pt x="465" y="775"/>
                  <a:pt x="497" y="775"/>
                  <a:pt x="497" y="743"/>
                </a:cubicBezTo>
                <a:cubicBezTo>
                  <a:pt x="652" y="651"/>
                  <a:pt x="652" y="651"/>
                  <a:pt x="652" y="651"/>
                </a:cubicBezTo>
                <a:cubicBezTo>
                  <a:pt x="528" y="806"/>
                  <a:pt x="528" y="806"/>
                  <a:pt x="528" y="806"/>
                </a:cubicBezTo>
                <a:lnTo>
                  <a:pt x="497" y="837"/>
                </a:lnTo>
                <a:lnTo>
                  <a:pt x="497" y="837"/>
                </a:lnTo>
                <a:cubicBezTo>
                  <a:pt x="497" y="867"/>
                  <a:pt x="497" y="867"/>
                  <a:pt x="497" y="867"/>
                </a:cubicBezTo>
                <a:lnTo>
                  <a:pt x="497" y="899"/>
                </a:lnTo>
                <a:cubicBezTo>
                  <a:pt x="497" y="899"/>
                  <a:pt x="497" y="899"/>
                  <a:pt x="528" y="899"/>
                </a:cubicBezTo>
                <a:lnTo>
                  <a:pt x="528" y="867"/>
                </a:lnTo>
                <a:lnTo>
                  <a:pt x="528" y="867"/>
                </a:lnTo>
                <a:cubicBezTo>
                  <a:pt x="589" y="837"/>
                  <a:pt x="589" y="837"/>
                  <a:pt x="589" y="837"/>
                </a:cubicBezTo>
                <a:cubicBezTo>
                  <a:pt x="589" y="837"/>
                  <a:pt x="589" y="837"/>
                  <a:pt x="621" y="806"/>
                </a:cubicBezTo>
                <a:lnTo>
                  <a:pt x="621" y="806"/>
                </a:lnTo>
                <a:cubicBezTo>
                  <a:pt x="621" y="806"/>
                  <a:pt x="621" y="806"/>
                  <a:pt x="652" y="806"/>
                </a:cubicBezTo>
                <a:lnTo>
                  <a:pt x="652" y="806"/>
                </a:lnTo>
                <a:cubicBezTo>
                  <a:pt x="682" y="775"/>
                  <a:pt x="713" y="743"/>
                  <a:pt x="713" y="743"/>
                </a:cubicBezTo>
                <a:cubicBezTo>
                  <a:pt x="713" y="713"/>
                  <a:pt x="713" y="713"/>
                  <a:pt x="713" y="713"/>
                </a:cubicBezTo>
                <a:lnTo>
                  <a:pt x="713" y="713"/>
                </a:lnTo>
                <a:cubicBezTo>
                  <a:pt x="652" y="651"/>
                  <a:pt x="652" y="651"/>
                  <a:pt x="652" y="651"/>
                </a:cubicBezTo>
                <a:cubicBezTo>
                  <a:pt x="745" y="682"/>
                  <a:pt x="745" y="682"/>
                  <a:pt x="745" y="682"/>
                </a:cubicBezTo>
                <a:cubicBezTo>
                  <a:pt x="745" y="651"/>
                  <a:pt x="776" y="651"/>
                  <a:pt x="776" y="651"/>
                </a:cubicBezTo>
                <a:lnTo>
                  <a:pt x="776" y="619"/>
                </a:lnTo>
                <a:cubicBezTo>
                  <a:pt x="806" y="619"/>
                  <a:pt x="806" y="619"/>
                  <a:pt x="837" y="619"/>
                </a:cubicBezTo>
                <a:cubicBezTo>
                  <a:pt x="837" y="619"/>
                  <a:pt x="900" y="589"/>
                  <a:pt x="930" y="589"/>
                </a:cubicBezTo>
                <a:cubicBezTo>
                  <a:pt x="961" y="651"/>
                  <a:pt x="961" y="651"/>
                  <a:pt x="961" y="651"/>
                </a:cubicBezTo>
                <a:lnTo>
                  <a:pt x="961" y="651"/>
                </a:lnTo>
                <a:lnTo>
                  <a:pt x="961" y="619"/>
                </a:lnTo>
                <a:cubicBezTo>
                  <a:pt x="993" y="619"/>
                  <a:pt x="993" y="619"/>
                  <a:pt x="1024" y="619"/>
                </a:cubicBezTo>
                <a:lnTo>
                  <a:pt x="1024" y="619"/>
                </a:lnTo>
                <a:cubicBezTo>
                  <a:pt x="1054" y="619"/>
                  <a:pt x="1054" y="619"/>
                  <a:pt x="1054" y="619"/>
                </a:cubicBezTo>
                <a:lnTo>
                  <a:pt x="1085" y="651"/>
                </a:lnTo>
                <a:lnTo>
                  <a:pt x="1085" y="651"/>
                </a:lnTo>
                <a:cubicBezTo>
                  <a:pt x="1117" y="651"/>
                  <a:pt x="1117" y="651"/>
                  <a:pt x="1117" y="651"/>
                </a:cubicBezTo>
                <a:lnTo>
                  <a:pt x="1117" y="651"/>
                </a:lnTo>
                <a:lnTo>
                  <a:pt x="1117" y="651"/>
                </a:lnTo>
                <a:cubicBezTo>
                  <a:pt x="1148" y="651"/>
                  <a:pt x="1148" y="651"/>
                  <a:pt x="1148" y="651"/>
                </a:cubicBezTo>
                <a:lnTo>
                  <a:pt x="1148" y="651"/>
                </a:lnTo>
                <a:cubicBezTo>
                  <a:pt x="1178" y="651"/>
                  <a:pt x="1178" y="651"/>
                  <a:pt x="1178" y="651"/>
                </a:cubicBezTo>
                <a:cubicBezTo>
                  <a:pt x="1272" y="589"/>
                  <a:pt x="1272" y="589"/>
                  <a:pt x="1272" y="589"/>
                </a:cubicBezTo>
                <a:cubicBezTo>
                  <a:pt x="1209" y="682"/>
                  <a:pt x="1209" y="682"/>
                  <a:pt x="1209" y="682"/>
                </a:cubicBezTo>
                <a:lnTo>
                  <a:pt x="1209" y="682"/>
                </a:lnTo>
                <a:cubicBezTo>
                  <a:pt x="1241" y="682"/>
                  <a:pt x="1241" y="682"/>
                  <a:pt x="1241" y="682"/>
                </a:cubicBezTo>
                <a:lnTo>
                  <a:pt x="1272" y="682"/>
                </a:lnTo>
                <a:cubicBezTo>
                  <a:pt x="1272" y="682"/>
                  <a:pt x="1272" y="682"/>
                  <a:pt x="1302" y="682"/>
                </a:cubicBezTo>
                <a:lnTo>
                  <a:pt x="1302" y="682"/>
                </a:lnTo>
                <a:cubicBezTo>
                  <a:pt x="1333" y="682"/>
                  <a:pt x="1333" y="682"/>
                  <a:pt x="1333" y="682"/>
                </a:cubicBezTo>
                <a:lnTo>
                  <a:pt x="1333" y="682"/>
                </a:lnTo>
                <a:lnTo>
                  <a:pt x="1333" y="682"/>
                </a:lnTo>
                <a:lnTo>
                  <a:pt x="1365" y="682"/>
                </a:lnTo>
                <a:lnTo>
                  <a:pt x="1365" y="682"/>
                </a:lnTo>
                <a:lnTo>
                  <a:pt x="1365" y="682"/>
                </a:lnTo>
                <a:lnTo>
                  <a:pt x="1365" y="682"/>
                </a:lnTo>
                <a:lnTo>
                  <a:pt x="1365" y="682"/>
                </a:lnTo>
                <a:lnTo>
                  <a:pt x="1365" y="682"/>
                </a:lnTo>
                <a:cubicBezTo>
                  <a:pt x="1365" y="124"/>
                  <a:pt x="1365" y="124"/>
                  <a:pt x="1365" y="124"/>
                </a:cubicBezTo>
                <a:cubicBezTo>
                  <a:pt x="1365" y="124"/>
                  <a:pt x="1365" y="93"/>
                  <a:pt x="1333" y="93"/>
                </a:cubicBezTo>
                <a:lnTo>
                  <a:pt x="1302" y="93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3" name="Freeform 180"/>
          <p:cNvSpPr>
            <a:spLocks noChangeArrowheads="1"/>
          </p:cNvSpPr>
          <p:nvPr/>
        </p:nvSpPr>
        <p:spPr bwMode="auto">
          <a:xfrm>
            <a:off x="2761725" y="3573825"/>
            <a:ext cx="47057" cy="95056"/>
          </a:xfrm>
          <a:custGeom>
            <a:avLst/>
            <a:gdLst>
              <a:gd name="T0" fmla="*/ 124 w 125"/>
              <a:gd name="T1" fmla="*/ 186 h 217"/>
              <a:gd name="T2" fmla="*/ 124 w 125"/>
              <a:gd name="T3" fmla="*/ 186 h 217"/>
              <a:gd name="T4" fmla="*/ 124 w 125"/>
              <a:gd name="T5" fmla="*/ 154 h 217"/>
              <a:gd name="T6" fmla="*/ 124 w 125"/>
              <a:gd name="T7" fmla="*/ 124 h 217"/>
              <a:gd name="T8" fmla="*/ 124 w 125"/>
              <a:gd name="T9" fmla="*/ 124 h 217"/>
              <a:gd name="T10" fmla="*/ 124 w 125"/>
              <a:gd name="T11" fmla="*/ 93 h 217"/>
              <a:gd name="T12" fmla="*/ 124 w 125"/>
              <a:gd name="T13" fmla="*/ 31 h 217"/>
              <a:gd name="T14" fmla="*/ 124 w 125"/>
              <a:gd name="T15" fmla="*/ 0 h 217"/>
              <a:gd name="T16" fmla="*/ 62 w 125"/>
              <a:gd name="T17" fmla="*/ 0 h 217"/>
              <a:gd name="T18" fmla="*/ 62 w 125"/>
              <a:gd name="T19" fmla="*/ 0 h 217"/>
              <a:gd name="T20" fmla="*/ 62 w 125"/>
              <a:gd name="T21" fmla="*/ 0 h 217"/>
              <a:gd name="T22" fmla="*/ 62 w 125"/>
              <a:gd name="T23" fmla="*/ 0 h 217"/>
              <a:gd name="T24" fmla="*/ 93 w 125"/>
              <a:gd name="T25" fmla="*/ 31 h 217"/>
              <a:gd name="T26" fmla="*/ 93 w 125"/>
              <a:gd name="T27" fmla="*/ 31 h 217"/>
              <a:gd name="T28" fmla="*/ 93 w 125"/>
              <a:gd name="T29" fmla="*/ 63 h 217"/>
              <a:gd name="T30" fmla="*/ 93 w 125"/>
              <a:gd name="T31" fmla="*/ 63 h 217"/>
              <a:gd name="T32" fmla="*/ 93 w 125"/>
              <a:gd name="T33" fmla="*/ 63 h 217"/>
              <a:gd name="T34" fmla="*/ 93 w 125"/>
              <a:gd name="T35" fmla="*/ 93 h 217"/>
              <a:gd name="T36" fmla="*/ 62 w 125"/>
              <a:gd name="T37" fmla="*/ 124 h 217"/>
              <a:gd name="T38" fmla="*/ 62 w 125"/>
              <a:gd name="T39" fmla="*/ 124 h 217"/>
              <a:gd name="T40" fmla="*/ 62 w 125"/>
              <a:gd name="T41" fmla="*/ 124 h 217"/>
              <a:gd name="T42" fmla="*/ 31 w 125"/>
              <a:gd name="T43" fmla="*/ 124 h 217"/>
              <a:gd name="T44" fmla="*/ 0 w 125"/>
              <a:gd name="T45" fmla="*/ 124 h 217"/>
              <a:gd name="T46" fmla="*/ 0 w 125"/>
              <a:gd name="T47" fmla="*/ 124 h 217"/>
              <a:gd name="T48" fmla="*/ 0 w 125"/>
              <a:gd name="T49" fmla="*/ 124 h 217"/>
              <a:gd name="T50" fmla="*/ 0 w 125"/>
              <a:gd name="T51" fmla="*/ 124 h 217"/>
              <a:gd name="T52" fmla="*/ 0 w 125"/>
              <a:gd name="T53" fmla="*/ 154 h 217"/>
              <a:gd name="T54" fmla="*/ 0 w 125"/>
              <a:gd name="T55" fmla="*/ 154 h 217"/>
              <a:gd name="T56" fmla="*/ 62 w 125"/>
              <a:gd name="T57" fmla="*/ 216 h 217"/>
              <a:gd name="T58" fmla="*/ 62 w 125"/>
              <a:gd name="T59" fmla="*/ 216 h 217"/>
              <a:gd name="T60" fmla="*/ 93 w 125"/>
              <a:gd name="T61" fmla="*/ 186 h 217"/>
              <a:gd name="T62" fmla="*/ 124 w 125"/>
              <a:gd name="T63" fmla="*/ 186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5" h="217">
                <a:moveTo>
                  <a:pt x="124" y="186"/>
                </a:moveTo>
                <a:lnTo>
                  <a:pt x="124" y="186"/>
                </a:lnTo>
                <a:lnTo>
                  <a:pt x="124" y="154"/>
                </a:lnTo>
                <a:cubicBezTo>
                  <a:pt x="124" y="154"/>
                  <a:pt x="124" y="154"/>
                  <a:pt x="124" y="124"/>
                </a:cubicBezTo>
                <a:lnTo>
                  <a:pt x="124" y="124"/>
                </a:lnTo>
                <a:cubicBezTo>
                  <a:pt x="124" y="93"/>
                  <a:pt x="124" y="93"/>
                  <a:pt x="124" y="93"/>
                </a:cubicBezTo>
                <a:cubicBezTo>
                  <a:pt x="124" y="93"/>
                  <a:pt x="124" y="63"/>
                  <a:pt x="124" y="31"/>
                </a:cubicBezTo>
                <a:cubicBezTo>
                  <a:pt x="124" y="31"/>
                  <a:pt x="124" y="31"/>
                  <a:pt x="124" y="0"/>
                </a:cubicBezTo>
                <a:cubicBezTo>
                  <a:pt x="62" y="0"/>
                  <a:pt x="62" y="0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cubicBezTo>
                  <a:pt x="62" y="0"/>
                  <a:pt x="93" y="0"/>
                  <a:pt x="93" y="31"/>
                </a:cubicBezTo>
                <a:lnTo>
                  <a:pt x="93" y="31"/>
                </a:lnTo>
                <a:cubicBezTo>
                  <a:pt x="93" y="63"/>
                  <a:pt x="93" y="63"/>
                  <a:pt x="93" y="63"/>
                </a:cubicBezTo>
                <a:lnTo>
                  <a:pt x="93" y="63"/>
                </a:lnTo>
                <a:lnTo>
                  <a:pt x="93" y="63"/>
                </a:lnTo>
                <a:cubicBezTo>
                  <a:pt x="93" y="63"/>
                  <a:pt x="93" y="63"/>
                  <a:pt x="93" y="93"/>
                </a:cubicBezTo>
                <a:cubicBezTo>
                  <a:pt x="93" y="93"/>
                  <a:pt x="93" y="93"/>
                  <a:pt x="62" y="124"/>
                </a:cubicBezTo>
                <a:lnTo>
                  <a:pt x="62" y="124"/>
                </a:lnTo>
                <a:lnTo>
                  <a:pt x="62" y="124"/>
                </a:lnTo>
                <a:cubicBezTo>
                  <a:pt x="62" y="124"/>
                  <a:pt x="62" y="124"/>
                  <a:pt x="31" y="124"/>
                </a:cubicBezTo>
                <a:cubicBezTo>
                  <a:pt x="31" y="124"/>
                  <a:pt x="31" y="124"/>
                  <a:pt x="0" y="124"/>
                </a:cubicBezTo>
                <a:lnTo>
                  <a:pt x="0" y="124"/>
                </a:lnTo>
                <a:lnTo>
                  <a:pt x="0" y="124"/>
                </a:lnTo>
                <a:lnTo>
                  <a:pt x="0" y="124"/>
                </a:lnTo>
                <a:cubicBezTo>
                  <a:pt x="0" y="124"/>
                  <a:pt x="0" y="124"/>
                  <a:pt x="0" y="154"/>
                </a:cubicBezTo>
                <a:lnTo>
                  <a:pt x="0" y="154"/>
                </a:lnTo>
                <a:cubicBezTo>
                  <a:pt x="0" y="186"/>
                  <a:pt x="31" y="216"/>
                  <a:pt x="62" y="216"/>
                </a:cubicBezTo>
                <a:lnTo>
                  <a:pt x="62" y="216"/>
                </a:lnTo>
                <a:cubicBezTo>
                  <a:pt x="62" y="186"/>
                  <a:pt x="93" y="186"/>
                  <a:pt x="93" y="186"/>
                </a:cubicBezTo>
                <a:lnTo>
                  <a:pt x="124" y="186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4" name="Freeform 181"/>
          <p:cNvSpPr>
            <a:spLocks noChangeArrowheads="1"/>
          </p:cNvSpPr>
          <p:nvPr/>
        </p:nvSpPr>
        <p:spPr bwMode="auto">
          <a:xfrm>
            <a:off x="3186916" y="3519507"/>
            <a:ext cx="35292" cy="29098"/>
          </a:xfrm>
          <a:custGeom>
            <a:avLst/>
            <a:gdLst>
              <a:gd name="T0" fmla="*/ 31 w 94"/>
              <a:gd name="T1" fmla="*/ 31 h 64"/>
              <a:gd name="T2" fmla="*/ 31 w 94"/>
              <a:gd name="T3" fmla="*/ 31 h 64"/>
              <a:gd name="T4" fmla="*/ 61 w 94"/>
              <a:gd name="T5" fmla="*/ 63 h 64"/>
              <a:gd name="T6" fmla="*/ 93 w 94"/>
              <a:gd name="T7" fmla="*/ 31 h 64"/>
              <a:gd name="T8" fmla="*/ 93 w 94"/>
              <a:gd name="T9" fmla="*/ 31 h 64"/>
              <a:gd name="T10" fmla="*/ 61 w 94"/>
              <a:gd name="T11" fmla="*/ 31 h 64"/>
              <a:gd name="T12" fmla="*/ 61 w 94"/>
              <a:gd name="T13" fmla="*/ 0 h 64"/>
              <a:gd name="T14" fmla="*/ 61 w 94"/>
              <a:gd name="T15" fmla="*/ 0 h 64"/>
              <a:gd name="T16" fmla="*/ 31 w 94"/>
              <a:gd name="T17" fmla="*/ 0 h 64"/>
              <a:gd name="T18" fmla="*/ 31 w 94"/>
              <a:gd name="T19" fmla="*/ 0 h 64"/>
              <a:gd name="T20" fmla="*/ 0 w 94"/>
              <a:gd name="T21" fmla="*/ 31 h 64"/>
              <a:gd name="T22" fmla="*/ 31 w 94"/>
              <a:gd name="T23" fmla="*/ 31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4" h="64">
                <a:moveTo>
                  <a:pt x="31" y="31"/>
                </a:moveTo>
                <a:lnTo>
                  <a:pt x="31" y="31"/>
                </a:lnTo>
                <a:lnTo>
                  <a:pt x="61" y="63"/>
                </a:lnTo>
                <a:cubicBezTo>
                  <a:pt x="61" y="31"/>
                  <a:pt x="93" y="31"/>
                  <a:pt x="93" y="31"/>
                </a:cubicBezTo>
                <a:lnTo>
                  <a:pt x="93" y="31"/>
                </a:lnTo>
                <a:cubicBezTo>
                  <a:pt x="93" y="31"/>
                  <a:pt x="93" y="31"/>
                  <a:pt x="61" y="31"/>
                </a:cubicBezTo>
                <a:lnTo>
                  <a:pt x="61" y="0"/>
                </a:lnTo>
                <a:lnTo>
                  <a:pt x="61" y="0"/>
                </a:lnTo>
                <a:lnTo>
                  <a:pt x="31" y="0"/>
                </a:lnTo>
                <a:lnTo>
                  <a:pt x="31" y="0"/>
                </a:lnTo>
                <a:cubicBezTo>
                  <a:pt x="31" y="31"/>
                  <a:pt x="31" y="31"/>
                  <a:pt x="0" y="31"/>
                </a:cubicBezTo>
                <a:cubicBezTo>
                  <a:pt x="31" y="31"/>
                  <a:pt x="31" y="31"/>
                  <a:pt x="31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5" name="Freeform 182"/>
          <p:cNvSpPr>
            <a:spLocks noChangeArrowheads="1"/>
          </p:cNvSpPr>
          <p:nvPr/>
        </p:nvSpPr>
        <p:spPr bwMode="auto">
          <a:xfrm>
            <a:off x="2054196" y="1977271"/>
            <a:ext cx="178143" cy="67898"/>
          </a:xfrm>
          <a:custGeom>
            <a:avLst/>
            <a:gdLst>
              <a:gd name="T0" fmla="*/ 466 w 467"/>
              <a:gd name="T1" fmla="*/ 31 h 156"/>
              <a:gd name="T2" fmla="*/ 466 w 467"/>
              <a:gd name="T3" fmla="*/ 31 h 156"/>
              <a:gd name="T4" fmla="*/ 434 w 467"/>
              <a:gd name="T5" fmla="*/ 0 h 156"/>
              <a:gd name="T6" fmla="*/ 403 w 467"/>
              <a:gd name="T7" fmla="*/ 0 h 156"/>
              <a:gd name="T8" fmla="*/ 342 w 467"/>
              <a:gd name="T9" fmla="*/ 31 h 156"/>
              <a:gd name="T10" fmla="*/ 310 w 467"/>
              <a:gd name="T11" fmla="*/ 31 h 156"/>
              <a:gd name="T12" fmla="*/ 248 w 467"/>
              <a:gd name="T13" fmla="*/ 0 h 156"/>
              <a:gd name="T14" fmla="*/ 186 w 467"/>
              <a:gd name="T15" fmla="*/ 0 h 156"/>
              <a:gd name="T16" fmla="*/ 186 w 467"/>
              <a:gd name="T17" fmla="*/ 0 h 156"/>
              <a:gd name="T18" fmla="*/ 94 w 467"/>
              <a:gd name="T19" fmla="*/ 0 h 156"/>
              <a:gd name="T20" fmla="*/ 94 w 467"/>
              <a:gd name="T21" fmla="*/ 31 h 156"/>
              <a:gd name="T22" fmla="*/ 94 w 467"/>
              <a:gd name="T23" fmla="*/ 62 h 156"/>
              <a:gd name="T24" fmla="*/ 94 w 467"/>
              <a:gd name="T25" fmla="*/ 62 h 156"/>
              <a:gd name="T26" fmla="*/ 62 w 467"/>
              <a:gd name="T27" fmla="*/ 93 h 156"/>
              <a:gd name="T28" fmla="*/ 31 w 467"/>
              <a:gd name="T29" fmla="*/ 93 h 156"/>
              <a:gd name="T30" fmla="*/ 31 w 467"/>
              <a:gd name="T31" fmla="*/ 93 h 156"/>
              <a:gd name="T32" fmla="*/ 0 w 467"/>
              <a:gd name="T33" fmla="*/ 93 h 156"/>
              <a:gd name="T34" fmla="*/ 31 w 467"/>
              <a:gd name="T35" fmla="*/ 93 h 156"/>
              <a:gd name="T36" fmla="*/ 62 w 467"/>
              <a:gd name="T37" fmla="*/ 124 h 156"/>
              <a:gd name="T38" fmla="*/ 94 w 467"/>
              <a:gd name="T39" fmla="*/ 155 h 156"/>
              <a:gd name="T40" fmla="*/ 124 w 467"/>
              <a:gd name="T41" fmla="*/ 155 h 156"/>
              <a:gd name="T42" fmla="*/ 124 w 467"/>
              <a:gd name="T43" fmla="*/ 155 h 156"/>
              <a:gd name="T44" fmla="*/ 248 w 467"/>
              <a:gd name="T45" fmla="*/ 124 h 156"/>
              <a:gd name="T46" fmla="*/ 248 w 467"/>
              <a:gd name="T47" fmla="*/ 124 h 156"/>
              <a:gd name="T48" fmla="*/ 248 w 467"/>
              <a:gd name="T49" fmla="*/ 93 h 156"/>
              <a:gd name="T50" fmla="*/ 310 w 467"/>
              <a:gd name="T51" fmla="*/ 62 h 156"/>
              <a:gd name="T52" fmla="*/ 310 w 467"/>
              <a:gd name="T53" fmla="*/ 62 h 156"/>
              <a:gd name="T54" fmla="*/ 310 w 467"/>
              <a:gd name="T55" fmla="*/ 62 h 156"/>
              <a:gd name="T56" fmla="*/ 310 w 467"/>
              <a:gd name="T57" fmla="*/ 62 h 156"/>
              <a:gd name="T58" fmla="*/ 342 w 467"/>
              <a:gd name="T59" fmla="*/ 62 h 156"/>
              <a:gd name="T60" fmla="*/ 403 w 467"/>
              <a:gd name="T61" fmla="*/ 31 h 156"/>
              <a:gd name="T62" fmla="*/ 466 w 467"/>
              <a:gd name="T63" fmla="*/ 31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67" h="156">
                <a:moveTo>
                  <a:pt x="466" y="31"/>
                </a:moveTo>
                <a:lnTo>
                  <a:pt x="466" y="31"/>
                </a:lnTo>
                <a:cubicBezTo>
                  <a:pt x="466" y="31"/>
                  <a:pt x="434" y="31"/>
                  <a:pt x="434" y="0"/>
                </a:cubicBezTo>
                <a:lnTo>
                  <a:pt x="403" y="0"/>
                </a:lnTo>
                <a:cubicBezTo>
                  <a:pt x="372" y="0"/>
                  <a:pt x="372" y="0"/>
                  <a:pt x="342" y="31"/>
                </a:cubicBezTo>
                <a:cubicBezTo>
                  <a:pt x="342" y="31"/>
                  <a:pt x="342" y="31"/>
                  <a:pt x="310" y="31"/>
                </a:cubicBezTo>
                <a:cubicBezTo>
                  <a:pt x="279" y="31"/>
                  <a:pt x="279" y="31"/>
                  <a:pt x="248" y="0"/>
                </a:cubicBezTo>
                <a:cubicBezTo>
                  <a:pt x="218" y="0"/>
                  <a:pt x="218" y="0"/>
                  <a:pt x="186" y="0"/>
                </a:cubicBezTo>
                <a:lnTo>
                  <a:pt x="186" y="0"/>
                </a:lnTo>
                <a:cubicBezTo>
                  <a:pt x="155" y="0"/>
                  <a:pt x="124" y="0"/>
                  <a:pt x="94" y="0"/>
                </a:cubicBezTo>
                <a:cubicBezTo>
                  <a:pt x="94" y="0"/>
                  <a:pt x="94" y="0"/>
                  <a:pt x="94" y="31"/>
                </a:cubicBezTo>
                <a:lnTo>
                  <a:pt x="94" y="62"/>
                </a:lnTo>
                <a:lnTo>
                  <a:pt x="94" y="62"/>
                </a:lnTo>
                <a:cubicBezTo>
                  <a:pt x="62" y="62"/>
                  <a:pt x="62" y="62"/>
                  <a:pt x="62" y="93"/>
                </a:cubicBezTo>
                <a:cubicBezTo>
                  <a:pt x="62" y="93"/>
                  <a:pt x="62" y="93"/>
                  <a:pt x="31" y="93"/>
                </a:cubicBezTo>
                <a:lnTo>
                  <a:pt x="31" y="93"/>
                </a:lnTo>
                <a:lnTo>
                  <a:pt x="0" y="93"/>
                </a:lnTo>
                <a:lnTo>
                  <a:pt x="31" y="93"/>
                </a:lnTo>
                <a:cubicBezTo>
                  <a:pt x="31" y="93"/>
                  <a:pt x="31" y="93"/>
                  <a:pt x="62" y="124"/>
                </a:cubicBezTo>
                <a:cubicBezTo>
                  <a:pt x="62" y="124"/>
                  <a:pt x="94" y="124"/>
                  <a:pt x="94" y="155"/>
                </a:cubicBezTo>
                <a:lnTo>
                  <a:pt x="124" y="155"/>
                </a:lnTo>
                <a:lnTo>
                  <a:pt x="124" y="155"/>
                </a:lnTo>
                <a:cubicBezTo>
                  <a:pt x="124" y="155"/>
                  <a:pt x="218" y="124"/>
                  <a:pt x="248" y="124"/>
                </a:cubicBezTo>
                <a:lnTo>
                  <a:pt x="248" y="124"/>
                </a:lnTo>
                <a:lnTo>
                  <a:pt x="248" y="93"/>
                </a:lnTo>
                <a:cubicBezTo>
                  <a:pt x="248" y="62"/>
                  <a:pt x="279" y="62"/>
                  <a:pt x="310" y="62"/>
                </a:cubicBezTo>
                <a:lnTo>
                  <a:pt x="310" y="62"/>
                </a:lnTo>
                <a:lnTo>
                  <a:pt x="310" y="62"/>
                </a:lnTo>
                <a:lnTo>
                  <a:pt x="310" y="62"/>
                </a:lnTo>
                <a:cubicBezTo>
                  <a:pt x="342" y="62"/>
                  <a:pt x="342" y="62"/>
                  <a:pt x="342" y="62"/>
                </a:cubicBezTo>
                <a:cubicBezTo>
                  <a:pt x="372" y="62"/>
                  <a:pt x="372" y="31"/>
                  <a:pt x="403" y="31"/>
                </a:cubicBezTo>
                <a:cubicBezTo>
                  <a:pt x="403" y="31"/>
                  <a:pt x="434" y="31"/>
                  <a:pt x="466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6" name="Freeform 183"/>
          <p:cNvSpPr>
            <a:spLocks noChangeArrowheads="1"/>
          </p:cNvSpPr>
          <p:nvPr/>
        </p:nvSpPr>
        <p:spPr bwMode="auto">
          <a:xfrm>
            <a:off x="2916340" y="1746422"/>
            <a:ext cx="23529" cy="13579"/>
          </a:xfrm>
          <a:custGeom>
            <a:avLst/>
            <a:gdLst>
              <a:gd name="T0" fmla="*/ 0 w 63"/>
              <a:gd name="T1" fmla="*/ 0 h 32"/>
              <a:gd name="T2" fmla="*/ 0 w 63"/>
              <a:gd name="T3" fmla="*/ 0 h 32"/>
              <a:gd name="T4" fmla="*/ 0 w 63"/>
              <a:gd name="T5" fmla="*/ 31 h 32"/>
              <a:gd name="T6" fmla="*/ 62 w 63"/>
              <a:gd name="T7" fmla="*/ 31 h 32"/>
              <a:gd name="T8" fmla="*/ 31 w 63"/>
              <a:gd name="T9" fmla="*/ 31 h 32"/>
              <a:gd name="T10" fmla="*/ 0 w 63"/>
              <a:gd name="T11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3" h="32">
                <a:moveTo>
                  <a:pt x="0" y="0"/>
                </a:moveTo>
                <a:lnTo>
                  <a:pt x="0" y="0"/>
                </a:lnTo>
                <a:lnTo>
                  <a:pt x="0" y="31"/>
                </a:lnTo>
                <a:cubicBezTo>
                  <a:pt x="31" y="31"/>
                  <a:pt x="31" y="31"/>
                  <a:pt x="62" y="31"/>
                </a:cubicBezTo>
                <a:cubicBezTo>
                  <a:pt x="62" y="31"/>
                  <a:pt x="62" y="31"/>
                  <a:pt x="31" y="31"/>
                </a:cubicBezTo>
                <a:cubicBezTo>
                  <a:pt x="31" y="31"/>
                  <a:pt x="31" y="0"/>
                  <a:pt x="0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7" name="Freeform 184"/>
          <p:cNvSpPr>
            <a:spLocks noChangeArrowheads="1"/>
          </p:cNvSpPr>
          <p:nvPr/>
        </p:nvSpPr>
        <p:spPr bwMode="auto">
          <a:xfrm>
            <a:off x="2820547" y="1882216"/>
            <a:ext cx="131087" cy="13579"/>
          </a:xfrm>
          <a:custGeom>
            <a:avLst/>
            <a:gdLst>
              <a:gd name="T0" fmla="*/ 279 w 342"/>
              <a:gd name="T1" fmla="*/ 31 h 32"/>
              <a:gd name="T2" fmla="*/ 279 w 342"/>
              <a:gd name="T3" fmla="*/ 31 h 32"/>
              <a:gd name="T4" fmla="*/ 248 w 342"/>
              <a:gd name="T5" fmla="*/ 31 h 32"/>
              <a:gd name="T6" fmla="*/ 248 w 342"/>
              <a:gd name="T7" fmla="*/ 31 h 32"/>
              <a:gd name="T8" fmla="*/ 217 w 342"/>
              <a:gd name="T9" fmla="*/ 31 h 32"/>
              <a:gd name="T10" fmla="*/ 186 w 342"/>
              <a:gd name="T11" fmla="*/ 31 h 32"/>
              <a:gd name="T12" fmla="*/ 155 w 342"/>
              <a:gd name="T13" fmla="*/ 31 h 32"/>
              <a:gd name="T14" fmla="*/ 124 w 342"/>
              <a:gd name="T15" fmla="*/ 0 h 32"/>
              <a:gd name="T16" fmla="*/ 124 w 342"/>
              <a:gd name="T17" fmla="*/ 0 h 32"/>
              <a:gd name="T18" fmla="*/ 93 w 342"/>
              <a:gd name="T19" fmla="*/ 0 h 32"/>
              <a:gd name="T20" fmla="*/ 62 w 342"/>
              <a:gd name="T21" fmla="*/ 0 h 32"/>
              <a:gd name="T22" fmla="*/ 31 w 342"/>
              <a:gd name="T23" fmla="*/ 0 h 32"/>
              <a:gd name="T24" fmla="*/ 31 w 342"/>
              <a:gd name="T25" fmla="*/ 0 h 32"/>
              <a:gd name="T26" fmla="*/ 0 w 342"/>
              <a:gd name="T27" fmla="*/ 31 h 32"/>
              <a:gd name="T28" fmla="*/ 0 w 342"/>
              <a:gd name="T29" fmla="*/ 31 h 32"/>
              <a:gd name="T30" fmla="*/ 31 w 342"/>
              <a:gd name="T31" fmla="*/ 31 h 32"/>
              <a:gd name="T32" fmla="*/ 62 w 342"/>
              <a:gd name="T33" fmla="*/ 31 h 32"/>
              <a:gd name="T34" fmla="*/ 93 w 342"/>
              <a:gd name="T35" fmla="*/ 0 h 32"/>
              <a:gd name="T36" fmla="*/ 93 w 342"/>
              <a:gd name="T37" fmla="*/ 31 h 32"/>
              <a:gd name="T38" fmla="*/ 93 w 342"/>
              <a:gd name="T39" fmla="*/ 31 h 32"/>
              <a:gd name="T40" fmla="*/ 124 w 342"/>
              <a:gd name="T41" fmla="*/ 31 h 32"/>
              <a:gd name="T42" fmla="*/ 155 w 342"/>
              <a:gd name="T43" fmla="*/ 31 h 32"/>
              <a:gd name="T44" fmla="*/ 155 w 342"/>
              <a:gd name="T45" fmla="*/ 31 h 32"/>
              <a:gd name="T46" fmla="*/ 186 w 342"/>
              <a:gd name="T47" fmla="*/ 31 h 32"/>
              <a:gd name="T48" fmla="*/ 186 w 342"/>
              <a:gd name="T49" fmla="*/ 31 h 32"/>
              <a:gd name="T50" fmla="*/ 186 w 342"/>
              <a:gd name="T51" fmla="*/ 31 h 32"/>
              <a:gd name="T52" fmla="*/ 279 w 342"/>
              <a:gd name="T53" fmla="*/ 31 h 32"/>
              <a:gd name="T54" fmla="*/ 279 w 342"/>
              <a:gd name="T55" fmla="*/ 31 h 32"/>
              <a:gd name="T56" fmla="*/ 310 w 342"/>
              <a:gd name="T57" fmla="*/ 31 h 32"/>
              <a:gd name="T58" fmla="*/ 310 w 342"/>
              <a:gd name="T59" fmla="*/ 31 h 32"/>
              <a:gd name="T60" fmla="*/ 341 w 342"/>
              <a:gd name="T61" fmla="*/ 31 h 32"/>
              <a:gd name="T62" fmla="*/ 341 w 342"/>
              <a:gd name="T63" fmla="*/ 31 h 32"/>
              <a:gd name="T64" fmla="*/ 341 w 342"/>
              <a:gd name="T65" fmla="*/ 0 h 32"/>
              <a:gd name="T66" fmla="*/ 341 w 342"/>
              <a:gd name="T67" fmla="*/ 0 h 32"/>
              <a:gd name="T68" fmla="*/ 341 w 342"/>
              <a:gd name="T69" fmla="*/ 0 h 32"/>
              <a:gd name="T70" fmla="*/ 279 w 342"/>
              <a:gd name="T71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42" h="32">
                <a:moveTo>
                  <a:pt x="279" y="31"/>
                </a:moveTo>
                <a:lnTo>
                  <a:pt x="279" y="31"/>
                </a:lnTo>
                <a:lnTo>
                  <a:pt x="248" y="31"/>
                </a:lnTo>
                <a:lnTo>
                  <a:pt x="248" y="31"/>
                </a:lnTo>
                <a:lnTo>
                  <a:pt x="217" y="31"/>
                </a:lnTo>
                <a:lnTo>
                  <a:pt x="186" y="31"/>
                </a:lnTo>
                <a:cubicBezTo>
                  <a:pt x="155" y="31"/>
                  <a:pt x="155" y="31"/>
                  <a:pt x="155" y="31"/>
                </a:cubicBezTo>
                <a:cubicBezTo>
                  <a:pt x="124" y="0"/>
                  <a:pt x="124" y="0"/>
                  <a:pt x="124" y="0"/>
                </a:cubicBezTo>
                <a:lnTo>
                  <a:pt x="124" y="0"/>
                </a:lnTo>
                <a:cubicBezTo>
                  <a:pt x="93" y="0"/>
                  <a:pt x="93" y="0"/>
                  <a:pt x="93" y="0"/>
                </a:cubicBezTo>
                <a:lnTo>
                  <a:pt x="62" y="0"/>
                </a:lnTo>
                <a:lnTo>
                  <a:pt x="31" y="0"/>
                </a:lnTo>
                <a:lnTo>
                  <a:pt x="31" y="0"/>
                </a:lnTo>
                <a:cubicBezTo>
                  <a:pt x="31" y="0"/>
                  <a:pt x="31" y="31"/>
                  <a:pt x="0" y="31"/>
                </a:cubicBezTo>
                <a:lnTo>
                  <a:pt x="0" y="31"/>
                </a:lnTo>
                <a:cubicBezTo>
                  <a:pt x="31" y="31"/>
                  <a:pt x="31" y="31"/>
                  <a:pt x="31" y="31"/>
                </a:cubicBezTo>
                <a:lnTo>
                  <a:pt x="62" y="31"/>
                </a:lnTo>
                <a:cubicBezTo>
                  <a:pt x="62" y="31"/>
                  <a:pt x="62" y="0"/>
                  <a:pt x="93" y="0"/>
                </a:cubicBezTo>
                <a:lnTo>
                  <a:pt x="93" y="31"/>
                </a:lnTo>
                <a:lnTo>
                  <a:pt x="93" y="31"/>
                </a:lnTo>
                <a:cubicBezTo>
                  <a:pt x="124" y="31"/>
                  <a:pt x="124" y="31"/>
                  <a:pt x="124" y="31"/>
                </a:cubicBezTo>
                <a:cubicBezTo>
                  <a:pt x="155" y="31"/>
                  <a:pt x="155" y="31"/>
                  <a:pt x="155" y="31"/>
                </a:cubicBezTo>
                <a:lnTo>
                  <a:pt x="155" y="31"/>
                </a:lnTo>
                <a:cubicBezTo>
                  <a:pt x="186" y="31"/>
                  <a:pt x="186" y="31"/>
                  <a:pt x="186" y="31"/>
                </a:cubicBezTo>
                <a:lnTo>
                  <a:pt x="186" y="31"/>
                </a:lnTo>
                <a:lnTo>
                  <a:pt x="186" y="31"/>
                </a:lnTo>
                <a:cubicBezTo>
                  <a:pt x="217" y="31"/>
                  <a:pt x="248" y="31"/>
                  <a:pt x="279" y="31"/>
                </a:cubicBezTo>
                <a:lnTo>
                  <a:pt x="279" y="31"/>
                </a:lnTo>
                <a:cubicBezTo>
                  <a:pt x="279" y="31"/>
                  <a:pt x="279" y="31"/>
                  <a:pt x="310" y="31"/>
                </a:cubicBezTo>
                <a:lnTo>
                  <a:pt x="310" y="31"/>
                </a:lnTo>
                <a:lnTo>
                  <a:pt x="341" y="31"/>
                </a:lnTo>
                <a:lnTo>
                  <a:pt x="341" y="31"/>
                </a:lnTo>
                <a:lnTo>
                  <a:pt x="341" y="0"/>
                </a:lnTo>
                <a:lnTo>
                  <a:pt x="341" y="0"/>
                </a:lnTo>
                <a:lnTo>
                  <a:pt x="341" y="0"/>
                </a:lnTo>
                <a:cubicBezTo>
                  <a:pt x="341" y="0"/>
                  <a:pt x="310" y="31"/>
                  <a:pt x="279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8" name="Freeform 185"/>
          <p:cNvSpPr>
            <a:spLocks noChangeArrowheads="1"/>
          </p:cNvSpPr>
          <p:nvPr/>
        </p:nvSpPr>
        <p:spPr bwMode="auto">
          <a:xfrm>
            <a:off x="2928105" y="1855057"/>
            <a:ext cx="23529" cy="1940"/>
          </a:xfrm>
          <a:custGeom>
            <a:avLst/>
            <a:gdLst>
              <a:gd name="T0" fmla="*/ 0 w 63"/>
              <a:gd name="T1" fmla="*/ 0 h 1"/>
              <a:gd name="T2" fmla="*/ 0 w 63"/>
              <a:gd name="T3" fmla="*/ 0 h 1"/>
              <a:gd name="T4" fmla="*/ 0 w 63"/>
              <a:gd name="T5" fmla="*/ 0 h 1"/>
              <a:gd name="T6" fmla="*/ 0 w 63"/>
              <a:gd name="T7" fmla="*/ 0 h 1"/>
              <a:gd name="T8" fmla="*/ 62 w 63"/>
              <a:gd name="T9" fmla="*/ 0 h 1"/>
              <a:gd name="T10" fmla="*/ 31 w 63"/>
              <a:gd name="T11" fmla="*/ 0 h 1"/>
              <a:gd name="T12" fmla="*/ 0 w 63"/>
              <a:gd name="T13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62" y="0"/>
                  <a:pt x="62" y="0"/>
                  <a:pt x="62" y="0"/>
                </a:cubicBezTo>
                <a:lnTo>
                  <a:pt x="31" y="0"/>
                </a:lnTo>
                <a:lnTo>
                  <a:pt x="0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89" name="Freeform 186"/>
          <p:cNvSpPr>
            <a:spLocks noChangeArrowheads="1"/>
          </p:cNvSpPr>
          <p:nvPr/>
        </p:nvSpPr>
        <p:spPr bwMode="auto">
          <a:xfrm>
            <a:off x="2998690" y="1732842"/>
            <a:ext cx="82349" cy="27159"/>
          </a:xfrm>
          <a:custGeom>
            <a:avLst/>
            <a:gdLst>
              <a:gd name="T0" fmla="*/ 186 w 218"/>
              <a:gd name="T1" fmla="*/ 0 h 63"/>
              <a:gd name="T2" fmla="*/ 186 w 218"/>
              <a:gd name="T3" fmla="*/ 0 h 63"/>
              <a:gd name="T4" fmla="*/ 186 w 218"/>
              <a:gd name="T5" fmla="*/ 0 h 63"/>
              <a:gd name="T6" fmla="*/ 124 w 218"/>
              <a:gd name="T7" fmla="*/ 0 h 63"/>
              <a:gd name="T8" fmla="*/ 92 w 218"/>
              <a:gd name="T9" fmla="*/ 0 h 63"/>
              <a:gd name="T10" fmla="*/ 62 w 218"/>
              <a:gd name="T11" fmla="*/ 31 h 63"/>
              <a:gd name="T12" fmla="*/ 62 w 218"/>
              <a:gd name="T13" fmla="*/ 31 h 63"/>
              <a:gd name="T14" fmla="*/ 0 w 218"/>
              <a:gd name="T15" fmla="*/ 0 h 63"/>
              <a:gd name="T16" fmla="*/ 0 w 218"/>
              <a:gd name="T17" fmla="*/ 0 h 63"/>
              <a:gd name="T18" fmla="*/ 0 w 218"/>
              <a:gd name="T19" fmla="*/ 0 h 63"/>
              <a:gd name="T20" fmla="*/ 0 w 218"/>
              <a:gd name="T21" fmla="*/ 31 h 63"/>
              <a:gd name="T22" fmla="*/ 62 w 218"/>
              <a:gd name="T23" fmla="*/ 31 h 63"/>
              <a:gd name="T24" fmla="*/ 62 w 218"/>
              <a:gd name="T25" fmla="*/ 62 h 63"/>
              <a:gd name="T26" fmla="*/ 62 w 218"/>
              <a:gd name="T27" fmla="*/ 62 h 63"/>
              <a:gd name="T28" fmla="*/ 62 w 218"/>
              <a:gd name="T29" fmla="*/ 62 h 63"/>
              <a:gd name="T30" fmla="*/ 92 w 218"/>
              <a:gd name="T31" fmla="*/ 62 h 63"/>
              <a:gd name="T32" fmla="*/ 92 w 218"/>
              <a:gd name="T33" fmla="*/ 62 h 63"/>
              <a:gd name="T34" fmla="*/ 124 w 218"/>
              <a:gd name="T35" fmla="*/ 62 h 63"/>
              <a:gd name="T36" fmla="*/ 186 w 218"/>
              <a:gd name="T37" fmla="*/ 31 h 63"/>
              <a:gd name="T38" fmla="*/ 217 w 218"/>
              <a:gd name="T39" fmla="*/ 31 h 63"/>
              <a:gd name="T40" fmla="*/ 186 w 218"/>
              <a:gd name="T41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8" h="63">
                <a:moveTo>
                  <a:pt x="186" y="0"/>
                </a:moveTo>
                <a:lnTo>
                  <a:pt x="186" y="0"/>
                </a:lnTo>
                <a:lnTo>
                  <a:pt x="186" y="0"/>
                </a:lnTo>
                <a:cubicBezTo>
                  <a:pt x="155" y="0"/>
                  <a:pt x="155" y="0"/>
                  <a:pt x="124" y="0"/>
                </a:cubicBezTo>
                <a:lnTo>
                  <a:pt x="92" y="0"/>
                </a:lnTo>
                <a:cubicBezTo>
                  <a:pt x="92" y="31"/>
                  <a:pt x="62" y="31"/>
                  <a:pt x="62" y="31"/>
                </a:cubicBezTo>
                <a:lnTo>
                  <a:pt x="62" y="31"/>
                </a:lnTo>
                <a:cubicBezTo>
                  <a:pt x="31" y="31"/>
                  <a:pt x="31" y="0"/>
                  <a:pt x="0" y="0"/>
                </a:cubicBezTo>
                <a:lnTo>
                  <a:pt x="0" y="0"/>
                </a:lnTo>
                <a:lnTo>
                  <a:pt x="0" y="0"/>
                </a:lnTo>
                <a:lnTo>
                  <a:pt x="0" y="31"/>
                </a:lnTo>
                <a:cubicBezTo>
                  <a:pt x="31" y="31"/>
                  <a:pt x="62" y="31"/>
                  <a:pt x="62" y="31"/>
                </a:cubicBezTo>
                <a:cubicBezTo>
                  <a:pt x="62" y="62"/>
                  <a:pt x="62" y="62"/>
                  <a:pt x="62" y="62"/>
                </a:cubicBezTo>
                <a:lnTo>
                  <a:pt x="62" y="62"/>
                </a:lnTo>
                <a:lnTo>
                  <a:pt x="62" y="62"/>
                </a:lnTo>
                <a:lnTo>
                  <a:pt x="92" y="62"/>
                </a:lnTo>
                <a:lnTo>
                  <a:pt x="92" y="62"/>
                </a:lnTo>
                <a:cubicBezTo>
                  <a:pt x="92" y="62"/>
                  <a:pt x="92" y="62"/>
                  <a:pt x="124" y="62"/>
                </a:cubicBezTo>
                <a:cubicBezTo>
                  <a:pt x="155" y="62"/>
                  <a:pt x="186" y="31"/>
                  <a:pt x="186" y="31"/>
                </a:cubicBezTo>
                <a:lnTo>
                  <a:pt x="217" y="31"/>
                </a:lnTo>
                <a:cubicBezTo>
                  <a:pt x="186" y="0"/>
                  <a:pt x="186" y="0"/>
                  <a:pt x="186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0" name="Freeform 187"/>
          <p:cNvSpPr>
            <a:spLocks noChangeArrowheads="1"/>
          </p:cNvSpPr>
          <p:nvPr/>
        </p:nvSpPr>
        <p:spPr bwMode="auto">
          <a:xfrm>
            <a:off x="2975161" y="1773580"/>
            <a:ext cx="35292" cy="1940"/>
          </a:xfrm>
          <a:custGeom>
            <a:avLst/>
            <a:gdLst>
              <a:gd name="T0" fmla="*/ 0 w 94"/>
              <a:gd name="T1" fmla="*/ 0 h 1"/>
              <a:gd name="T2" fmla="*/ 0 w 94"/>
              <a:gd name="T3" fmla="*/ 0 h 1"/>
              <a:gd name="T4" fmla="*/ 31 w 94"/>
              <a:gd name="T5" fmla="*/ 0 h 1"/>
              <a:gd name="T6" fmla="*/ 62 w 94"/>
              <a:gd name="T7" fmla="*/ 0 h 1"/>
              <a:gd name="T8" fmla="*/ 93 w 94"/>
              <a:gd name="T9" fmla="*/ 0 h 1"/>
              <a:gd name="T10" fmla="*/ 93 w 94"/>
              <a:gd name="T11" fmla="*/ 0 h 1"/>
              <a:gd name="T12" fmla="*/ 62 w 94"/>
              <a:gd name="T13" fmla="*/ 0 h 1"/>
              <a:gd name="T14" fmla="*/ 0 w 94"/>
              <a:gd name="T1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4" h="1">
                <a:moveTo>
                  <a:pt x="0" y="0"/>
                </a:moveTo>
                <a:lnTo>
                  <a:pt x="0" y="0"/>
                </a:lnTo>
                <a:cubicBezTo>
                  <a:pt x="31" y="0"/>
                  <a:pt x="31" y="0"/>
                  <a:pt x="31" y="0"/>
                </a:cubicBezTo>
                <a:cubicBezTo>
                  <a:pt x="62" y="0"/>
                  <a:pt x="62" y="0"/>
                  <a:pt x="62" y="0"/>
                </a:cubicBezTo>
                <a:lnTo>
                  <a:pt x="93" y="0"/>
                </a:lnTo>
                <a:lnTo>
                  <a:pt x="93" y="0"/>
                </a:lnTo>
                <a:lnTo>
                  <a:pt x="62" y="0"/>
                </a:lnTo>
                <a:lnTo>
                  <a:pt x="0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1" name="Freeform 188"/>
          <p:cNvSpPr>
            <a:spLocks noChangeArrowheads="1"/>
          </p:cNvSpPr>
          <p:nvPr/>
        </p:nvSpPr>
        <p:spPr bwMode="auto">
          <a:xfrm>
            <a:off x="2975161" y="1732842"/>
            <a:ext cx="389898" cy="137735"/>
          </a:xfrm>
          <a:custGeom>
            <a:avLst/>
            <a:gdLst>
              <a:gd name="T0" fmla="*/ 930 w 1024"/>
              <a:gd name="T1" fmla="*/ 62 h 311"/>
              <a:gd name="T2" fmla="*/ 961 w 1024"/>
              <a:gd name="T3" fmla="*/ 31 h 311"/>
              <a:gd name="T4" fmla="*/ 991 w 1024"/>
              <a:gd name="T5" fmla="*/ 31 h 311"/>
              <a:gd name="T6" fmla="*/ 1023 w 1024"/>
              <a:gd name="T7" fmla="*/ 31 h 311"/>
              <a:gd name="T8" fmla="*/ 991 w 1024"/>
              <a:gd name="T9" fmla="*/ 0 h 311"/>
              <a:gd name="T10" fmla="*/ 930 w 1024"/>
              <a:gd name="T11" fmla="*/ 0 h 311"/>
              <a:gd name="T12" fmla="*/ 899 w 1024"/>
              <a:gd name="T13" fmla="*/ 0 h 311"/>
              <a:gd name="T14" fmla="*/ 806 w 1024"/>
              <a:gd name="T15" fmla="*/ 31 h 311"/>
              <a:gd name="T16" fmla="*/ 743 w 1024"/>
              <a:gd name="T17" fmla="*/ 31 h 311"/>
              <a:gd name="T18" fmla="*/ 713 w 1024"/>
              <a:gd name="T19" fmla="*/ 0 h 311"/>
              <a:gd name="T20" fmla="*/ 682 w 1024"/>
              <a:gd name="T21" fmla="*/ 0 h 311"/>
              <a:gd name="T22" fmla="*/ 651 w 1024"/>
              <a:gd name="T23" fmla="*/ 0 h 311"/>
              <a:gd name="T24" fmla="*/ 589 w 1024"/>
              <a:gd name="T25" fmla="*/ 0 h 311"/>
              <a:gd name="T26" fmla="*/ 558 w 1024"/>
              <a:gd name="T27" fmla="*/ 0 h 311"/>
              <a:gd name="T28" fmla="*/ 495 w 1024"/>
              <a:gd name="T29" fmla="*/ 0 h 311"/>
              <a:gd name="T30" fmla="*/ 434 w 1024"/>
              <a:gd name="T31" fmla="*/ 31 h 311"/>
              <a:gd name="T32" fmla="*/ 310 w 1024"/>
              <a:gd name="T33" fmla="*/ 0 h 311"/>
              <a:gd name="T34" fmla="*/ 310 w 1024"/>
              <a:gd name="T35" fmla="*/ 124 h 311"/>
              <a:gd name="T36" fmla="*/ 248 w 1024"/>
              <a:gd name="T37" fmla="*/ 124 h 311"/>
              <a:gd name="T38" fmla="*/ 217 w 1024"/>
              <a:gd name="T39" fmla="*/ 155 h 311"/>
              <a:gd name="T40" fmla="*/ 154 w 1024"/>
              <a:gd name="T41" fmla="*/ 155 h 311"/>
              <a:gd name="T42" fmla="*/ 93 w 1024"/>
              <a:gd name="T43" fmla="*/ 186 h 311"/>
              <a:gd name="T44" fmla="*/ 31 w 1024"/>
              <a:gd name="T45" fmla="*/ 217 h 311"/>
              <a:gd name="T46" fmla="*/ 31 w 1024"/>
              <a:gd name="T47" fmla="*/ 217 h 311"/>
              <a:gd name="T48" fmla="*/ 0 w 1024"/>
              <a:gd name="T49" fmla="*/ 248 h 311"/>
              <a:gd name="T50" fmla="*/ 0 w 1024"/>
              <a:gd name="T51" fmla="*/ 310 h 311"/>
              <a:gd name="T52" fmla="*/ 31 w 1024"/>
              <a:gd name="T53" fmla="*/ 310 h 311"/>
              <a:gd name="T54" fmla="*/ 93 w 1024"/>
              <a:gd name="T55" fmla="*/ 310 h 311"/>
              <a:gd name="T56" fmla="*/ 186 w 1024"/>
              <a:gd name="T57" fmla="*/ 310 h 311"/>
              <a:gd name="T58" fmla="*/ 217 w 1024"/>
              <a:gd name="T59" fmla="*/ 279 h 311"/>
              <a:gd name="T60" fmla="*/ 248 w 1024"/>
              <a:gd name="T61" fmla="*/ 279 h 311"/>
              <a:gd name="T62" fmla="*/ 279 w 1024"/>
              <a:gd name="T63" fmla="*/ 248 h 311"/>
              <a:gd name="T64" fmla="*/ 217 w 1024"/>
              <a:gd name="T65" fmla="*/ 248 h 311"/>
              <a:gd name="T66" fmla="*/ 154 w 1024"/>
              <a:gd name="T67" fmla="*/ 217 h 311"/>
              <a:gd name="T68" fmla="*/ 217 w 1024"/>
              <a:gd name="T69" fmla="*/ 186 h 311"/>
              <a:gd name="T70" fmla="*/ 279 w 1024"/>
              <a:gd name="T71" fmla="*/ 186 h 311"/>
              <a:gd name="T72" fmla="*/ 341 w 1024"/>
              <a:gd name="T73" fmla="*/ 186 h 311"/>
              <a:gd name="T74" fmla="*/ 371 w 1024"/>
              <a:gd name="T75" fmla="*/ 186 h 311"/>
              <a:gd name="T76" fmla="*/ 403 w 1024"/>
              <a:gd name="T77" fmla="*/ 155 h 311"/>
              <a:gd name="T78" fmla="*/ 495 w 1024"/>
              <a:gd name="T79" fmla="*/ 155 h 311"/>
              <a:gd name="T80" fmla="*/ 527 w 1024"/>
              <a:gd name="T81" fmla="*/ 155 h 311"/>
              <a:gd name="T82" fmla="*/ 558 w 1024"/>
              <a:gd name="T83" fmla="*/ 155 h 311"/>
              <a:gd name="T84" fmla="*/ 558 w 1024"/>
              <a:gd name="T85" fmla="*/ 93 h 311"/>
              <a:gd name="T86" fmla="*/ 651 w 1024"/>
              <a:gd name="T87" fmla="*/ 124 h 311"/>
              <a:gd name="T88" fmla="*/ 775 w 1024"/>
              <a:gd name="T89" fmla="*/ 93 h 311"/>
              <a:gd name="T90" fmla="*/ 775 w 1024"/>
              <a:gd name="T91" fmla="*/ 93 h 311"/>
              <a:gd name="T92" fmla="*/ 899 w 1024"/>
              <a:gd name="T93" fmla="*/ 62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24" h="311">
                <a:moveTo>
                  <a:pt x="930" y="62"/>
                </a:moveTo>
                <a:lnTo>
                  <a:pt x="930" y="62"/>
                </a:lnTo>
                <a:cubicBezTo>
                  <a:pt x="930" y="62"/>
                  <a:pt x="930" y="62"/>
                  <a:pt x="930" y="31"/>
                </a:cubicBezTo>
                <a:cubicBezTo>
                  <a:pt x="961" y="31"/>
                  <a:pt x="961" y="31"/>
                  <a:pt x="961" y="31"/>
                </a:cubicBezTo>
                <a:lnTo>
                  <a:pt x="991" y="31"/>
                </a:lnTo>
                <a:lnTo>
                  <a:pt x="991" y="31"/>
                </a:lnTo>
                <a:cubicBezTo>
                  <a:pt x="1023" y="31"/>
                  <a:pt x="1023" y="31"/>
                  <a:pt x="1023" y="31"/>
                </a:cubicBezTo>
                <a:lnTo>
                  <a:pt x="1023" y="31"/>
                </a:lnTo>
                <a:lnTo>
                  <a:pt x="1023" y="31"/>
                </a:lnTo>
                <a:cubicBezTo>
                  <a:pt x="991" y="31"/>
                  <a:pt x="991" y="31"/>
                  <a:pt x="991" y="0"/>
                </a:cubicBezTo>
                <a:lnTo>
                  <a:pt x="961" y="0"/>
                </a:lnTo>
                <a:cubicBezTo>
                  <a:pt x="961" y="0"/>
                  <a:pt x="961" y="0"/>
                  <a:pt x="930" y="0"/>
                </a:cubicBezTo>
                <a:cubicBezTo>
                  <a:pt x="930" y="0"/>
                  <a:pt x="930" y="0"/>
                  <a:pt x="899" y="0"/>
                </a:cubicBezTo>
                <a:lnTo>
                  <a:pt x="899" y="0"/>
                </a:lnTo>
                <a:lnTo>
                  <a:pt x="867" y="0"/>
                </a:lnTo>
                <a:cubicBezTo>
                  <a:pt x="867" y="0"/>
                  <a:pt x="837" y="0"/>
                  <a:pt x="806" y="31"/>
                </a:cubicBezTo>
                <a:lnTo>
                  <a:pt x="806" y="31"/>
                </a:lnTo>
                <a:cubicBezTo>
                  <a:pt x="775" y="31"/>
                  <a:pt x="775" y="31"/>
                  <a:pt x="743" y="31"/>
                </a:cubicBezTo>
                <a:lnTo>
                  <a:pt x="743" y="31"/>
                </a:lnTo>
                <a:cubicBezTo>
                  <a:pt x="743" y="0"/>
                  <a:pt x="713" y="0"/>
                  <a:pt x="713" y="0"/>
                </a:cubicBezTo>
                <a:lnTo>
                  <a:pt x="713" y="0"/>
                </a:lnTo>
                <a:cubicBezTo>
                  <a:pt x="713" y="0"/>
                  <a:pt x="713" y="0"/>
                  <a:pt x="682" y="0"/>
                </a:cubicBezTo>
                <a:lnTo>
                  <a:pt x="682" y="0"/>
                </a:lnTo>
                <a:lnTo>
                  <a:pt x="651" y="0"/>
                </a:lnTo>
                <a:lnTo>
                  <a:pt x="651" y="0"/>
                </a:lnTo>
                <a:cubicBezTo>
                  <a:pt x="619" y="0"/>
                  <a:pt x="589" y="0"/>
                  <a:pt x="589" y="0"/>
                </a:cubicBezTo>
                <a:lnTo>
                  <a:pt x="558" y="0"/>
                </a:lnTo>
                <a:lnTo>
                  <a:pt x="558" y="0"/>
                </a:lnTo>
                <a:cubicBezTo>
                  <a:pt x="527" y="0"/>
                  <a:pt x="527" y="0"/>
                  <a:pt x="495" y="0"/>
                </a:cubicBezTo>
                <a:lnTo>
                  <a:pt x="495" y="0"/>
                </a:lnTo>
                <a:cubicBezTo>
                  <a:pt x="495" y="31"/>
                  <a:pt x="495" y="31"/>
                  <a:pt x="465" y="31"/>
                </a:cubicBezTo>
                <a:cubicBezTo>
                  <a:pt x="465" y="31"/>
                  <a:pt x="465" y="31"/>
                  <a:pt x="434" y="31"/>
                </a:cubicBezTo>
                <a:cubicBezTo>
                  <a:pt x="403" y="0"/>
                  <a:pt x="371" y="0"/>
                  <a:pt x="341" y="0"/>
                </a:cubicBezTo>
                <a:lnTo>
                  <a:pt x="310" y="0"/>
                </a:lnTo>
                <a:cubicBezTo>
                  <a:pt x="310" y="124"/>
                  <a:pt x="310" y="124"/>
                  <a:pt x="310" y="124"/>
                </a:cubicBezTo>
                <a:lnTo>
                  <a:pt x="310" y="124"/>
                </a:lnTo>
                <a:lnTo>
                  <a:pt x="279" y="124"/>
                </a:lnTo>
                <a:lnTo>
                  <a:pt x="248" y="124"/>
                </a:lnTo>
                <a:lnTo>
                  <a:pt x="217" y="124"/>
                </a:lnTo>
                <a:lnTo>
                  <a:pt x="217" y="155"/>
                </a:lnTo>
                <a:cubicBezTo>
                  <a:pt x="217" y="155"/>
                  <a:pt x="217" y="155"/>
                  <a:pt x="186" y="155"/>
                </a:cubicBezTo>
                <a:cubicBezTo>
                  <a:pt x="186" y="155"/>
                  <a:pt x="186" y="155"/>
                  <a:pt x="154" y="155"/>
                </a:cubicBezTo>
                <a:cubicBezTo>
                  <a:pt x="154" y="155"/>
                  <a:pt x="124" y="155"/>
                  <a:pt x="62" y="155"/>
                </a:cubicBezTo>
                <a:cubicBezTo>
                  <a:pt x="93" y="186"/>
                  <a:pt x="93" y="186"/>
                  <a:pt x="93" y="186"/>
                </a:cubicBezTo>
                <a:cubicBezTo>
                  <a:pt x="93" y="186"/>
                  <a:pt x="93" y="217"/>
                  <a:pt x="62" y="217"/>
                </a:cubicBezTo>
                <a:cubicBezTo>
                  <a:pt x="62" y="217"/>
                  <a:pt x="62" y="217"/>
                  <a:pt x="31" y="217"/>
                </a:cubicBezTo>
                <a:lnTo>
                  <a:pt x="31" y="217"/>
                </a:lnTo>
                <a:lnTo>
                  <a:pt x="31" y="217"/>
                </a:lnTo>
                <a:cubicBezTo>
                  <a:pt x="31" y="217"/>
                  <a:pt x="31" y="248"/>
                  <a:pt x="0" y="248"/>
                </a:cubicBezTo>
                <a:lnTo>
                  <a:pt x="0" y="248"/>
                </a:lnTo>
                <a:cubicBezTo>
                  <a:pt x="62" y="248"/>
                  <a:pt x="62" y="248"/>
                  <a:pt x="62" y="248"/>
                </a:cubicBezTo>
                <a:cubicBezTo>
                  <a:pt x="0" y="310"/>
                  <a:pt x="0" y="310"/>
                  <a:pt x="0" y="310"/>
                </a:cubicBezTo>
                <a:lnTo>
                  <a:pt x="0" y="310"/>
                </a:lnTo>
                <a:cubicBezTo>
                  <a:pt x="31" y="310"/>
                  <a:pt x="31" y="310"/>
                  <a:pt x="31" y="310"/>
                </a:cubicBezTo>
                <a:cubicBezTo>
                  <a:pt x="62" y="310"/>
                  <a:pt x="62" y="310"/>
                  <a:pt x="62" y="310"/>
                </a:cubicBezTo>
                <a:cubicBezTo>
                  <a:pt x="62" y="310"/>
                  <a:pt x="62" y="310"/>
                  <a:pt x="93" y="310"/>
                </a:cubicBezTo>
                <a:cubicBezTo>
                  <a:pt x="93" y="310"/>
                  <a:pt x="124" y="310"/>
                  <a:pt x="154" y="310"/>
                </a:cubicBezTo>
                <a:cubicBezTo>
                  <a:pt x="154" y="310"/>
                  <a:pt x="154" y="310"/>
                  <a:pt x="186" y="310"/>
                </a:cubicBezTo>
                <a:cubicBezTo>
                  <a:pt x="186" y="310"/>
                  <a:pt x="154" y="310"/>
                  <a:pt x="186" y="279"/>
                </a:cubicBezTo>
                <a:cubicBezTo>
                  <a:pt x="186" y="279"/>
                  <a:pt x="186" y="279"/>
                  <a:pt x="217" y="279"/>
                </a:cubicBezTo>
                <a:lnTo>
                  <a:pt x="217" y="279"/>
                </a:lnTo>
                <a:lnTo>
                  <a:pt x="248" y="279"/>
                </a:lnTo>
                <a:lnTo>
                  <a:pt x="279" y="279"/>
                </a:lnTo>
                <a:lnTo>
                  <a:pt x="279" y="248"/>
                </a:lnTo>
                <a:cubicBezTo>
                  <a:pt x="248" y="248"/>
                  <a:pt x="248" y="248"/>
                  <a:pt x="248" y="248"/>
                </a:cubicBezTo>
                <a:cubicBezTo>
                  <a:pt x="248" y="248"/>
                  <a:pt x="248" y="248"/>
                  <a:pt x="217" y="248"/>
                </a:cubicBezTo>
                <a:lnTo>
                  <a:pt x="186" y="248"/>
                </a:lnTo>
                <a:cubicBezTo>
                  <a:pt x="186" y="248"/>
                  <a:pt x="154" y="248"/>
                  <a:pt x="154" y="217"/>
                </a:cubicBezTo>
                <a:cubicBezTo>
                  <a:pt x="154" y="217"/>
                  <a:pt x="154" y="186"/>
                  <a:pt x="186" y="186"/>
                </a:cubicBezTo>
                <a:lnTo>
                  <a:pt x="217" y="186"/>
                </a:lnTo>
                <a:cubicBezTo>
                  <a:pt x="248" y="186"/>
                  <a:pt x="248" y="186"/>
                  <a:pt x="248" y="186"/>
                </a:cubicBezTo>
                <a:cubicBezTo>
                  <a:pt x="279" y="186"/>
                  <a:pt x="279" y="186"/>
                  <a:pt x="279" y="186"/>
                </a:cubicBezTo>
                <a:cubicBezTo>
                  <a:pt x="310" y="186"/>
                  <a:pt x="310" y="186"/>
                  <a:pt x="310" y="186"/>
                </a:cubicBezTo>
                <a:cubicBezTo>
                  <a:pt x="341" y="186"/>
                  <a:pt x="341" y="186"/>
                  <a:pt x="341" y="186"/>
                </a:cubicBezTo>
                <a:lnTo>
                  <a:pt x="371" y="186"/>
                </a:lnTo>
                <a:lnTo>
                  <a:pt x="371" y="186"/>
                </a:lnTo>
                <a:cubicBezTo>
                  <a:pt x="371" y="155"/>
                  <a:pt x="371" y="155"/>
                  <a:pt x="403" y="155"/>
                </a:cubicBezTo>
                <a:lnTo>
                  <a:pt x="403" y="155"/>
                </a:lnTo>
                <a:lnTo>
                  <a:pt x="434" y="155"/>
                </a:lnTo>
                <a:cubicBezTo>
                  <a:pt x="465" y="155"/>
                  <a:pt x="465" y="155"/>
                  <a:pt x="495" y="155"/>
                </a:cubicBezTo>
                <a:lnTo>
                  <a:pt x="495" y="155"/>
                </a:lnTo>
                <a:lnTo>
                  <a:pt x="527" y="155"/>
                </a:lnTo>
                <a:lnTo>
                  <a:pt x="527" y="155"/>
                </a:lnTo>
                <a:cubicBezTo>
                  <a:pt x="558" y="155"/>
                  <a:pt x="558" y="155"/>
                  <a:pt x="558" y="155"/>
                </a:cubicBezTo>
                <a:lnTo>
                  <a:pt x="558" y="124"/>
                </a:lnTo>
                <a:cubicBezTo>
                  <a:pt x="558" y="93"/>
                  <a:pt x="558" y="93"/>
                  <a:pt x="558" y="93"/>
                </a:cubicBezTo>
                <a:cubicBezTo>
                  <a:pt x="589" y="124"/>
                  <a:pt x="589" y="124"/>
                  <a:pt x="589" y="124"/>
                </a:cubicBezTo>
                <a:cubicBezTo>
                  <a:pt x="589" y="124"/>
                  <a:pt x="619" y="124"/>
                  <a:pt x="651" y="124"/>
                </a:cubicBezTo>
                <a:lnTo>
                  <a:pt x="651" y="124"/>
                </a:lnTo>
                <a:cubicBezTo>
                  <a:pt x="682" y="93"/>
                  <a:pt x="743" y="93"/>
                  <a:pt x="775" y="93"/>
                </a:cubicBezTo>
                <a:lnTo>
                  <a:pt x="775" y="93"/>
                </a:lnTo>
                <a:lnTo>
                  <a:pt x="775" y="93"/>
                </a:lnTo>
                <a:cubicBezTo>
                  <a:pt x="775" y="93"/>
                  <a:pt x="806" y="93"/>
                  <a:pt x="837" y="93"/>
                </a:cubicBezTo>
                <a:cubicBezTo>
                  <a:pt x="837" y="62"/>
                  <a:pt x="867" y="62"/>
                  <a:pt x="899" y="62"/>
                </a:cubicBezTo>
                <a:lnTo>
                  <a:pt x="930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2" name="Freeform 189"/>
          <p:cNvSpPr>
            <a:spLocks noChangeArrowheads="1"/>
          </p:cNvSpPr>
          <p:nvPr/>
        </p:nvSpPr>
        <p:spPr bwMode="auto">
          <a:xfrm>
            <a:off x="2904576" y="1814318"/>
            <a:ext cx="58821" cy="13580"/>
          </a:xfrm>
          <a:custGeom>
            <a:avLst/>
            <a:gdLst>
              <a:gd name="T0" fmla="*/ 124 w 156"/>
              <a:gd name="T1" fmla="*/ 31 h 32"/>
              <a:gd name="T2" fmla="*/ 124 w 156"/>
              <a:gd name="T3" fmla="*/ 31 h 32"/>
              <a:gd name="T4" fmla="*/ 62 w 156"/>
              <a:gd name="T5" fmla="*/ 0 h 32"/>
              <a:gd name="T6" fmla="*/ 0 w 156"/>
              <a:gd name="T7" fmla="*/ 0 h 32"/>
              <a:gd name="T8" fmla="*/ 31 w 156"/>
              <a:gd name="T9" fmla="*/ 0 h 32"/>
              <a:gd name="T10" fmla="*/ 31 w 156"/>
              <a:gd name="T11" fmla="*/ 0 h 32"/>
              <a:gd name="T12" fmla="*/ 31 w 156"/>
              <a:gd name="T13" fmla="*/ 0 h 32"/>
              <a:gd name="T14" fmla="*/ 62 w 156"/>
              <a:gd name="T15" fmla="*/ 0 h 32"/>
              <a:gd name="T16" fmla="*/ 124 w 156"/>
              <a:gd name="T17" fmla="*/ 31 h 32"/>
              <a:gd name="T18" fmla="*/ 124 w 156"/>
              <a:gd name="T19" fmla="*/ 31 h 32"/>
              <a:gd name="T20" fmla="*/ 155 w 156"/>
              <a:gd name="T21" fmla="*/ 31 h 32"/>
              <a:gd name="T22" fmla="*/ 155 w 156"/>
              <a:gd name="T23" fmla="*/ 31 h 32"/>
              <a:gd name="T24" fmla="*/ 124 w 156"/>
              <a:gd name="T25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6" h="32">
                <a:moveTo>
                  <a:pt x="124" y="31"/>
                </a:moveTo>
                <a:lnTo>
                  <a:pt x="124" y="31"/>
                </a:lnTo>
                <a:cubicBezTo>
                  <a:pt x="93" y="0"/>
                  <a:pt x="93" y="0"/>
                  <a:pt x="62" y="0"/>
                </a:cubicBezTo>
                <a:cubicBezTo>
                  <a:pt x="62" y="0"/>
                  <a:pt x="31" y="0"/>
                  <a:pt x="0" y="0"/>
                </a:cubicBezTo>
                <a:cubicBezTo>
                  <a:pt x="31" y="0"/>
                  <a:pt x="31" y="0"/>
                  <a:pt x="31" y="0"/>
                </a:cubicBezTo>
                <a:lnTo>
                  <a:pt x="31" y="0"/>
                </a:lnTo>
                <a:lnTo>
                  <a:pt x="31" y="0"/>
                </a:lnTo>
                <a:cubicBezTo>
                  <a:pt x="31" y="0"/>
                  <a:pt x="31" y="0"/>
                  <a:pt x="62" y="0"/>
                </a:cubicBezTo>
                <a:cubicBezTo>
                  <a:pt x="93" y="0"/>
                  <a:pt x="93" y="31"/>
                  <a:pt x="124" y="31"/>
                </a:cubicBezTo>
                <a:lnTo>
                  <a:pt x="124" y="31"/>
                </a:lnTo>
                <a:lnTo>
                  <a:pt x="155" y="31"/>
                </a:lnTo>
                <a:lnTo>
                  <a:pt x="155" y="31"/>
                </a:lnTo>
                <a:lnTo>
                  <a:pt x="124" y="3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3" name="Freeform 190"/>
          <p:cNvSpPr>
            <a:spLocks noChangeArrowheads="1"/>
          </p:cNvSpPr>
          <p:nvPr/>
        </p:nvSpPr>
        <p:spPr bwMode="auto">
          <a:xfrm>
            <a:off x="2998690" y="1895795"/>
            <a:ext cx="23529" cy="13580"/>
          </a:xfrm>
          <a:custGeom>
            <a:avLst/>
            <a:gdLst>
              <a:gd name="T0" fmla="*/ 62 w 63"/>
              <a:gd name="T1" fmla="*/ 0 h 32"/>
              <a:gd name="T2" fmla="*/ 62 w 63"/>
              <a:gd name="T3" fmla="*/ 0 h 32"/>
              <a:gd name="T4" fmla="*/ 62 w 63"/>
              <a:gd name="T5" fmla="*/ 0 h 32"/>
              <a:gd name="T6" fmla="*/ 62 w 63"/>
              <a:gd name="T7" fmla="*/ 0 h 32"/>
              <a:gd name="T8" fmla="*/ 31 w 63"/>
              <a:gd name="T9" fmla="*/ 0 h 32"/>
              <a:gd name="T10" fmla="*/ 0 w 63"/>
              <a:gd name="T11" fmla="*/ 0 h 32"/>
              <a:gd name="T12" fmla="*/ 0 w 63"/>
              <a:gd name="T13" fmla="*/ 0 h 32"/>
              <a:gd name="T14" fmla="*/ 0 w 63"/>
              <a:gd name="T15" fmla="*/ 31 h 32"/>
              <a:gd name="T16" fmla="*/ 62 w 63"/>
              <a:gd name="T1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3" h="32">
                <a:moveTo>
                  <a:pt x="62" y="0"/>
                </a:move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cubicBezTo>
                  <a:pt x="62" y="0"/>
                  <a:pt x="62" y="0"/>
                  <a:pt x="31" y="0"/>
                </a:cubicBezTo>
                <a:cubicBezTo>
                  <a:pt x="31" y="0"/>
                  <a:pt x="31" y="0"/>
                  <a:pt x="0" y="0"/>
                </a:cubicBezTo>
                <a:lnTo>
                  <a:pt x="0" y="0"/>
                </a:lnTo>
                <a:cubicBezTo>
                  <a:pt x="0" y="0"/>
                  <a:pt x="0" y="0"/>
                  <a:pt x="0" y="31"/>
                </a:cubicBezTo>
                <a:cubicBezTo>
                  <a:pt x="31" y="31"/>
                  <a:pt x="31" y="31"/>
                  <a:pt x="6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4" name="Freeform 191"/>
          <p:cNvSpPr>
            <a:spLocks noChangeArrowheads="1"/>
          </p:cNvSpPr>
          <p:nvPr/>
        </p:nvSpPr>
        <p:spPr bwMode="auto">
          <a:xfrm>
            <a:off x="2808782" y="1760000"/>
            <a:ext cx="70585" cy="13580"/>
          </a:xfrm>
          <a:custGeom>
            <a:avLst/>
            <a:gdLst>
              <a:gd name="T0" fmla="*/ 155 w 187"/>
              <a:gd name="T1" fmla="*/ 0 h 32"/>
              <a:gd name="T2" fmla="*/ 155 w 187"/>
              <a:gd name="T3" fmla="*/ 0 h 32"/>
              <a:gd name="T4" fmla="*/ 93 w 187"/>
              <a:gd name="T5" fmla="*/ 0 h 32"/>
              <a:gd name="T6" fmla="*/ 31 w 187"/>
              <a:gd name="T7" fmla="*/ 0 h 32"/>
              <a:gd name="T8" fmla="*/ 0 w 187"/>
              <a:gd name="T9" fmla="*/ 31 h 32"/>
              <a:gd name="T10" fmla="*/ 31 w 187"/>
              <a:gd name="T11" fmla="*/ 31 h 32"/>
              <a:gd name="T12" fmla="*/ 62 w 187"/>
              <a:gd name="T13" fmla="*/ 31 h 32"/>
              <a:gd name="T14" fmla="*/ 93 w 187"/>
              <a:gd name="T15" fmla="*/ 31 h 32"/>
              <a:gd name="T16" fmla="*/ 155 w 187"/>
              <a:gd name="T17" fmla="*/ 31 h 32"/>
              <a:gd name="T18" fmla="*/ 155 w 187"/>
              <a:gd name="T19" fmla="*/ 0 h 32"/>
              <a:gd name="T20" fmla="*/ 186 w 187"/>
              <a:gd name="T21" fmla="*/ 0 h 32"/>
              <a:gd name="T22" fmla="*/ 155 w 187"/>
              <a:gd name="T23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87" h="32">
                <a:moveTo>
                  <a:pt x="155" y="0"/>
                </a:moveTo>
                <a:lnTo>
                  <a:pt x="155" y="0"/>
                </a:lnTo>
                <a:cubicBezTo>
                  <a:pt x="124" y="0"/>
                  <a:pt x="124" y="0"/>
                  <a:pt x="93" y="0"/>
                </a:cubicBezTo>
                <a:cubicBezTo>
                  <a:pt x="93" y="0"/>
                  <a:pt x="62" y="0"/>
                  <a:pt x="31" y="0"/>
                </a:cubicBezTo>
                <a:cubicBezTo>
                  <a:pt x="31" y="31"/>
                  <a:pt x="0" y="31"/>
                  <a:pt x="0" y="31"/>
                </a:cubicBezTo>
                <a:lnTo>
                  <a:pt x="31" y="31"/>
                </a:lnTo>
                <a:lnTo>
                  <a:pt x="62" y="31"/>
                </a:lnTo>
                <a:cubicBezTo>
                  <a:pt x="93" y="31"/>
                  <a:pt x="93" y="31"/>
                  <a:pt x="93" y="31"/>
                </a:cubicBezTo>
                <a:cubicBezTo>
                  <a:pt x="93" y="31"/>
                  <a:pt x="124" y="31"/>
                  <a:pt x="155" y="31"/>
                </a:cubicBezTo>
                <a:lnTo>
                  <a:pt x="155" y="0"/>
                </a:lnTo>
                <a:lnTo>
                  <a:pt x="186" y="0"/>
                </a:lnTo>
                <a:lnTo>
                  <a:pt x="155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5" name="Freeform 192"/>
          <p:cNvSpPr>
            <a:spLocks noChangeArrowheads="1"/>
          </p:cNvSpPr>
          <p:nvPr/>
        </p:nvSpPr>
        <p:spPr bwMode="auto">
          <a:xfrm>
            <a:off x="2951633" y="2250800"/>
            <a:ext cx="11764" cy="13579"/>
          </a:xfrm>
          <a:custGeom>
            <a:avLst/>
            <a:gdLst>
              <a:gd name="T0" fmla="*/ 31 w 32"/>
              <a:gd name="T1" fmla="*/ 31 h 32"/>
              <a:gd name="T2" fmla="*/ 31 w 32"/>
              <a:gd name="T3" fmla="*/ 31 h 32"/>
              <a:gd name="T4" fmla="*/ 31 w 32"/>
              <a:gd name="T5" fmla="*/ 0 h 32"/>
              <a:gd name="T6" fmla="*/ 0 w 32"/>
              <a:gd name="T7" fmla="*/ 0 h 32"/>
              <a:gd name="T8" fmla="*/ 0 w 32"/>
              <a:gd name="T9" fmla="*/ 0 h 32"/>
              <a:gd name="T10" fmla="*/ 31 w 32"/>
              <a:gd name="T11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" h="32">
                <a:moveTo>
                  <a:pt x="31" y="31"/>
                </a:moveTo>
                <a:lnTo>
                  <a:pt x="31" y="31"/>
                </a:ln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0" y="0"/>
                </a:cubicBezTo>
                <a:lnTo>
                  <a:pt x="0" y="0"/>
                </a:lnTo>
                <a:cubicBezTo>
                  <a:pt x="31" y="0"/>
                  <a:pt x="31" y="31"/>
                  <a:pt x="31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6" name="Freeform 193"/>
          <p:cNvSpPr>
            <a:spLocks noChangeArrowheads="1"/>
          </p:cNvSpPr>
          <p:nvPr/>
        </p:nvSpPr>
        <p:spPr bwMode="auto">
          <a:xfrm>
            <a:off x="2881048" y="2223642"/>
            <a:ext cx="58821" cy="40738"/>
          </a:xfrm>
          <a:custGeom>
            <a:avLst/>
            <a:gdLst>
              <a:gd name="T0" fmla="*/ 62 w 156"/>
              <a:gd name="T1" fmla="*/ 31 h 94"/>
              <a:gd name="T2" fmla="*/ 62 w 156"/>
              <a:gd name="T3" fmla="*/ 31 h 94"/>
              <a:gd name="T4" fmla="*/ 62 w 156"/>
              <a:gd name="T5" fmla="*/ 62 h 94"/>
              <a:gd name="T6" fmla="*/ 31 w 156"/>
              <a:gd name="T7" fmla="*/ 0 h 94"/>
              <a:gd name="T8" fmla="*/ 0 w 156"/>
              <a:gd name="T9" fmla="*/ 0 h 94"/>
              <a:gd name="T10" fmla="*/ 0 w 156"/>
              <a:gd name="T11" fmla="*/ 0 h 94"/>
              <a:gd name="T12" fmla="*/ 0 w 156"/>
              <a:gd name="T13" fmla="*/ 31 h 94"/>
              <a:gd name="T14" fmla="*/ 0 w 156"/>
              <a:gd name="T15" fmla="*/ 31 h 94"/>
              <a:gd name="T16" fmla="*/ 0 w 156"/>
              <a:gd name="T17" fmla="*/ 62 h 94"/>
              <a:gd name="T18" fmla="*/ 0 w 156"/>
              <a:gd name="T19" fmla="*/ 62 h 94"/>
              <a:gd name="T20" fmla="*/ 31 w 156"/>
              <a:gd name="T21" fmla="*/ 93 h 94"/>
              <a:gd name="T22" fmla="*/ 62 w 156"/>
              <a:gd name="T23" fmla="*/ 93 h 94"/>
              <a:gd name="T24" fmla="*/ 93 w 156"/>
              <a:gd name="T25" fmla="*/ 93 h 94"/>
              <a:gd name="T26" fmla="*/ 124 w 156"/>
              <a:gd name="T27" fmla="*/ 62 h 94"/>
              <a:gd name="T28" fmla="*/ 124 w 156"/>
              <a:gd name="T29" fmla="*/ 62 h 94"/>
              <a:gd name="T30" fmla="*/ 155 w 156"/>
              <a:gd name="T31" fmla="*/ 62 h 94"/>
              <a:gd name="T32" fmla="*/ 155 w 156"/>
              <a:gd name="T33" fmla="*/ 62 h 94"/>
              <a:gd name="T34" fmla="*/ 124 w 156"/>
              <a:gd name="T35" fmla="*/ 31 h 94"/>
              <a:gd name="T36" fmla="*/ 93 w 156"/>
              <a:gd name="T37" fmla="*/ 31 h 94"/>
              <a:gd name="T38" fmla="*/ 93 w 156"/>
              <a:gd name="T39" fmla="*/ 31 h 94"/>
              <a:gd name="T40" fmla="*/ 62 w 156"/>
              <a:gd name="T41" fmla="*/ 31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6" h="94">
                <a:moveTo>
                  <a:pt x="62" y="31"/>
                </a:moveTo>
                <a:lnTo>
                  <a:pt x="62" y="31"/>
                </a:lnTo>
                <a:cubicBezTo>
                  <a:pt x="62" y="62"/>
                  <a:pt x="62" y="62"/>
                  <a:pt x="62" y="62"/>
                </a:cubicBezTo>
                <a:cubicBezTo>
                  <a:pt x="31" y="0"/>
                  <a:pt x="31" y="0"/>
                  <a:pt x="31" y="0"/>
                </a:cubicBezTo>
                <a:lnTo>
                  <a:pt x="0" y="0"/>
                </a:lnTo>
                <a:lnTo>
                  <a:pt x="0" y="0"/>
                </a:lnTo>
                <a:cubicBezTo>
                  <a:pt x="0" y="31"/>
                  <a:pt x="0" y="31"/>
                  <a:pt x="0" y="31"/>
                </a:cubicBezTo>
                <a:lnTo>
                  <a:pt x="0" y="31"/>
                </a:lnTo>
                <a:cubicBezTo>
                  <a:pt x="0" y="62"/>
                  <a:pt x="0" y="62"/>
                  <a:pt x="0" y="62"/>
                </a:cubicBezTo>
                <a:lnTo>
                  <a:pt x="0" y="62"/>
                </a:lnTo>
                <a:cubicBezTo>
                  <a:pt x="31" y="62"/>
                  <a:pt x="31" y="93"/>
                  <a:pt x="31" y="93"/>
                </a:cubicBezTo>
                <a:lnTo>
                  <a:pt x="62" y="93"/>
                </a:lnTo>
                <a:lnTo>
                  <a:pt x="93" y="93"/>
                </a:lnTo>
                <a:cubicBezTo>
                  <a:pt x="93" y="62"/>
                  <a:pt x="124" y="62"/>
                  <a:pt x="124" y="62"/>
                </a:cubicBezTo>
                <a:lnTo>
                  <a:pt x="124" y="62"/>
                </a:lnTo>
                <a:lnTo>
                  <a:pt x="155" y="62"/>
                </a:lnTo>
                <a:lnTo>
                  <a:pt x="155" y="62"/>
                </a:lnTo>
                <a:cubicBezTo>
                  <a:pt x="155" y="31"/>
                  <a:pt x="155" y="31"/>
                  <a:pt x="124" y="31"/>
                </a:cubicBezTo>
                <a:lnTo>
                  <a:pt x="93" y="31"/>
                </a:lnTo>
                <a:lnTo>
                  <a:pt x="93" y="31"/>
                </a:lnTo>
                <a:cubicBezTo>
                  <a:pt x="62" y="31"/>
                  <a:pt x="62" y="31"/>
                  <a:pt x="62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7" name="Freeform 194"/>
          <p:cNvSpPr>
            <a:spLocks noChangeArrowheads="1"/>
          </p:cNvSpPr>
          <p:nvPr/>
        </p:nvSpPr>
        <p:spPr bwMode="auto">
          <a:xfrm>
            <a:off x="3376823" y="2196483"/>
            <a:ext cx="1681" cy="13579"/>
          </a:xfrm>
          <a:custGeom>
            <a:avLst/>
            <a:gdLst>
              <a:gd name="T0" fmla="*/ 0 w 1"/>
              <a:gd name="T1" fmla="*/ 31 h 32"/>
              <a:gd name="T2" fmla="*/ 0 w 1"/>
              <a:gd name="T3" fmla="*/ 31 h 32"/>
              <a:gd name="T4" fmla="*/ 0 w 1"/>
              <a:gd name="T5" fmla="*/ 0 h 32"/>
              <a:gd name="T6" fmla="*/ 0 w 1"/>
              <a:gd name="T7" fmla="*/ 0 h 32"/>
              <a:gd name="T8" fmla="*/ 0 w 1"/>
              <a:gd name="T9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32">
                <a:moveTo>
                  <a:pt x="0" y="31"/>
                </a:moveTo>
                <a:lnTo>
                  <a:pt x="0" y="31"/>
                </a:lnTo>
                <a:cubicBezTo>
                  <a:pt x="0" y="0"/>
                  <a:pt x="0" y="0"/>
                  <a:pt x="0" y="0"/>
                </a:cubicBezTo>
                <a:lnTo>
                  <a:pt x="0" y="0"/>
                </a:lnTo>
                <a:cubicBezTo>
                  <a:pt x="0" y="0"/>
                  <a:pt x="0" y="0"/>
                  <a:pt x="0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8" name="Freeform 195"/>
          <p:cNvSpPr>
            <a:spLocks noChangeArrowheads="1"/>
          </p:cNvSpPr>
          <p:nvPr/>
        </p:nvSpPr>
        <p:spPr bwMode="auto">
          <a:xfrm>
            <a:off x="2951633" y="2031589"/>
            <a:ext cx="425190" cy="273529"/>
          </a:xfrm>
          <a:custGeom>
            <a:avLst/>
            <a:gdLst>
              <a:gd name="T0" fmla="*/ 248 w 1117"/>
              <a:gd name="T1" fmla="*/ 31 h 621"/>
              <a:gd name="T2" fmla="*/ 186 w 1117"/>
              <a:gd name="T3" fmla="*/ 31 h 621"/>
              <a:gd name="T4" fmla="*/ 155 w 1117"/>
              <a:gd name="T5" fmla="*/ 0 h 621"/>
              <a:gd name="T6" fmla="*/ 0 w 1117"/>
              <a:gd name="T7" fmla="*/ 62 h 621"/>
              <a:gd name="T8" fmla="*/ 31 w 1117"/>
              <a:gd name="T9" fmla="*/ 93 h 621"/>
              <a:gd name="T10" fmla="*/ 62 w 1117"/>
              <a:gd name="T11" fmla="*/ 93 h 621"/>
              <a:gd name="T12" fmla="*/ 124 w 1117"/>
              <a:gd name="T13" fmla="*/ 124 h 621"/>
              <a:gd name="T14" fmla="*/ 186 w 1117"/>
              <a:gd name="T15" fmla="*/ 93 h 621"/>
              <a:gd name="T16" fmla="*/ 248 w 1117"/>
              <a:gd name="T17" fmla="*/ 93 h 621"/>
              <a:gd name="T18" fmla="*/ 341 w 1117"/>
              <a:gd name="T19" fmla="*/ 93 h 621"/>
              <a:gd name="T20" fmla="*/ 372 w 1117"/>
              <a:gd name="T21" fmla="*/ 155 h 621"/>
              <a:gd name="T22" fmla="*/ 433 w 1117"/>
              <a:gd name="T23" fmla="*/ 155 h 621"/>
              <a:gd name="T24" fmla="*/ 433 w 1117"/>
              <a:gd name="T25" fmla="*/ 186 h 621"/>
              <a:gd name="T26" fmla="*/ 496 w 1117"/>
              <a:gd name="T27" fmla="*/ 217 h 621"/>
              <a:gd name="T28" fmla="*/ 557 w 1117"/>
              <a:gd name="T29" fmla="*/ 248 h 621"/>
              <a:gd name="T30" fmla="*/ 589 w 1117"/>
              <a:gd name="T31" fmla="*/ 341 h 621"/>
              <a:gd name="T32" fmla="*/ 496 w 1117"/>
              <a:gd name="T33" fmla="*/ 372 h 621"/>
              <a:gd name="T34" fmla="*/ 527 w 1117"/>
              <a:gd name="T35" fmla="*/ 465 h 621"/>
              <a:gd name="T36" fmla="*/ 589 w 1117"/>
              <a:gd name="T37" fmla="*/ 527 h 621"/>
              <a:gd name="T38" fmla="*/ 651 w 1117"/>
              <a:gd name="T39" fmla="*/ 557 h 621"/>
              <a:gd name="T40" fmla="*/ 713 w 1117"/>
              <a:gd name="T41" fmla="*/ 557 h 621"/>
              <a:gd name="T42" fmla="*/ 805 w 1117"/>
              <a:gd name="T43" fmla="*/ 620 h 621"/>
              <a:gd name="T44" fmla="*/ 899 w 1117"/>
              <a:gd name="T45" fmla="*/ 620 h 621"/>
              <a:gd name="T46" fmla="*/ 929 w 1117"/>
              <a:gd name="T47" fmla="*/ 620 h 621"/>
              <a:gd name="T48" fmla="*/ 992 w 1117"/>
              <a:gd name="T49" fmla="*/ 557 h 621"/>
              <a:gd name="T50" fmla="*/ 992 w 1117"/>
              <a:gd name="T51" fmla="*/ 527 h 621"/>
              <a:gd name="T52" fmla="*/ 929 w 1117"/>
              <a:gd name="T53" fmla="*/ 496 h 621"/>
              <a:gd name="T54" fmla="*/ 899 w 1117"/>
              <a:gd name="T55" fmla="*/ 496 h 621"/>
              <a:gd name="T56" fmla="*/ 837 w 1117"/>
              <a:gd name="T57" fmla="*/ 465 h 621"/>
              <a:gd name="T58" fmla="*/ 744 w 1117"/>
              <a:gd name="T59" fmla="*/ 403 h 621"/>
              <a:gd name="T60" fmla="*/ 837 w 1117"/>
              <a:gd name="T61" fmla="*/ 310 h 621"/>
              <a:gd name="T62" fmla="*/ 929 w 1117"/>
              <a:gd name="T63" fmla="*/ 341 h 621"/>
              <a:gd name="T64" fmla="*/ 961 w 1117"/>
              <a:gd name="T65" fmla="*/ 310 h 621"/>
              <a:gd name="T66" fmla="*/ 1023 w 1117"/>
              <a:gd name="T67" fmla="*/ 341 h 621"/>
              <a:gd name="T68" fmla="*/ 1053 w 1117"/>
              <a:gd name="T69" fmla="*/ 403 h 621"/>
              <a:gd name="T70" fmla="*/ 1116 w 1117"/>
              <a:gd name="T71" fmla="*/ 372 h 621"/>
              <a:gd name="T72" fmla="*/ 1116 w 1117"/>
              <a:gd name="T73" fmla="*/ 372 h 621"/>
              <a:gd name="T74" fmla="*/ 1085 w 1117"/>
              <a:gd name="T75" fmla="*/ 341 h 621"/>
              <a:gd name="T76" fmla="*/ 1053 w 1117"/>
              <a:gd name="T77" fmla="*/ 341 h 621"/>
              <a:gd name="T78" fmla="*/ 1023 w 1117"/>
              <a:gd name="T79" fmla="*/ 310 h 621"/>
              <a:gd name="T80" fmla="*/ 961 w 1117"/>
              <a:gd name="T81" fmla="*/ 279 h 621"/>
              <a:gd name="T82" fmla="*/ 929 w 1117"/>
              <a:gd name="T83" fmla="*/ 279 h 621"/>
              <a:gd name="T84" fmla="*/ 899 w 1117"/>
              <a:gd name="T85" fmla="*/ 279 h 621"/>
              <a:gd name="T86" fmla="*/ 868 w 1117"/>
              <a:gd name="T87" fmla="*/ 279 h 621"/>
              <a:gd name="T88" fmla="*/ 775 w 1117"/>
              <a:gd name="T89" fmla="*/ 217 h 621"/>
              <a:gd name="T90" fmla="*/ 713 w 1117"/>
              <a:gd name="T91" fmla="*/ 155 h 621"/>
              <a:gd name="T92" fmla="*/ 713 w 1117"/>
              <a:gd name="T93" fmla="*/ 93 h 621"/>
              <a:gd name="T94" fmla="*/ 651 w 1117"/>
              <a:gd name="T95" fmla="*/ 124 h 621"/>
              <a:gd name="T96" fmla="*/ 620 w 1117"/>
              <a:gd name="T97" fmla="*/ 155 h 621"/>
              <a:gd name="T98" fmla="*/ 527 w 1117"/>
              <a:gd name="T99" fmla="*/ 93 h 621"/>
              <a:gd name="T100" fmla="*/ 527 w 1117"/>
              <a:gd name="T101" fmla="*/ 93 h 621"/>
              <a:gd name="T102" fmla="*/ 433 w 1117"/>
              <a:gd name="T103" fmla="*/ 62 h 621"/>
              <a:gd name="T104" fmla="*/ 403 w 1117"/>
              <a:gd name="T105" fmla="*/ 62 h 621"/>
              <a:gd name="T106" fmla="*/ 403 w 1117"/>
              <a:gd name="T107" fmla="*/ 0 h 621"/>
              <a:gd name="T108" fmla="*/ 310 w 1117"/>
              <a:gd name="T109" fmla="*/ 0 h 6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117" h="621">
                <a:moveTo>
                  <a:pt x="279" y="31"/>
                </a:moveTo>
                <a:lnTo>
                  <a:pt x="279" y="31"/>
                </a:lnTo>
                <a:cubicBezTo>
                  <a:pt x="248" y="31"/>
                  <a:pt x="248" y="31"/>
                  <a:pt x="248" y="31"/>
                </a:cubicBezTo>
                <a:cubicBezTo>
                  <a:pt x="216" y="31"/>
                  <a:pt x="216" y="31"/>
                  <a:pt x="216" y="31"/>
                </a:cubicBezTo>
                <a:lnTo>
                  <a:pt x="216" y="31"/>
                </a:lnTo>
                <a:lnTo>
                  <a:pt x="186" y="31"/>
                </a:lnTo>
                <a:cubicBezTo>
                  <a:pt x="186" y="31"/>
                  <a:pt x="186" y="31"/>
                  <a:pt x="155" y="31"/>
                </a:cubicBezTo>
                <a:cubicBezTo>
                  <a:pt x="155" y="0"/>
                  <a:pt x="155" y="0"/>
                  <a:pt x="155" y="0"/>
                </a:cubicBezTo>
                <a:lnTo>
                  <a:pt x="155" y="0"/>
                </a:lnTo>
                <a:lnTo>
                  <a:pt x="155" y="0"/>
                </a:lnTo>
                <a:cubicBezTo>
                  <a:pt x="155" y="0"/>
                  <a:pt x="124" y="0"/>
                  <a:pt x="124" y="31"/>
                </a:cubicBezTo>
                <a:cubicBezTo>
                  <a:pt x="0" y="62"/>
                  <a:pt x="0" y="62"/>
                  <a:pt x="0" y="62"/>
                </a:cubicBezTo>
                <a:lnTo>
                  <a:pt x="31" y="93"/>
                </a:lnTo>
                <a:lnTo>
                  <a:pt x="31" y="93"/>
                </a:lnTo>
                <a:lnTo>
                  <a:pt x="31" y="93"/>
                </a:lnTo>
                <a:lnTo>
                  <a:pt x="31" y="93"/>
                </a:lnTo>
                <a:lnTo>
                  <a:pt x="62" y="93"/>
                </a:lnTo>
                <a:lnTo>
                  <a:pt x="62" y="93"/>
                </a:lnTo>
                <a:cubicBezTo>
                  <a:pt x="93" y="93"/>
                  <a:pt x="93" y="124"/>
                  <a:pt x="93" y="124"/>
                </a:cubicBezTo>
                <a:lnTo>
                  <a:pt x="93" y="124"/>
                </a:lnTo>
                <a:cubicBezTo>
                  <a:pt x="124" y="124"/>
                  <a:pt x="124" y="124"/>
                  <a:pt x="124" y="124"/>
                </a:cubicBezTo>
                <a:cubicBezTo>
                  <a:pt x="155" y="124"/>
                  <a:pt x="155" y="124"/>
                  <a:pt x="155" y="124"/>
                </a:cubicBezTo>
                <a:lnTo>
                  <a:pt x="155" y="124"/>
                </a:lnTo>
                <a:cubicBezTo>
                  <a:pt x="186" y="93"/>
                  <a:pt x="186" y="93"/>
                  <a:pt x="186" y="93"/>
                </a:cubicBezTo>
                <a:cubicBezTo>
                  <a:pt x="186" y="93"/>
                  <a:pt x="186" y="62"/>
                  <a:pt x="216" y="62"/>
                </a:cubicBezTo>
                <a:cubicBezTo>
                  <a:pt x="216" y="62"/>
                  <a:pt x="216" y="62"/>
                  <a:pt x="248" y="62"/>
                </a:cubicBezTo>
                <a:cubicBezTo>
                  <a:pt x="248" y="93"/>
                  <a:pt x="248" y="93"/>
                  <a:pt x="248" y="93"/>
                </a:cubicBezTo>
                <a:lnTo>
                  <a:pt x="248" y="93"/>
                </a:lnTo>
                <a:cubicBezTo>
                  <a:pt x="279" y="93"/>
                  <a:pt x="279" y="93"/>
                  <a:pt x="310" y="124"/>
                </a:cubicBezTo>
                <a:cubicBezTo>
                  <a:pt x="341" y="93"/>
                  <a:pt x="341" y="93"/>
                  <a:pt x="341" y="93"/>
                </a:cubicBezTo>
                <a:cubicBezTo>
                  <a:pt x="341" y="155"/>
                  <a:pt x="341" y="155"/>
                  <a:pt x="341" y="155"/>
                </a:cubicBezTo>
                <a:cubicBezTo>
                  <a:pt x="341" y="155"/>
                  <a:pt x="341" y="155"/>
                  <a:pt x="372" y="155"/>
                </a:cubicBezTo>
                <a:lnTo>
                  <a:pt x="372" y="155"/>
                </a:lnTo>
                <a:cubicBezTo>
                  <a:pt x="372" y="155"/>
                  <a:pt x="372" y="155"/>
                  <a:pt x="372" y="186"/>
                </a:cubicBezTo>
                <a:cubicBezTo>
                  <a:pt x="403" y="186"/>
                  <a:pt x="403" y="186"/>
                  <a:pt x="403" y="186"/>
                </a:cubicBezTo>
                <a:cubicBezTo>
                  <a:pt x="433" y="155"/>
                  <a:pt x="433" y="155"/>
                  <a:pt x="433" y="155"/>
                </a:cubicBezTo>
                <a:cubicBezTo>
                  <a:pt x="433" y="186"/>
                  <a:pt x="433" y="186"/>
                  <a:pt x="433" y="186"/>
                </a:cubicBezTo>
                <a:lnTo>
                  <a:pt x="433" y="186"/>
                </a:lnTo>
                <a:lnTo>
                  <a:pt x="433" y="186"/>
                </a:lnTo>
                <a:lnTo>
                  <a:pt x="465" y="186"/>
                </a:lnTo>
                <a:cubicBezTo>
                  <a:pt x="496" y="186"/>
                  <a:pt x="496" y="186"/>
                  <a:pt x="496" y="217"/>
                </a:cubicBezTo>
                <a:lnTo>
                  <a:pt x="496" y="217"/>
                </a:lnTo>
                <a:cubicBezTo>
                  <a:pt x="496" y="217"/>
                  <a:pt x="496" y="217"/>
                  <a:pt x="527" y="217"/>
                </a:cubicBezTo>
                <a:lnTo>
                  <a:pt x="527" y="217"/>
                </a:lnTo>
                <a:cubicBezTo>
                  <a:pt x="557" y="217"/>
                  <a:pt x="557" y="217"/>
                  <a:pt x="557" y="248"/>
                </a:cubicBezTo>
                <a:lnTo>
                  <a:pt x="589" y="279"/>
                </a:lnTo>
                <a:lnTo>
                  <a:pt x="589" y="279"/>
                </a:lnTo>
                <a:cubicBezTo>
                  <a:pt x="589" y="341"/>
                  <a:pt x="589" y="341"/>
                  <a:pt x="589" y="341"/>
                </a:cubicBezTo>
                <a:lnTo>
                  <a:pt x="589" y="341"/>
                </a:lnTo>
                <a:cubicBezTo>
                  <a:pt x="557" y="341"/>
                  <a:pt x="527" y="372"/>
                  <a:pt x="496" y="372"/>
                </a:cubicBezTo>
                <a:lnTo>
                  <a:pt x="496" y="372"/>
                </a:lnTo>
                <a:cubicBezTo>
                  <a:pt x="496" y="403"/>
                  <a:pt x="527" y="403"/>
                  <a:pt x="527" y="403"/>
                </a:cubicBezTo>
                <a:cubicBezTo>
                  <a:pt x="527" y="465"/>
                  <a:pt x="527" y="465"/>
                  <a:pt x="527" y="465"/>
                </a:cubicBezTo>
                <a:lnTo>
                  <a:pt x="527" y="465"/>
                </a:lnTo>
                <a:lnTo>
                  <a:pt x="527" y="465"/>
                </a:lnTo>
                <a:cubicBezTo>
                  <a:pt x="557" y="465"/>
                  <a:pt x="557" y="465"/>
                  <a:pt x="557" y="496"/>
                </a:cubicBezTo>
                <a:cubicBezTo>
                  <a:pt x="589" y="496"/>
                  <a:pt x="589" y="496"/>
                  <a:pt x="589" y="527"/>
                </a:cubicBezTo>
                <a:cubicBezTo>
                  <a:pt x="713" y="527"/>
                  <a:pt x="713" y="527"/>
                  <a:pt x="713" y="527"/>
                </a:cubicBezTo>
                <a:cubicBezTo>
                  <a:pt x="651" y="557"/>
                  <a:pt x="651" y="557"/>
                  <a:pt x="651" y="557"/>
                </a:cubicBezTo>
                <a:lnTo>
                  <a:pt x="651" y="557"/>
                </a:lnTo>
                <a:cubicBezTo>
                  <a:pt x="651" y="557"/>
                  <a:pt x="681" y="557"/>
                  <a:pt x="681" y="589"/>
                </a:cubicBezTo>
                <a:cubicBezTo>
                  <a:pt x="681" y="557"/>
                  <a:pt x="713" y="557"/>
                  <a:pt x="713" y="557"/>
                </a:cubicBezTo>
                <a:lnTo>
                  <a:pt x="713" y="557"/>
                </a:lnTo>
                <a:cubicBezTo>
                  <a:pt x="744" y="557"/>
                  <a:pt x="775" y="589"/>
                  <a:pt x="775" y="589"/>
                </a:cubicBezTo>
                <a:lnTo>
                  <a:pt x="805" y="589"/>
                </a:lnTo>
                <a:cubicBezTo>
                  <a:pt x="805" y="620"/>
                  <a:pt x="805" y="620"/>
                  <a:pt x="805" y="620"/>
                </a:cubicBezTo>
                <a:cubicBezTo>
                  <a:pt x="805" y="620"/>
                  <a:pt x="805" y="620"/>
                  <a:pt x="837" y="620"/>
                </a:cubicBezTo>
                <a:lnTo>
                  <a:pt x="837" y="620"/>
                </a:lnTo>
                <a:cubicBezTo>
                  <a:pt x="868" y="620"/>
                  <a:pt x="868" y="620"/>
                  <a:pt x="899" y="620"/>
                </a:cubicBezTo>
                <a:lnTo>
                  <a:pt x="899" y="620"/>
                </a:lnTo>
                <a:lnTo>
                  <a:pt x="899" y="620"/>
                </a:lnTo>
                <a:cubicBezTo>
                  <a:pt x="899" y="620"/>
                  <a:pt x="899" y="620"/>
                  <a:pt x="929" y="620"/>
                </a:cubicBezTo>
                <a:cubicBezTo>
                  <a:pt x="929" y="620"/>
                  <a:pt x="929" y="620"/>
                  <a:pt x="929" y="589"/>
                </a:cubicBezTo>
                <a:cubicBezTo>
                  <a:pt x="929" y="589"/>
                  <a:pt x="929" y="557"/>
                  <a:pt x="961" y="557"/>
                </a:cubicBezTo>
                <a:cubicBezTo>
                  <a:pt x="961" y="557"/>
                  <a:pt x="961" y="557"/>
                  <a:pt x="992" y="557"/>
                </a:cubicBezTo>
                <a:lnTo>
                  <a:pt x="992" y="557"/>
                </a:lnTo>
                <a:lnTo>
                  <a:pt x="992" y="527"/>
                </a:lnTo>
                <a:lnTo>
                  <a:pt x="992" y="527"/>
                </a:lnTo>
                <a:cubicBezTo>
                  <a:pt x="961" y="527"/>
                  <a:pt x="961" y="527"/>
                  <a:pt x="961" y="527"/>
                </a:cubicBezTo>
                <a:lnTo>
                  <a:pt x="929" y="496"/>
                </a:lnTo>
                <a:lnTo>
                  <a:pt x="929" y="496"/>
                </a:lnTo>
                <a:lnTo>
                  <a:pt x="929" y="496"/>
                </a:lnTo>
                <a:lnTo>
                  <a:pt x="899" y="496"/>
                </a:lnTo>
                <a:lnTo>
                  <a:pt x="899" y="496"/>
                </a:lnTo>
                <a:cubicBezTo>
                  <a:pt x="899" y="496"/>
                  <a:pt x="899" y="496"/>
                  <a:pt x="868" y="496"/>
                </a:cubicBezTo>
                <a:lnTo>
                  <a:pt x="868" y="496"/>
                </a:lnTo>
                <a:cubicBezTo>
                  <a:pt x="868" y="465"/>
                  <a:pt x="837" y="465"/>
                  <a:pt x="837" y="465"/>
                </a:cubicBezTo>
                <a:cubicBezTo>
                  <a:pt x="837" y="434"/>
                  <a:pt x="805" y="434"/>
                  <a:pt x="805" y="403"/>
                </a:cubicBezTo>
                <a:lnTo>
                  <a:pt x="775" y="403"/>
                </a:lnTo>
                <a:cubicBezTo>
                  <a:pt x="744" y="403"/>
                  <a:pt x="744" y="403"/>
                  <a:pt x="744" y="403"/>
                </a:cubicBezTo>
                <a:cubicBezTo>
                  <a:pt x="775" y="341"/>
                  <a:pt x="775" y="341"/>
                  <a:pt x="775" y="341"/>
                </a:cubicBezTo>
                <a:cubicBezTo>
                  <a:pt x="775" y="341"/>
                  <a:pt x="805" y="310"/>
                  <a:pt x="837" y="310"/>
                </a:cubicBezTo>
                <a:lnTo>
                  <a:pt x="837" y="310"/>
                </a:lnTo>
                <a:cubicBezTo>
                  <a:pt x="868" y="310"/>
                  <a:pt x="868" y="310"/>
                  <a:pt x="868" y="310"/>
                </a:cubicBezTo>
                <a:cubicBezTo>
                  <a:pt x="868" y="310"/>
                  <a:pt x="899" y="310"/>
                  <a:pt x="899" y="341"/>
                </a:cubicBezTo>
                <a:lnTo>
                  <a:pt x="929" y="341"/>
                </a:lnTo>
                <a:lnTo>
                  <a:pt x="929" y="341"/>
                </a:lnTo>
                <a:lnTo>
                  <a:pt x="929" y="341"/>
                </a:lnTo>
                <a:cubicBezTo>
                  <a:pt x="961" y="310"/>
                  <a:pt x="961" y="310"/>
                  <a:pt x="961" y="310"/>
                </a:cubicBezTo>
                <a:cubicBezTo>
                  <a:pt x="961" y="341"/>
                  <a:pt x="961" y="341"/>
                  <a:pt x="961" y="341"/>
                </a:cubicBezTo>
                <a:cubicBezTo>
                  <a:pt x="992" y="341"/>
                  <a:pt x="1023" y="341"/>
                  <a:pt x="1023" y="341"/>
                </a:cubicBezTo>
                <a:lnTo>
                  <a:pt x="1023" y="341"/>
                </a:lnTo>
                <a:cubicBezTo>
                  <a:pt x="1023" y="341"/>
                  <a:pt x="1053" y="372"/>
                  <a:pt x="1053" y="403"/>
                </a:cubicBezTo>
                <a:lnTo>
                  <a:pt x="1053" y="403"/>
                </a:lnTo>
                <a:lnTo>
                  <a:pt x="1053" y="403"/>
                </a:lnTo>
                <a:lnTo>
                  <a:pt x="1053" y="372"/>
                </a:lnTo>
                <a:lnTo>
                  <a:pt x="1053" y="372"/>
                </a:lnTo>
                <a:cubicBezTo>
                  <a:pt x="1116" y="372"/>
                  <a:pt x="1116" y="372"/>
                  <a:pt x="1116" y="372"/>
                </a:cubicBezTo>
                <a:lnTo>
                  <a:pt x="1116" y="372"/>
                </a:lnTo>
                <a:lnTo>
                  <a:pt x="1116" y="372"/>
                </a:lnTo>
                <a:lnTo>
                  <a:pt x="1116" y="372"/>
                </a:lnTo>
                <a:cubicBezTo>
                  <a:pt x="1116" y="341"/>
                  <a:pt x="1116" y="341"/>
                  <a:pt x="1085" y="341"/>
                </a:cubicBezTo>
                <a:lnTo>
                  <a:pt x="1085" y="341"/>
                </a:lnTo>
                <a:lnTo>
                  <a:pt x="1085" y="341"/>
                </a:lnTo>
                <a:lnTo>
                  <a:pt x="1085" y="341"/>
                </a:lnTo>
                <a:cubicBezTo>
                  <a:pt x="1053" y="341"/>
                  <a:pt x="1053" y="341"/>
                  <a:pt x="1053" y="341"/>
                </a:cubicBezTo>
                <a:lnTo>
                  <a:pt x="1053" y="341"/>
                </a:lnTo>
                <a:cubicBezTo>
                  <a:pt x="1053" y="310"/>
                  <a:pt x="1023" y="310"/>
                  <a:pt x="1023" y="310"/>
                </a:cubicBezTo>
                <a:lnTo>
                  <a:pt x="1023" y="310"/>
                </a:lnTo>
                <a:lnTo>
                  <a:pt x="1023" y="310"/>
                </a:lnTo>
                <a:lnTo>
                  <a:pt x="992" y="279"/>
                </a:lnTo>
                <a:cubicBezTo>
                  <a:pt x="992" y="279"/>
                  <a:pt x="992" y="279"/>
                  <a:pt x="961" y="279"/>
                </a:cubicBezTo>
                <a:lnTo>
                  <a:pt x="961" y="279"/>
                </a:lnTo>
                <a:lnTo>
                  <a:pt x="961" y="279"/>
                </a:lnTo>
                <a:lnTo>
                  <a:pt x="961" y="279"/>
                </a:lnTo>
                <a:cubicBezTo>
                  <a:pt x="929" y="279"/>
                  <a:pt x="929" y="279"/>
                  <a:pt x="929" y="279"/>
                </a:cubicBezTo>
                <a:cubicBezTo>
                  <a:pt x="929" y="279"/>
                  <a:pt x="929" y="279"/>
                  <a:pt x="899" y="279"/>
                </a:cubicBezTo>
                <a:lnTo>
                  <a:pt x="899" y="279"/>
                </a:lnTo>
                <a:lnTo>
                  <a:pt x="899" y="279"/>
                </a:lnTo>
                <a:lnTo>
                  <a:pt x="899" y="279"/>
                </a:lnTo>
                <a:cubicBezTo>
                  <a:pt x="868" y="279"/>
                  <a:pt x="868" y="279"/>
                  <a:pt x="868" y="279"/>
                </a:cubicBezTo>
                <a:lnTo>
                  <a:pt x="868" y="279"/>
                </a:lnTo>
                <a:cubicBezTo>
                  <a:pt x="868" y="279"/>
                  <a:pt x="837" y="279"/>
                  <a:pt x="837" y="248"/>
                </a:cubicBezTo>
                <a:lnTo>
                  <a:pt x="805" y="248"/>
                </a:lnTo>
                <a:cubicBezTo>
                  <a:pt x="775" y="248"/>
                  <a:pt x="775" y="248"/>
                  <a:pt x="775" y="217"/>
                </a:cubicBezTo>
                <a:cubicBezTo>
                  <a:pt x="744" y="217"/>
                  <a:pt x="713" y="217"/>
                  <a:pt x="713" y="186"/>
                </a:cubicBezTo>
                <a:cubicBezTo>
                  <a:pt x="713" y="186"/>
                  <a:pt x="713" y="186"/>
                  <a:pt x="744" y="155"/>
                </a:cubicBezTo>
                <a:cubicBezTo>
                  <a:pt x="713" y="155"/>
                  <a:pt x="713" y="155"/>
                  <a:pt x="713" y="155"/>
                </a:cubicBezTo>
                <a:cubicBezTo>
                  <a:pt x="713" y="155"/>
                  <a:pt x="713" y="124"/>
                  <a:pt x="744" y="124"/>
                </a:cubicBezTo>
                <a:lnTo>
                  <a:pt x="713" y="124"/>
                </a:lnTo>
                <a:cubicBezTo>
                  <a:pt x="713" y="93"/>
                  <a:pt x="713" y="93"/>
                  <a:pt x="713" y="93"/>
                </a:cubicBezTo>
                <a:lnTo>
                  <a:pt x="713" y="93"/>
                </a:lnTo>
                <a:cubicBezTo>
                  <a:pt x="681" y="93"/>
                  <a:pt x="681" y="93"/>
                  <a:pt x="681" y="93"/>
                </a:cubicBezTo>
                <a:lnTo>
                  <a:pt x="651" y="124"/>
                </a:lnTo>
                <a:lnTo>
                  <a:pt x="651" y="124"/>
                </a:lnTo>
                <a:lnTo>
                  <a:pt x="651" y="124"/>
                </a:lnTo>
                <a:lnTo>
                  <a:pt x="620" y="155"/>
                </a:lnTo>
                <a:cubicBezTo>
                  <a:pt x="589" y="155"/>
                  <a:pt x="589" y="155"/>
                  <a:pt x="589" y="124"/>
                </a:cubicBezTo>
                <a:cubicBezTo>
                  <a:pt x="557" y="124"/>
                  <a:pt x="557" y="124"/>
                  <a:pt x="557" y="124"/>
                </a:cubicBezTo>
                <a:cubicBezTo>
                  <a:pt x="527" y="93"/>
                  <a:pt x="527" y="93"/>
                  <a:pt x="527" y="93"/>
                </a:cubicBezTo>
                <a:lnTo>
                  <a:pt x="527" y="93"/>
                </a:lnTo>
                <a:cubicBezTo>
                  <a:pt x="527" y="62"/>
                  <a:pt x="557" y="62"/>
                  <a:pt x="557" y="62"/>
                </a:cubicBezTo>
                <a:cubicBezTo>
                  <a:pt x="527" y="62"/>
                  <a:pt x="527" y="62"/>
                  <a:pt x="527" y="93"/>
                </a:cubicBezTo>
                <a:cubicBezTo>
                  <a:pt x="496" y="93"/>
                  <a:pt x="496" y="93"/>
                  <a:pt x="496" y="93"/>
                </a:cubicBezTo>
                <a:cubicBezTo>
                  <a:pt x="465" y="62"/>
                  <a:pt x="465" y="62"/>
                  <a:pt x="465" y="62"/>
                </a:cubicBezTo>
                <a:cubicBezTo>
                  <a:pt x="433" y="62"/>
                  <a:pt x="433" y="62"/>
                  <a:pt x="433" y="62"/>
                </a:cubicBezTo>
                <a:lnTo>
                  <a:pt x="433" y="62"/>
                </a:lnTo>
                <a:lnTo>
                  <a:pt x="433" y="62"/>
                </a:lnTo>
                <a:cubicBezTo>
                  <a:pt x="403" y="62"/>
                  <a:pt x="403" y="62"/>
                  <a:pt x="403" y="62"/>
                </a:cubicBezTo>
                <a:lnTo>
                  <a:pt x="403" y="31"/>
                </a:lnTo>
                <a:lnTo>
                  <a:pt x="403" y="0"/>
                </a:lnTo>
                <a:lnTo>
                  <a:pt x="403" y="0"/>
                </a:lnTo>
                <a:lnTo>
                  <a:pt x="403" y="0"/>
                </a:lnTo>
                <a:cubicBezTo>
                  <a:pt x="372" y="0"/>
                  <a:pt x="372" y="0"/>
                  <a:pt x="372" y="0"/>
                </a:cubicBezTo>
                <a:cubicBezTo>
                  <a:pt x="341" y="0"/>
                  <a:pt x="341" y="0"/>
                  <a:pt x="310" y="0"/>
                </a:cubicBezTo>
                <a:lnTo>
                  <a:pt x="310" y="0"/>
                </a:lnTo>
                <a:cubicBezTo>
                  <a:pt x="310" y="31"/>
                  <a:pt x="279" y="31"/>
                  <a:pt x="279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199" name="Freeform 196"/>
          <p:cNvSpPr>
            <a:spLocks noChangeArrowheads="1"/>
          </p:cNvSpPr>
          <p:nvPr/>
        </p:nvSpPr>
        <p:spPr bwMode="auto">
          <a:xfrm>
            <a:off x="2808782" y="1990851"/>
            <a:ext cx="58822" cy="81477"/>
          </a:xfrm>
          <a:custGeom>
            <a:avLst/>
            <a:gdLst>
              <a:gd name="T0" fmla="*/ 124 w 156"/>
              <a:gd name="T1" fmla="*/ 124 h 187"/>
              <a:gd name="T2" fmla="*/ 124 w 156"/>
              <a:gd name="T3" fmla="*/ 124 h 187"/>
              <a:gd name="T4" fmla="*/ 124 w 156"/>
              <a:gd name="T5" fmla="*/ 124 h 187"/>
              <a:gd name="T6" fmla="*/ 124 w 156"/>
              <a:gd name="T7" fmla="*/ 124 h 187"/>
              <a:gd name="T8" fmla="*/ 124 w 156"/>
              <a:gd name="T9" fmla="*/ 93 h 187"/>
              <a:gd name="T10" fmla="*/ 124 w 156"/>
              <a:gd name="T11" fmla="*/ 93 h 187"/>
              <a:gd name="T12" fmla="*/ 124 w 156"/>
              <a:gd name="T13" fmla="*/ 31 h 187"/>
              <a:gd name="T14" fmla="*/ 155 w 156"/>
              <a:gd name="T15" fmla="*/ 31 h 187"/>
              <a:gd name="T16" fmla="*/ 155 w 156"/>
              <a:gd name="T17" fmla="*/ 0 h 187"/>
              <a:gd name="T18" fmla="*/ 155 w 156"/>
              <a:gd name="T19" fmla="*/ 0 h 187"/>
              <a:gd name="T20" fmla="*/ 124 w 156"/>
              <a:gd name="T21" fmla="*/ 0 h 187"/>
              <a:gd name="T22" fmla="*/ 31 w 156"/>
              <a:gd name="T23" fmla="*/ 31 h 187"/>
              <a:gd name="T24" fmla="*/ 31 w 156"/>
              <a:gd name="T25" fmla="*/ 62 h 187"/>
              <a:gd name="T26" fmla="*/ 31 w 156"/>
              <a:gd name="T27" fmla="*/ 93 h 187"/>
              <a:gd name="T28" fmla="*/ 0 w 156"/>
              <a:gd name="T29" fmla="*/ 124 h 187"/>
              <a:gd name="T30" fmla="*/ 0 w 156"/>
              <a:gd name="T31" fmla="*/ 124 h 187"/>
              <a:gd name="T32" fmla="*/ 0 w 156"/>
              <a:gd name="T33" fmla="*/ 124 h 187"/>
              <a:gd name="T34" fmla="*/ 31 w 156"/>
              <a:gd name="T35" fmla="*/ 186 h 187"/>
              <a:gd name="T36" fmla="*/ 62 w 156"/>
              <a:gd name="T37" fmla="*/ 186 h 187"/>
              <a:gd name="T38" fmla="*/ 93 w 156"/>
              <a:gd name="T39" fmla="*/ 186 h 187"/>
              <a:gd name="T40" fmla="*/ 124 w 156"/>
              <a:gd name="T41" fmla="*/ 186 h 187"/>
              <a:gd name="T42" fmla="*/ 124 w 156"/>
              <a:gd name="T43" fmla="*/ 186 h 187"/>
              <a:gd name="T44" fmla="*/ 155 w 156"/>
              <a:gd name="T45" fmla="*/ 186 h 187"/>
              <a:gd name="T46" fmla="*/ 124 w 156"/>
              <a:gd name="T47" fmla="*/ 186 h 187"/>
              <a:gd name="T48" fmla="*/ 124 w 156"/>
              <a:gd name="T49" fmla="*/ 124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6" h="187">
                <a:moveTo>
                  <a:pt x="124" y="124"/>
                </a:moveTo>
                <a:lnTo>
                  <a:pt x="124" y="124"/>
                </a:lnTo>
                <a:lnTo>
                  <a:pt x="124" y="124"/>
                </a:lnTo>
                <a:lnTo>
                  <a:pt x="124" y="124"/>
                </a:lnTo>
                <a:cubicBezTo>
                  <a:pt x="124" y="124"/>
                  <a:pt x="155" y="93"/>
                  <a:pt x="124" y="93"/>
                </a:cubicBezTo>
                <a:lnTo>
                  <a:pt x="124" y="93"/>
                </a:lnTo>
                <a:cubicBezTo>
                  <a:pt x="124" y="62"/>
                  <a:pt x="124" y="62"/>
                  <a:pt x="124" y="31"/>
                </a:cubicBezTo>
                <a:cubicBezTo>
                  <a:pt x="124" y="31"/>
                  <a:pt x="124" y="31"/>
                  <a:pt x="155" y="31"/>
                </a:cubicBezTo>
                <a:cubicBezTo>
                  <a:pt x="155" y="0"/>
                  <a:pt x="155" y="0"/>
                  <a:pt x="155" y="0"/>
                </a:cubicBezTo>
                <a:lnTo>
                  <a:pt x="155" y="0"/>
                </a:lnTo>
                <a:lnTo>
                  <a:pt x="124" y="0"/>
                </a:lnTo>
                <a:cubicBezTo>
                  <a:pt x="93" y="31"/>
                  <a:pt x="62" y="31"/>
                  <a:pt x="31" y="31"/>
                </a:cubicBezTo>
                <a:cubicBezTo>
                  <a:pt x="31" y="62"/>
                  <a:pt x="31" y="62"/>
                  <a:pt x="31" y="62"/>
                </a:cubicBezTo>
                <a:lnTo>
                  <a:pt x="31" y="93"/>
                </a:lnTo>
                <a:cubicBezTo>
                  <a:pt x="0" y="93"/>
                  <a:pt x="0" y="124"/>
                  <a:pt x="0" y="124"/>
                </a:cubicBezTo>
                <a:lnTo>
                  <a:pt x="0" y="124"/>
                </a:lnTo>
                <a:lnTo>
                  <a:pt x="0" y="124"/>
                </a:lnTo>
                <a:cubicBezTo>
                  <a:pt x="31" y="155"/>
                  <a:pt x="31" y="155"/>
                  <a:pt x="31" y="186"/>
                </a:cubicBezTo>
                <a:lnTo>
                  <a:pt x="62" y="186"/>
                </a:lnTo>
                <a:lnTo>
                  <a:pt x="93" y="186"/>
                </a:lnTo>
                <a:lnTo>
                  <a:pt x="124" y="186"/>
                </a:lnTo>
                <a:lnTo>
                  <a:pt x="124" y="186"/>
                </a:lnTo>
                <a:cubicBezTo>
                  <a:pt x="124" y="186"/>
                  <a:pt x="124" y="186"/>
                  <a:pt x="155" y="186"/>
                </a:cubicBezTo>
                <a:cubicBezTo>
                  <a:pt x="155" y="186"/>
                  <a:pt x="155" y="186"/>
                  <a:pt x="124" y="186"/>
                </a:cubicBezTo>
                <a:cubicBezTo>
                  <a:pt x="124" y="186"/>
                  <a:pt x="124" y="155"/>
                  <a:pt x="124" y="1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0" name="Freeform 197"/>
          <p:cNvSpPr>
            <a:spLocks noChangeArrowheads="1"/>
          </p:cNvSpPr>
          <p:nvPr/>
        </p:nvSpPr>
        <p:spPr bwMode="auto">
          <a:xfrm>
            <a:off x="3116331" y="2223641"/>
            <a:ext cx="25209" cy="13579"/>
          </a:xfrm>
          <a:custGeom>
            <a:avLst/>
            <a:gdLst>
              <a:gd name="T0" fmla="*/ 0 w 64"/>
              <a:gd name="T1" fmla="*/ 31 h 32"/>
              <a:gd name="T2" fmla="*/ 0 w 64"/>
              <a:gd name="T3" fmla="*/ 31 h 32"/>
              <a:gd name="T4" fmla="*/ 0 w 64"/>
              <a:gd name="T5" fmla="*/ 31 h 32"/>
              <a:gd name="T6" fmla="*/ 32 w 64"/>
              <a:gd name="T7" fmla="*/ 31 h 32"/>
              <a:gd name="T8" fmla="*/ 63 w 64"/>
              <a:gd name="T9" fmla="*/ 31 h 32"/>
              <a:gd name="T10" fmla="*/ 63 w 64"/>
              <a:gd name="T11" fmla="*/ 31 h 32"/>
              <a:gd name="T12" fmla="*/ 63 w 64"/>
              <a:gd name="T13" fmla="*/ 0 h 32"/>
              <a:gd name="T14" fmla="*/ 0 w 64"/>
              <a:gd name="T15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" h="32">
                <a:moveTo>
                  <a:pt x="0" y="31"/>
                </a:moveTo>
                <a:lnTo>
                  <a:pt x="0" y="31"/>
                </a:lnTo>
                <a:lnTo>
                  <a:pt x="0" y="31"/>
                </a:lnTo>
                <a:cubicBezTo>
                  <a:pt x="32" y="31"/>
                  <a:pt x="32" y="31"/>
                  <a:pt x="32" y="31"/>
                </a:cubicBezTo>
                <a:lnTo>
                  <a:pt x="63" y="31"/>
                </a:lnTo>
                <a:lnTo>
                  <a:pt x="63" y="31"/>
                </a:lnTo>
                <a:cubicBezTo>
                  <a:pt x="63" y="0"/>
                  <a:pt x="63" y="0"/>
                  <a:pt x="63" y="0"/>
                </a:cubicBezTo>
                <a:cubicBezTo>
                  <a:pt x="32" y="0"/>
                  <a:pt x="32" y="31"/>
                  <a:pt x="0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1" name="Freeform 198"/>
          <p:cNvSpPr>
            <a:spLocks noChangeArrowheads="1"/>
          </p:cNvSpPr>
          <p:nvPr/>
        </p:nvSpPr>
        <p:spPr bwMode="auto">
          <a:xfrm>
            <a:off x="2892812" y="1990851"/>
            <a:ext cx="94113" cy="81477"/>
          </a:xfrm>
          <a:custGeom>
            <a:avLst/>
            <a:gdLst>
              <a:gd name="T0" fmla="*/ 248 w 249"/>
              <a:gd name="T1" fmla="*/ 62 h 187"/>
              <a:gd name="T2" fmla="*/ 248 w 249"/>
              <a:gd name="T3" fmla="*/ 62 h 187"/>
              <a:gd name="T4" fmla="*/ 186 w 249"/>
              <a:gd name="T5" fmla="*/ 0 h 187"/>
              <a:gd name="T6" fmla="*/ 186 w 249"/>
              <a:gd name="T7" fmla="*/ 0 h 187"/>
              <a:gd name="T8" fmla="*/ 124 w 249"/>
              <a:gd name="T9" fmla="*/ 31 h 187"/>
              <a:gd name="T10" fmla="*/ 93 w 249"/>
              <a:gd name="T11" fmla="*/ 31 h 187"/>
              <a:gd name="T12" fmla="*/ 62 w 249"/>
              <a:gd name="T13" fmla="*/ 31 h 187"/>
              <a:gd name="T14" fmla="*/ 62 w 249"/>
              <a:gd name="T15" fmla="*/ 31 h 187"/>
              <a:gd name="T16" fmla="*/ 62 w 249"/>
              <a:gd name="T17" fmla="*/ 31 h 187"/>
              <a:gd name="T18" fmla="*/ 0 w 249"/>
              <a:gd name="T19" fmla="*/ 62 h 187"/>
              <a:gd name="T20" fmla="*/ 0 w 249"/>
              <a:gd name="T21" fmla="*/ 93 h 187"/>
              <a:gd name="T22" fmla="*/ 0 w 249"/>
              <a:gd name="T23" fmla="*/ 93 h 187"/>
              <a:gd name="T24" fmla="*/ 31 w 249"/>
              <a:gd name="T25" fmla="*/ 93 h 187"/>
              <a:gd name="T26" fmla="*/ 62 w 249"/>
              <a:gd name="T27" fmla="*/ 93 h 187"/>
              <a:gd name="T28" fmla="*/ 62 w 249"/>
              <a:gd name="T29" fmla="*/ 155 h 187"/>
              <a:gd name="T30" fmla="*/ 62 w 249"/>
              <a:gd name="T31" fmla="*/ 155 h 187"/>
              <a:gd name="T32" fmla="*/ 62 w 249"/>
              <a:gd name="T33" fmla="*/ 186 h 187"/>
              <a:gd name="T34" fmla="*/ 31 w 249"/>
              <a:gd name="T35" fmla="*/ 186 h 187"/>
              <a:gd name="T36" fmla="*/ 0 w 249"/>
              <a:gd name="T37" fmla="*/ 186 h 187"/>
              <a:gd name="T38" fmla="*/ 0 w 249"/>
              <a:gd name="T39" fmla="*/ 186 h 187"/>
              <a:gd name="T40" fmla="*/ 0 w 249"/>
              <a:gd name="T41" fmla="*/ 186 h 187"/>
              <a:gd name="T42" fmla="*/ 0 w 249"/>
              <a:gd name="T43" fmla="*/ 186 h 187"/>
              <a:gd name="T44" fmla="*/ 0 w 249"/>
              <a:gd name="T45" fmla="*/ 186 h 187"/>
              <a:gd name="T46" fmla="*/ 31 w 249"/>
              <a:gd name="T47" fmla="*/ 186 h 187"/>
              <a:gd name="T48" fmla="*/ 62 w 249"/>
              <a:gd name="T49" fmla="*/ 186 h 187"/>
              <a:gd name="T50" fmla="*/ 93 w 249"/>
              <a:gd name="T51" fmla="*/ 186 h 187"/>
              <a:gd name="T52" fmla="*/ 124 w 249"/>
              <a:gd name="T53" fmla="*/ 186 h 187"/>
              <a:gd name="T54" fmla="*/ 124 w 249"/>
              <a:gd name="T55" fmla="*/ 186 h 187"/>
              <a:gd name="T56" fmla="*/ 124 w 249"/>
              <a:gd name="T57" fmla="*/ 186 h 187"/>
              <a:gd name="T58" fmla="*/ 93 w 249"/>
              <a:gd name="T59" fmla="*/ 186 h 187"/>
              <a:gd name="T60" fmla="*/ 248 w 249"/>
              <a:gd name="T61" fmla="*/ 62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49" h="187">
                <a:moveTo>
                  <a:pt x="248" y="62"/>
                </a:moveTo>
                <a:lnTo>
                  <a:pt x="248" y="62"/>
                </a:lnTo>
                <a:cubicBezTo>
                  <a:pt x="248" y="31"/>
                  <a:pt x="217" y="0"/>
                  <a:pt x="186" y="0"/>
                </a:cubicBezTo>
                <a:lnTo>
                  <a:pt x="186" y="0"/>
                </a:lnTo>
                <a:cubicBezTo>
                  <a:pt x="155" y="0"/>
                  <a:pt x="124" y="31"/>
                  <a:pt x="124" y="31"/>
                </a:cubicBezTo>
                <a:cubicBezTo>
                  <a:pt x="93" y="31"/>
                  <a:pt x="93" y="31"/>
                  <a:pt x="93" y="31"/>
                </a:cubicBezTo>
                <a:lnTo>
                  <a:pt x="62" y="31"/>
                </a:lnTo>
                <a:lnTo>
                  <a:pt x="62" y="31"/>
                </a:lnTo>
                <a:lnTo>
                  <a:pt x="62" y="31"/>
                </a:lnTo>
                <a:cubicBezTo>
                  <a:pt x="31" y="31"/>
                  <a:pt x="0" y="62"/>
                  <a:pt x="0" y="62"/>
                </a:cubicBezTo>
                <a:cubicBezTo>
                  <a:pt x="0" y="62"/>
                  <a:pt x="0" y="62"/>
                  <a:pt x="0" y="93"/>
                </a:cubicBezTo>
                <a:lnTo>
                  <a:pt x="0" y="93"/>
                </a:lnTo>
                <a:lnTo>
                  <a:pt x="31" y="93"/>
                </a:lnTo>
                <a:cubicBezTo>
                  <a:pt x="62" y="93"/>
                  <a:pt x="62" y="93"/>
                  <a:pt x="62" y="93"/>
                </a:cubicBezTo>
                <a:cubicBezTo>
                  <a:pt x="62" y="124"/>
                  <a:pt x="62" y="124"/>
                  <a:pt x="62" y="155"/>
                </a:cubicBezTo>
                <a:lnTo>
                  <a:pt x="62" y="155"/>
                </a:lnTo>
                <a:cubicBezTo>
                  <a:pt x="62" y="186"/>
                  <a:pt x="62" y="186"/>
                  <a:pt x="62" y="186"/>
                </a:cubicBezTo>
                <a:cubicBezTo>
                  <a:pt x="31" y="186"/>
                  <a:pt x="31" y="186"/>
                  <a:pt x="31" y="186"/>
                </a:cubicBezTo>
                <a:lnTo>
                  <a:pt x="0" y="186"/>
                </a:lnTo>
                <a:lnTo>
                  <a:pt x="0" y="186"/>
                </a:lnTo>
                <a:lnTo>
                  <a:pt x="0" y="186"/>
                </a:lnTo>
                <a:lnTo>
                  <a:pt x="0" y="186"/>
                </a:lnTo>
                <a:lnTo>
                  <a:pt x="0" y="186"/>
                </a:lnTo>
                <a:lnTo>
                  <a:pt x="31" y="186"/>
                </a:lnTo>
                <a:lnTo>
                  <a:pt x="62" y="186"/>
                </a:lnTo>
                <a:lnTo>
                  <a:pt x="93" y="186"/>
                </a:lnTo>
                <a:cubicBezTo>
                  <a:pt x="124" y="186"/>
                  <a:pt x="124" y="186"/>
                  <a:pt x="124" y="186"/>
                </a:cubicBezTo>
                <a:lnTo>
                  <a:pt x="124" y="186"/>
                </a:lnTo>
                <a:lnTo>
                  <a:pt x="124" y="186"/>
                </a:lnTo>
                <a:cubicBezTo>
                  <a:pt x="93" y="186"/>
                  <a:pt x="93" y="186"/>
                  <a:pt x="93" y="186"/>
                </a:cubicBezTo>
                <a:cubicBezTo>
                  <a:pt x="248" y="62"/>
                  <a:pt x="248" y="62"/>
                  <a:pt x="248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2" name="Freeform 199"/>
          <p:cNvSpPr>
            <a:spLocks noChangeArrowheads="1"/>
          </p:cNvSpPr>
          <p:nvPr/>
        </p:nvSpPr>
        <p:spPr bwMode="auto">
          <a:xfrm>
            <a:off x="2691140" y="1990851"/>
            <a:ext cx="82350" cy="27159"/>
          </a:xfrm>
          <a:custGeom>
            <a:avLst/>
            <a:gdLst>
              <a:gd name="T0" fmla="*/ 0 w 218"/>
              <a:gd name="T1" fmla="*/ 62 h 63"/>
              <a:gd name="T2" fmla="*/ 0 w 218"/>
              <a:gd name="T3" fmla="*/ 62 h 63"/>
              <a:gd name="T4" fmla="*/ 0 w 218"/>
              <a:gd name="T5" fmla="*/ 62 h 63"/>
              <a:gd name="T6" fmla="*/ 31 w 218"/>
              <a:gd name="T7" fmla="*/ 62 h 63"/>
              <a:gd name="T8" fmla="*/ 31 w 218"/>
              <a:gd name="T9" fmla="*/ 31 h 63"/>
              <a:gd name="T10" fmla="*/ 31 w 218"/>
              <a:gd name="T11" fmla="*/ 0 h 63"/>
              <a:gd name="T12" fmla="*/ 62 w 218"/>
              <a:gd name="T13" fmla="*/ 0 h 63"/>
              <a:gd name="T14" fmla="*/ 124 w 218"/>
              <a:gd name="T15" fmla="*/ 31 h 63"/>
              <a:gd name="T16" fmla="*/ 155 w 218"/>
              <a:gd name="T17" fmla="*/ 31 h 63"/>
              <a:gd name="T18" fmla="*/ 155 w 218"/>
              <a:gd name="T19" fmla="*/ 31 h 63"/>
              <a:gd name="T20" fmla="*/ 155 w 218"/>
              <a:gd name="T21" fmla="*/ 31 h 63"/>
              <a:gd name="T22" fmla="*/ 186 w 218"/>
              <a:gd name="T23" fmla="*/ 0 h 63"/>
              <a:gd name="T24" fmla="*/ 217 w 218"/>
              <a:gd name="T25" fmla="*/ 0 h 63"/>
              <a:gd name="T26" fmla="*/ 217 w 218"/>
              <a:gd name="T27" fmla="*/ 0 h 63"/>
              <a:gd name="T28" fmla="*/ 186 w 218"/>
              <a:gd name="T29" fmla="*/ 0 h 63"/>
              <a:gd name="T30" fmla="*/ 155 w 218"/>
              <a:gd name="T31" fmla="*/ 0 h 63"/>
              <a:gd name="T32" fmla="*/ 155 w 218"/>
              <a:gd name="T33" fmla="*/ 0 h 63"/>
              <a:gd name="T34" fmla="*/ 124 w 218"/>
              <a:gd name="T35" fmla="*/ 0 h 63"/>
              <a:gd name="T36" fmla="*/ 93 w 218"/>
              <a:gd name="T37" fmla="*/ 0 h 63"/>
              <a:gd name="T38" fmla="*/ 93 w 218"/>
              <a:gd name="T39" fmla="*/ 0 h 63"/>
              <a:gd name="T40" fmla="*/ 93 w 218"/>
              <a:gd name="T41" fmla="*/ 0 h 63"/>
              <a:gd name="T42" fmla="*/ 62 w 218"/>
              <a:gd name="T43" fmla="*/ 0 h 63"/>
              <a:gd name="T44" fmla="*/ 31 w 218"/>
              <a:gd name="T45" fmla="*/ 0 h 63"/>
              <a:gd name="T46" fmla="*/ 0 w 218"/>
              <a:gd name="T47" fmla="*/ 0 h 63"/>
              <a:gd name="T48" fmla="*/ 0 w 218"/>
              <a:gd name="T49" fmla="*/ 0 h 63"/>
              <a:gd name="T50" fmla="*/ 0 w 218"/>
              <a:gd name="T51" fmla="*/ 0 h 63"/>
              <a:gd name="T52" fmla="*/ 0 w 218"/>
              <a:gd name="T53" fmla="*/ 31 h 63"/>
              <a:gd name="T54" fmla="*/ 0 w 218"/>
              <a:gd name="T55" fmla="*/ 62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8" h="63">
                <a:moveTo>
                  <a:pt x="0" y="62"/>
                </a:moveTo>
                <a:lnTo>
                  <a:pt x="0" y="62"/>
                </a:lnTo>
                <a:lnTo>
                  <a:pt x="0" y="62"/>
                </a:lnTo>
                <a:cubicBezTo>
                  <a:pt x="0" y="62"/>
                  <a:pt x="0" y="62"/>
                  <a:pt x="31" y="62"/>
                </a:cubicBezTo>
                <a:cubicBezTo>
                  <a:pt x="31" y="62"/>
                  <a:pt x="31" y="62"/>
                  <a:pt x="31" y="31"/>
                </a:cubicBezTo>
                <a:cubicBezTo>
                  <a:pt x="31" y="31"/>
                  <a:pt x="31" y="31"/>
                  <a:pt x="31" y="0"/>
                </a:cubicBezTo>
                <a:lnTo>
                  <a:pt x="62" y="0"/>
                </a:lnTo>
                <a:cubicBezTo>
                  <a:pt x="62" y="0"/>
                  <a:pt x="93" y="31"/>
                  <a:pt x="124" y="31"/>
                </a:cubicBezTo>
                <a:lnTo>
                  <a:pt x="155" y="31"/>
                </a:lnTo>
                <a:lnTo>
                  <a:pt x="155" y="31"/>
                </a:lnTo>
                <a:lnTo>
                  <a:pt x="155" y="31"/>
                </a:lnTo>
                <a:cubicBezTo>
                  <a:pt x="155" y="0"/>
                  <a:pt x="186" y="0"/>
                  <a:pt x="186" y="0"/>
                </a:cubicBezTo>
                <a:cubicBezTo>
                  <a:pt x="186" y="0"/>
                  <a:pt x="186" y="0"/>
                  <a:pt x="217" y="0"/>
                </a:cubicBezTo>
                <a:lnTo>
                  <a:pt x="217" y="0"/>
                </a:lnTo>
                <a:lnTo>
                  <a:pt x="186" y="0"/>
                </a:lnTo>
                <a:cubicBezTo>
                  <a:pt x="186" y="0"/>
                  <a:pt x="186" y="0"/>
                  <a:pt x="155" y="0"/>
                </a:cubicBezTo>
                <a:lnTo>
                  <a:pt x="155" y="0"/>
                </a:lnTo>
                <a:cubicBezTo>
                  <a:pt x="124" y="0"/>
                  <a:pt x="124" y="0"/>
                  <a:pt x="124" y="0"/>
                </a:cubicBezTo>
                <a:cubicBezTo>
                  <a:pt x="124" y="0"/>
                  <a:pt x="124" y="0"/>
                  <a:pt x="93" y="0"/>
                </a:cubicBezTo>
                <a:lnTo>
                  <a:pt x="93" y="0"/>
                </a:lnTo>
                <a:lnTo>
                  <a:pt x="93" y="0"/>
                </a:lnTo>
                <a:cubicBezTo>
                  <a:pt x="62" y="0"/>
                  <a:pt x="62" y="0"/>
                  <a:pt x="62" y="0"/>
                </a:cubicBezTo>
                <a:lnTo>
                  <a:pt x="31" y="0"/>
                </a:lnTo>
                <a:cubicBezTo>
                  <a:pt x="31" y="0"/>
                  <a:pt x="31" y="0"/>
                  <a:pt x="0" y="0"/>
                </a:cubicBezTo>
                <a:lnTo>
                  <a:pt x="0" y="0"/>
                </a:lnTo>
                <a:lnTo>
                  <a:pt x="0" y="0"/>
                </a:lnTo>
                <a:cubicBezTo>
                  <a:pt x="0" y="31"/>
                  <a:pt x="0" y="31"/>
                  <a:pt x="0" y="31"/>
                </a:cubicBezTo>
                <a:cubicBezTo>
                  <a:pt x="0" y="62"/>
                  <a:pt x="0" y="62"/>
                  <a:pt x="0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3" name="Freeform 200"/>
          <p:cNvSpPr>
            <a:spLocks noChangeArrowheads="1"/>
          </p:cNvSpPr>
          <p:nvPr/>
        </p:nvSpPr>
        <p:spPr bwMode="auto">
          <a:xfrm>
            <a:off x="2218894" y="2004430"/>
            <a:ext cx="331077" cy="122216"/>
          </a:xfrm>
          <a:custGeom>
            <a:avLst/>
            <a:gdLst>
              <a:gd name="T0" fmla="*/ 62 w 869"/>
              <a:gd name="T1" fmla="*/ 124 h 280"/>
              <a:gd name="T2" fmla="*/ 186 w 869"/>
              <a:gd name="T3" fmla="*/ 124 h 280"/>
              <a:gd name="T4" fmla="*/ 310 w 869"/>
              <a:gd name="T5" fmla="*/ 124 h 280"/>
              <a:gd name="T6" fmla="*/ 341 w 869"/>
              <a:gd name="T7" fmla="*/ 155 h 280"/>
              <a:gd name="T8" fmla="*/ 280 w 869"/>
              <a:gd name="T9" fmla="*/ 217 h 280"/>
              <a:gd name="T10" fmla="*/ 186 w 869"/>
              <a:gd name="T11" fmla="*/ 186 h 280"/>
              <a:gd name="T12" fmla="*/ 93 w 869"/>
              <a:gd name="T13" fmla="*/ 217 h 280"/>
              <a:gd name="T14" fmla="*/ 156 w 869"/>
              <a:gd name="T15" fmla="*/ 217 h 280"/>
              <a:gd name="T16" fmla="*/ 186 w 869"/>
              <a:gd name="T17" fmla="*/ 217 h 280"/>
              <a:gd name="T18" fmla="*/ 248 w 869"/>
              <a:gd name="T19" fmla="*/ 279 h 280"/>
              <a:gd name="T20" fmla="*/ 248 w 869"/>
              <a:gd name="T21" fmla="*/ 279 h 280"/>
              <a:gd name="T22" fmla="*/ 310 w 869"/>
              <a:gd name="T23" fmla="*/ 279 h 280"/>
              <a:gd name="T24" fmla="*/ 341 w 869"/>
              <a:gd name="T25" fmla="*/ 279 h 280"/>
              <a:gd name="T26" fmla="*/ 404 w 869"/>
              <a:gd name="T27" fmla="*/ 248 h 280"/>
              <a:gd name="T28" fmla="*/ 465 w 869"/>
              <a:gd name="T29" fmla="*/ 248 h 280"/>
              <a:gd name="T30" fmla="*/ 558 w 869"/>
              <a:gd name="T31" fmla="*/ 217 h 280"/>
              <a:gd name="T32" fmla="*/ 620 w 869"/>
              <a:gd name="T33" fmla="*/ 186 h 280"/>
              <a:gd name="T34" fmla="*/ 620 w 869"/>
              <a:gd name="T35" fmla="*/ 217 h 280"/>
              <a:gd name="T36" fmla="*/ 682 w 869"/>
              <a:gd name="T37" fmla="*/ 248 h 280"/>
              <a:gd name="T38" fmla="*/ 806 w 869"/>
              <a:gd name="T39" fmla="*/ 248 h 280"/>
              <a:gd name="T40" fmla="*/ 868 w 869"/>
              <a:gd name="T41" fmla="*/ 186 h 280"/>
              <a:gd name="T42" fmla="*/ 806 w 869"/>
              <a:gd name="T43" fmla="*/ 155 h 280"/>
              <a:gd name="T44" fmla="*/ 775 w 869"/>
              <a:gd name="T45" fmla="*/ 186 h 280"/>
              <a:gd name="T46" fmla="*/ 713 w 869"/>
              <a:gd name="T47" fmla="*/ 155 h 280"/>
              <a:gd name="T48" fmla="*/ 651 w 869"/>
              <a:gd name="T49" fmla="*/ 31 h 280"/>
              <a:gd name="T50" fmla="*/ 589 w 869"/>
              <a:gd name="T51" fmla="*/ 0 h 280"/>
              <a:gd name="T52" fmla="*/ 558 w 869"/>
              <a:gd name="T53" fmla="*/ 31 h 280"/>
              <a:gd name="T54" fmla="*/ 589 w 869"/>
              <a:gd name="T55" fmla="*/ 62 h 280"/>
              <a:gd name="T56" fmla="*/ 528 w 869"/>
              <a:gd name="T57" fmla="*/ 124 h 280"/>
              <a:gd name="T58" fmla="*/ 496 w 869"/>
              <a:gd name="T59" fmla="*/ 93 h 280"/>
              <a:gd name="T60" fmla="*/ 496 w 869"/>
              <a:gd name="T61" fmla="*/ 62 h 280"/>
              <a:gd name="T62" fmla="*/ 465 w 869"/>
              <a:gd name="T63" fmla="*/ 62 h 280"/>
              <a:gd name="T64" fmla="*/ 372 w 869"/>
              <a:gd name="T65" fmla="*/ 62 h 280"/>
              <a:gd name="T66" fmla="*/ 341 w 869"/>
              <a:gd name="T67" fmla="*/ 62 h 280"/>
              <a:gd name="T68" fmla="*/ 310 w 869"/>
              <a:gd name="T69" fmla="*/ 93 h 280"/>
              <a:gd name="T70" fmla="*/ 310 w 869"/>
              <a:gd name="T71" fmla="*/ 62 h 280"/>
              <a:gd name="T72" fmla="*/ 280 w 869"/>
              <a:gd name="T73" fmla="*/ 31 h 280"/>
              <a:gd name="T74" fmla="*/ 248 w 869"/>
              <a:gd name="T75" fmla="*/ 31 h 280"/>
              <a:gd name="T76" fmla="*/ 186 w 869"/>
              <a:gd name="T77" fmla="*/ 62 h 280"/>
              <a:gd name="T78" fmla="*/ 156 w 869"/>
              <a:gd name="T79" fmla="*/ 31 h 280"/>
              <a:gd name="T80" fmla="*/ 156 w 869"/>
              <a:gd name="T81" fmla="*/ 0 h 280"/>
              <a:gd name="T82" fmla="*/ 93 w 869"/>
              <a:gd name="T83" fmla="*/ 0 h 280"/>
              <a:gd name="T84" fmla="*/ 93 w 869"/>
              <a:gd name="T85" fmla="*/ 0 h 280"/>
              <a:gd name="T86" fmla="*/ 32 w 869"/>
              <a:gd name="T87" fmla="*/ 31 h 280"/>
              <a:gd name="T88" fmla="*/ 0 w 869"/>
              <a:gd name="T89" fmla="*/ 62 h 280"/>
              <a:gd name="T90" fmla="*/ 0 w 869"/>
              <a:gd name="T91" fmla="*/ 124 h 280"/>
              <a:gd name="T92" fmla="*/ 0 w 869"/>
              <a:gd name="T93" fmla="*/ 124 h 280"/>
              <a:gd name="T94" fmla="*/ 32 w 869"/>
              <a:gd name="T95" fmla="*/ 124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69" h="280">
                <a:moveTo>
                  <a:pt x="62" y="124"/>
                </a:moveTo>
                <a:lnTo>
                  <a:pt x="62" y="124"/>
                </a:lnTo>
                <a:cubicBezTo>
                  <a:pt x="62" y="124"/>
                  <a:pt x="93" y="124"/>
                  <a:pt x="124" y="124"/>
                </a:cubicBezTo>
                <a:cubicBezTo>
                  <a:pt x="156" y="124"/>
                  <a:pt x="186" y="124"/>
                  <a:pt x="186" y="124"/>
                </a:cubicBezTo>
                <a:cubicBezTo>
                  <a:pt x="186" y="124"/>
                  <a:pt x="217" y="124"/>
                  <a:pt x="248" y="124"/>
                </a:cubicBezTo>
                <a:cubicBezTo>
                  <a:pt x="280" y="124"/>
                  <a:pt x="310" y="124"/>
                  <a:pt x="310" y="124"/>
                </a:cubicBezTo>
                <a:cubicBezTo>
                  <a:pt x="310" y="124"/>
                  <a:pt x="310" y="124"/>
                  <a:pt x="341" y="124"/>
                </a:cubicBezTo>
                <a:lnTo>
                  <a:pt x="341" y="155"/>
                </a:lnTo>
                <a:cubicBezTo>
                  <a:pt x="341" y="186"/>
                  <a:pt x="341" y="186"/>
                  <a:pt x="310" y="186"/>
                </a:cubicBezTo>
                <a:cubicBezTo>
                  <a:pt x="310" y="217"/>
                  <a:pt x="280" y="217"/>
                  <a:pt x="280" y="217"/>
                </a:cubicBezTo>
                <a:cubicBezTo>
                  <a:pt x="248" y="217"/>
                  <a:pt x="248" y="217"/>
                  <a:pt x="217" y="217"/>
                </a:cubicBezTo>
                <a:cubicBezTo>
                  <a:pt x="217" y="186"/>
                  <a:pt x="217" y="186"/>
                  <a:pt x="186" y="186"/>
                </a:cubicBezTo>
                <a:lnTo>
                  <a:pt x="186" y="186"/>
                </a:lnTo>
                <a:cubicBezTo>
                  <a:pt x="156" y="186"/>
                  <a:pt x="124" y="217"/>
                  <a:pt x="93" y="217"/>
                </a:cubicBezTo>
                <a:lnTo>
                  <a:pt x="93" y="217"/>
                </a:lnTo>
                <a:cubicBezTo>
                  <a:pt x="124" y="217"/>
                  <a:pt x="156" y="217"/>
                  <a:pt x="156" y="217"/>
                </a:cubicBezTo>
                <a:lnTo>
                  <a:pt x="186" y="217"/>
                </a:lnTo>
                <a:lnTo>
                  <a:pt x="186" y="217"/>
                </a:lnTo>
                <a:cubicBezTo>
                  <a:pt x="217" y="217"/>
                  <a:pt x="217" y="248"/>
                  <a:pt x="248" y="248"/>
                </a:cubicBezTo>
                <a:cubicBezTo>
                  <a:pt x="248" y="248"/>
                  <a:pt x="248" y="248"/>
                  <a:pt x="248" y="279"/>
                </a:cubicBezTo>
                <a:lnTo>
                  <a:pt x="248" y="279"/>
                </a:lnTo>
                <a:lnTo>
                  <a:pt x="248" y="279"/>
                </a:lnTo>
                <a:lnTo>
                  <a:pt x="248" y="279"/>
                </a:lnTo>
                <a:cubicBezTo>
                  <a:pt x="280" y="279"/>
                  <a:pt x="280" y="279"/>
                  <a:pt x="310" y="279"/>
                </a:cubicBezTo>
                <a:cubicBezTo>
                  <a:pt x="310" y="279"/>
                  <a:pt x="310" y="279"/>
                  <a:pt x="341" y="279"/>
                </a:cubicBezTo>
                <a:lnTo>
                  <a:pt x="341" y="279"/>
                </a:lnTo>
                <a:lnTo>
                  <a:pt x="341" y="279"/>
                </a:lnTo>
                <a:cubicBezTo>
                  <a:pt x="372" y="279"/>
                  <a:pt x="372" y="248"/>
                  <a:pt x="404" y="248"/>
                </a:cubicBezTo>
                <a:cubicBezTo>
                  <a:pt x="434" y="248"/>
                  <a:pt x="434" y="248"/>
                  <a:pt x="465" y="248"/>
                </a:cubicBezTo>
                <a:lnTo>
                  <a:pt x="465" y="248"/>
                </a:lnTo>
                <a:cubicBezTo>
                  <a:pt x="465" y="248"/>
                  <a:pt x="496" y="217"/>
                  <a:pt x="528" y="217"/>
                </a:cubicBezTo>
                <a:cubicBezTo>
                  <a:pt x="528" y="217"/>
                  <a:pt x="528" y="217"/>
                  <a:pt x="558" y="217"/>
                </a:cubicBezTo>
                <a:cubicBezTo>
                  <a:pt x="558" y="217"/>
                  <a:pt x="558" y="217"/>
                  <a:pt x="589" y="217"/>
                </a:cubicBezTo>
                <a:cubicBezTo>
                  <a:pt x="620" y="186"/>
                  <a:pt x="620" y="186"/>
                  <a:pt x="620" y="186"/>
                </a:cubicBezTo>
                <a:cubicBezTo>
                  <a:pt x="620" y="217"/>
                  <a:pt x="620" y="217"/>
                  <a:pt x="620" y="217"/>
                </a:cubicBezTo>
                <a:lnTo>
                  <a:pt x="620" y="217"/>
                </a:lnTo>
                <a:lnTo>
                  <a:pt x="620" y="217"/>
                </a:lnTo>
                <a:cubicBezTo>
                  <a:pt x="651" y="217"/>
                  <a:pt x="682" y="217"/>
                  <a:pt x="682" y="248"/>
                </a:cubicBezTo>
                <a:cubicBezTo>
                  <a:pt x="682" y="248"/>
                  <a:pt x="713" y="248"/>
                  <a:pt x="775" y="248"/>
                </a:cubicBezTo>
                <a:lnTo>
                  <a:pt x="806" y="248"/>
                </a:lnTo>
                <a:cubicBezTo>
                  <a:pt x="837" y="217"/>
                  <a:pt x="868" y="217"/>
                  <a:pt x="868" y="186"/>
                </a:cubicBezTo>
                <a:lnTo>
                  <a:pt x="868" y="186"/>
                </a:lnTo>
                <a:lnTo>
                  <a:pt x="806" y="155"/>
                </a:lnTo>
                <a:lnTo>
                  <a:pt x="806" y="155"/>
                </a:lnTo>
                <a:lnTo>
                  <a:pt x="806" y="155"/>
                </a:lnTo>
                <a:cubicBezTo>
                  <a:pt x="775" y="186"/>
                  <a:pt x="775" y="186"/>
                  <a:pt x="775" y="186"/>
                </a:cubicBezTo>
                <a:cubicBezTo>
                  <a:pt x="744" y="186"/>
                  <a:pt x="744" y="155"/>
                  <a:pt x="713" y="155"/>
                </a:cubicBezTo>
                <a:lnTo>
                  <a:pt x="713" y="155"/>
                </a:lnTo>
                <a:lnTo>
                  <a:pt x="713" y="155"/>
                </a:lnTo>
                <a:cubicBezTo>
                  <a:pt x="713" y="124"/>
                  <a:pt x="651" y="62"/>
                  <a:pt x="651" y="31"/>
                </a:cubicBezTo>
                <a:lnTo>
                  <a:pt x="620" y="0"/>
                </a:lnTo>
                <a:lnTo>
                  <a:pt x="589" y="0"/>
                </a:lnTo>
                <a:lnTo>
                  <a:pt x="558" y="0"/>
                </a:lnTo>
                <a:lnTo>
                  <a:pt x="558" y="31"/>
                </a:lnTo>
                <a:cubicBezTo>
                  <a:pt x="558" y="31"/>
                  <a:pt x="558" y="31"/>
                  <a:pt x="558" y="62"/>
                </a:cubicBezTo>
                <a:lnTo>
                  <a:pt x="589" y="62"/>
                </a:lnTo>
                <a:cubicBezTo>
                  <a:pt x="589" y="93"/>
                  <a:pt x="589" y="93"/>
                  <a:pt x="589" y="93"/>
                </a:cubicBezTo>
                <a:cubicBezTo>
                  <a:pt x="558" y="124"/>
                  <a:pt x="558" y="124"/>
                  <a:pt x="528" y="124"/>
                </a:cubicBezTo>
                <a:lnTo>
                  <a:pt x="528" y="124"/>
                </a:lnTo>
                <a:cubicBezTo>
                  <a:pt x="528" y="124"/>
                  <a:pt x="496" y="124"/>
                  <a:pt x="496" y="93"/>
                </a:cubicBezTo>
                <a:lnTo>
                  <a:pt x="496" y="62"/>
                </a:lnTo>
                <a:lnTo>
                  <a:pt x="496" y="62"/>
                </a:lnTo>
                <a:cubicBezTo>
                  <a:pt x="496" y="62"/>
                  <a:pt x="496" y="62"/>
                  <a:pt x="465" y="62"/>
                </a:cubicBezTo>
                <a:lnTo>
                  <a:pt x="465" y="62"/>
                </a:lnTo>
                <a:cubicBezTo>
                  <a:pt x="465" y="62"/>
                  <a:pt x="465" y="62"/>
                  <a:pt x="404" y="62"/>
                </a:cubicBezTo>
                <a:cubicBezTo>
                  <a:pt x="372" y="62"/>
                  <a:pt x="372" y="62"/>
                  <a:pt x="372" y="62"/>
                </a:cubicBezTo>
                <a:lnTo>
                  <a:pt x="372" y="62"/>
                </a:lnTo>
                <a:cubicBezTo>
                  <a:pt x="372" y="62"/>
                  <a:pt x="372" y="62"/>
                  <a:pt x="341" y="62"/>
                </a:cubicBezTo>
                <a:lnTo>
                  <a:pt x="341" y="62"/>
                </a:lnTo>
                <a:cubicBezTo>
                  <a:pt x="341" y="62"/>
                  <a:pt x="341" y="93"/>
                  <a:pt x="310" y="93"/>
                </a:cubicBezTo>
                <a:lnTo>
                  <a:pt x="310" y="93"/>
                </a:lnTo>
                <a:lnTo>
                  <a:pt x="310" y="62"/>
                </a:lnTo>
                <a:lnTo>
                  <a:pt x="310" y="31"/>
                </a:lnTo>
                <a:cubicBezTo>
                  <a:pt x="280" y="31"/>
                  <a:pt x="280" y="31"/>
                  <a:pt x="280" y="31"/>
                </a:cubicBezTo>
                <a:lnTo>
                  <a:pt x="280" y="31"/>
                </a:lnTo>
                <a:cubicBezTo>
                  <a:pt x="248" y="31"/>
                  <a:pt x="248" y="31"/>
                  <a:pt x="248" y="31"/>
                </a:cubicBezTo>
                <a:cubicBezTo>
                  <a:pt x="217" y="31"/>
                  <a:pt x="217" y="31"/>
                  <a:pt x="217" y="62"/>
                </a:cubicBezTo>
                <a:lnTo>
                  <a:pt x="186" y="62"/>
                </a:lnTo>
                <a:cubicBezTo>
                  <a:pt x="156" y="62"/>
                  <a:pt x="156" y="62"/>
                  <a:pt x="156" y="62"/>
                </a:cubicBezTo>
                <a:cubicBezTo>
                  <a:pt x="156" y="31"/>
                  <a:pt x="156" y="31"/>
                  <a:pt x="156" y="31"/>
                </a:cubicBezTo>
                <a:lnTo>
                  <a:pt x="156" y="31"/>
                </a:lnTo>
                <a:lnTo>
                  <a:pt x="156" y="0"/>
                </a:lnTo>
                <a:cubicBezTo>
                  <a:pt x="124" y="0"/>
                  <a:pt x="124" y="0"/>
                  <a:pt x="124" y="0"/>
                </a:cubicBez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cubicBezTo>
                  <a:pt x="62" y="31"/>
                  <a:pt x="62" y="31"/>
                  <a:pt x="62" y="31"/>
                </a:cubicBezTo>
                <a:cubicBezTo>
                  <a:pt x="62" y="31"/>
                  <a:pt x="62" y="31"/>
                  <a:pt x="32" y="31"/>
                </a:cubicBezTo>
                <a:cubicBezTo>
                  <a:pt x="32" y="31"/>
                  <a:pt x="32" y="31"/>
                  <a:pt x="0" y="31"/>
                </a:cubicBezTo>
                <a:lnTo>
                  <a:pt x="0" y="62"/>
                </a:lnTo>
                <a:lnTo>
                  <a:pt x="32" y="62"/>
                </a:lnTo>
                <a:cubicBezTo>
                  <a:pt x="32" y="93"/>
                  <a:pt x="32" y="124"/>
                  <a:pt x="0" y="124"/>
                </a:cubicBezTo>
                <a:lnTo>
                  <a:pt x="0" y="124"/>
                </a:lnTo>
                <a:lnTo>
                  <a:pt x="0" y="124"/>
                </a:lnTo>
                <a:lnTo>
                  <a:pt x="32" y="124"/>
                </a:lnTo>
                <a:lnTo>
                  <a:pt x="32" y="124"/>
                </a:lnTo>
                <a:lnTo>
                  <a:pt x="62" y="124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4" name="Freeform 201"/>
          <p:cNvSpPr>
            <a:spLocks noChangeArrowheads="1"/>
          </p:cNvSpPr>
          <p:nvPr/>
        </p:nvSpPr>
        <p:spPr bwMode="auto">
          <a:xfrm>
            <a:off x="2573499" y="1990851"/>
            <a:ext cx="70585" cy="54318"/>
          </a:xfrm>
          <a:custGeom>
            <a:avLst/>
            <a:gdLst>
              <a:gd name="T0" fmla="*/ 155 w 187"/>
              <a:gd name="T1" fmla="*/ 62 h 125"/>
              <a:gd name="T2" fmla="*/ 155 w 187"/>
              <a:gd name="T3" fmla="*/ 62 h 125"/>
              <a:gd name="T4" fmla="*/ 124 w 187"/>
              <a:gd name="T5" fmla="*/ 62 h 125"/>
              <a:gd name="T6" fmla="*/ 93 w 187"/>
              <a:gd name="T7" fmla="*/ 31 h 125"/>
              <a:gd name="T8" fmla="*/ 93 w 187"/>
              <a:gd name="T9" fmla="*/ 0 h 125"/>
              <a:gd name="T10" fmla="*/ 93 w 187"/>
              <a:gd name="T11" fmla="*/ 0 h 125"/>
              <a:gd name="T12" fmla="*/ 62 w 187"/>
              <a:gd name="T13" fmla="*/ 0 h 125"/>
              <a:gd name="T14" fmla="*/ 62 w 187"/>
              <a:gd name="T15" fmla="*/ 0 h 125"/>
              <a:gd name="T16" fmla="*/ 0 w 187"/>
              <a:gd name="T17" fmla="*/ 62 h 125"/>
              <a:gd name="T18" fmla="*/ 31 w 187"/>
              <a:gd name="T19" fmla="*/ 62 h 125"/>
              <a:gd name="T20" fmla="*/ 62 w 187"/>
              <a:gd name="T21" fmla="*/ 93 h 125"/>
              <a:gd name="T22" fmla="*/ 93 w 187"/>
              <a:gd name="T23" fmla="*/ 124 h 125"/>
              <a:gd name="T24" fmla="*/ 93 w 187"/>
              <a:gd name="T25" fmla="*/ 124 h 125"/>
              <a:gd name="T26" fmla="*/ 93 w 187"/>
              <a:gd name="T27" fmla="*/ 62 h 125"/>
              <a:gd name="T28" fmla="*/ 155 w 187"/>
              <a:gd name="T29" fmla="*/ 93 h 125"/>
              <a:gd name="T30" fmla="*/ 186 w 187"/>
              <a:gd name="T31" fmla="*/ 93 h 125"/>
              <a:gd name="T32" fmla="*/ 186 w 187"/>
              <a:gd name="T33" fmla="*/ 93 h 125"/>
              <a:gd name="T34" fmla="*/ 186 w 187"/>
              <a:gd name="T35" fmla="*/ 93 h 125"/>
              <a:gd name="T36" fmla="*/ 155 w 187"/>
              <a:gd name="T37" fmla="*/ 62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87" h="125">
                <a:moveTo>
                  <a:pt x="155" y="62"/>
                </a:moveTo>
                <a:lnTo>
                  <a:pt x="155" y="62"/>
                </a:lnTo>
                <a:cubicBezTo>
                  <a:pt x="155" y="62"/>
                  <a:pt x="155" y="62"/>
                  <a:pt x="124" y="62"/>
                </a:cubicBezTo>
                <a:cubicBezTo>
                  <a:pt x="124" y="62"/>
                  <a:pt x="93" y="62"/>
                  <a:pt x="93" y="31"/>
                </a:cubicBezTo>
                <a:lnTo>
                  <a:pt x="93" y="0"/>
                </a:lnTo>
                <a:lnTo>
                  <a:pt x="93" y="0"/>
                </a:lnTo>
                <a:cubicBezTo>
                  <a:pt x="62" y="0"/>
                  <a:pt x="62" y="0"/>
                  <a:pt x="62" y="0"/>
                </a:cubicBezTo>
                <a:lnTo>
                  <a:pt x="62" y="0"/>
                </a:lnTo>
                <a:cubicBezTo>
                  <a:pt x="62" y="31"/>
                  <a:pt x="31" y="62"/>
                  <a:pt x="0" y="62"/>
                </a:cubicBezTo>
                <a:cubicBezTo>
                  <a:pt x="31" y="62"/>
                  <a:pt x="31" y="62"/>
                  <a:pt x="31" y="62"/>
                </a:cubicBezTo>
                <a:cubicBezTo>
                  <a:pt x="31" y="62"/>
                  <a:pt x="31" y="62"/>
                  <a:pt x="62" y="93"/>
                </a:cubicBezTo>
                <a:cubicBezTo>
                  <a:pt x="62" y="93"/>
                  <a:pt x="93" y="93"/>
                  <a:pt x="93" y="124"/>
                </a:cubicBezTo>
                <a:lnTo>
                  <a:pt x="93" y="124"/>
                </a:lnTo>
                <a:cubicBezTo>
                  <a:pt x="93" y="62"/>
                  <a:pt x="93" y="62"/>
                  <a:pt x="93" y="62"/>
                </a:cubicBezTo>
                <a:cubicBezTo>
                  <a:pt x="155" y="93"/>
                  <a:pt x="155" y="93"/>
                  <a:pt x="155" y="93"/>
                </a:cubicBezTo>
                <a:cubicBezTo>
                  <a:pt x="155" y="93"/>
                  <a:pt x="155" y="93"/>
                  <a:pt x="186" y="93"/>
                </a:cubicBezTo>
                <a:lnTo>
                  <a:pt x="186" y="93"/>
                </a:lnTo>
                <a:lnTo>
                  <a:pt x="186" y="93"/>
                </a:lnTo>
                <a:cubicBezTo>
                  <a:pt x="186" y="93"/>
                  <a:pt x="186" y="93"/>
                  <a:pt x="155" y="6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5" name="Freeform 202"/>
          <p:cNvSpPr>
            <a:spLocks noChangeArrowheads="1"/>
          </p:cNvSpPr>
          <p:nvPr/>
        </p:nvSpPr>
        <p:spPr bwMode="auto">
          <a:xfrm>
            <a:off x="2904576" y="1936534"/>
            <a:ext cx="94113" cy="13579"/>
          </a:xfrm>
          <a:custGeom>
            <a:avLst/>
            <a:gdLst>
              <a:gd name="T0" fmla="*/ 186 w 249"/>
              <a:gd name="T1" fmla="*/ 0 h 32"/>
              <a:gd name="T2" fmla="*/ 186 w 249"/>
              <a:gd name="T3" fmla="*/ 0 h 32"/>
              <a:gd name="T4" fmla="*/ 155 w 249"/>
              <a:gd name="T5" fmla="*/ 0 h 32"/>
              <a:gd name="T6" fmla="*/ 155 w 249"/>
              <a:gd name="T7" fmla="*/ 0 h 32"/>
              <a:gd name="T8" fmla="*/ 124 w 249"/>
              <a:gd name="T9" fmla="*/ 0 h 32"/>
              <a:gd name="T10" fmla="*/ 93 w 249"/>
              <a:gd name="T11" fmla="*/ 0 h 32"/>
              <a:gd name="T12" fmla="*/ 62 w 249"/>
              <a:gd name="T13" fmla="*/ 0 h 32"/>
              <a:gd name="T14" fmla="*/ 62 w 249"/>
              <a:gd name="T15" fmla="*/ 0 h 32"/>
              <a:gd name="T16" fmla="*/ 62 w 249"/>
              <a:gd name="T17" fmla="*/ 0 h 32"/>
              <a:gd name="T18" fmla="*/ 0 w 249"/>
              <a:gd name="T19" fmla="*/ 31 h 32"/>
              <a:gd name="T20" fmla="*/ 31 w 249"/>
              <a:gd name="T21" fmla="*/ 31 h 32"/>
              <a:gd name="T22" fmla="*/ 31 w 249"/>
              <a:gd name="T23" fmla="*/ 31 h 32"/>
              <a:gd name="T24" fmla="*/ 62 w 249"/>
              <a:gd name="T25" fmla="*/ 0 h 32"/>
              <a:gd name="T26" fmla="*/ 93 w 249"/>
              <a:gd name="T27" fmla="*/ 0 h 32"/>
              <a:gd name="T28" fmla="*/ 93 w 249"/>
              <a:gd name="T29" fmla="*/ 0 h 32"/>
              <a:gd name="T30" fmla="*/ 124 w 249"/>
              <a:gd name="T31" fmla="*/ 31 h 32"/>
              <a:gd name="T32" fmla="*/ 186 w 249"/>
              <a:gd name="T33" fmla="*/ 31 h 32"/>
              <a:gd name="T34" fmla="*/ 186 w 249"/>
              <a:gd name="T35" fmla="*/ 31 h 32"/>
              <a:gd name="T36" fmla="*/ 186 w 249"/>
              <a:gd name="T37" fmla="*/ 31 h 32"/>
              <a:gd name="T38" fmla="*/ 217 w 249"/>
              <a:gd name="T39" fmla="*/ 31 h 32"/>
              <a:gd name="T40" fmla="*/ 217 w 249"/>
              <a:gd name="T41" fmla="*/ 31 h 32"/>
              <a:gd name="T42" fmla="*/ 248 w 249"/>
              <a:gd name="T43" fmla="*/ 31 h 32"/>
              <a:gd name="T44" fmla="*/ 248 w 249"/>
              <a:gd name="T45" fmla="*/ 31 h 32"/>
              <a:gd name="T46" fmla="*/ 248 w 249"/>
              <a:gd name="T47" fmla="*/ 0 h 32"/>
              <a:gd name="T48" fmla="*/ 217 w 249"/>
              <a:gd name="T49" fmla="*/ 0 h 32"/>
              <a:gd name="T50" fmla="*/ 186 w 249"/>
              <a:gd name="T51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49" h="32">
                <a:moveTo>
                  <a:pt x="186" y="0"/>
                </a:moveTo>
                <a:lnTo>
                  <a:pt x="186" y="0"/>
                </a:lnTo>
                <a:cubicBezTo>
                  <a:pt x="186" y="0"/>
                  <a:pt x="186" y="0"/>
                  <a:pt x="155" y="0"/>
                </a:cubicBezTo>
                <a:lnTo>
                  <a:pt x="155" y="0"/>
                </a:lnTo>
                <a:cubicBezTo>
                  <a:pt x="124" y="0"/>
                  <a:pt x="124" y="0"/>
                  <a:pt x="124" y="0"/>
                </a:cubicBezTo>
                <a:cubicBezTo>
                  <a:pt x="93" y="0"/>
                  <a:pt x="93" y="0"/>
                  <a:pt x="93" y="0"/>
                </a:cubicBezTo>
                <a:lnTo>
                  <a:pt x="62" y="0"/>
                </a:lnTo>
                <a:lnTo>
                  <a:pt x="62" y="0"/>
                </a:lnTo>
                <a:lnTo>
                  <a:pt x="62" y="0"/>
                </a:lnTo>
                <a:cubicBezTo>
                  <a:pt x="31" y="0"/>
                  <a:pt x="31" y="31"/>
                  <a:pt x="0" y="31"/>
                </a:cubicBezTo>
                <a:cubicBezTo>
                  <a:pt x="0" y="31"/>
                  <a:pt x="0" y="31"/>
                  <a:pt x="31" y="31"/>
                </a:cubicBezTo>
                <a:lnTo>
                  <a:pt x="31" y="31"/>
                </a:lnTo>
                <a:cubicBezTo>
                  <a:pt x="31" y="31"/>
                  <a:pt x="62" y="31"/>
                  <a:pt x="62" y="0"/>
                </a:cubicBezTo>
                <a:cubicBezTo>
                  <a:pt x="93" y="0"/>
                  <a:pt x="93" y="0"/>
                  <a:pt x="93" y="0"/>
                </a:cubicBezTo>
                <a:lnTo>
                  <a:pt x="93" y="0"/>
                </a:lnTo>
                <a:cubicBezTo>
                  <a:pt x="93" y="31"/>
                  <a:pt x="124" y="31"/>
                  <a:pt x="124" y="31"/>
                </a:cubicBezTo>
                <a:cubicBezTo>
                  <a:pt x="155" y="31"/>
                  <a:pt x="155" y="31"/>
                  <a:pt x="186" y="31"/>
                </a:cubicBezTo>
                <a:lnTo>
                  <a:pt x="186" y="31"/>
                </a:lnTo>
                <a:lnTo>
                  <a:pt x="186" y="31"/>
                </a:lnTo>
                <a:cubicBezTo>
                  <a:pt x="186" y="31"/>
                  <a:pt x="186" y="31"/>
                  <a:pt x="217" y="31"/>
                </a:cubicBezTo>
                <a:lnTo>
                  <a:pt x="217" y="31"/>
                </a:lnTo>
                <a:cubicBezTo>
                  <a:pt x="248" y="31"/>
                  <a:pt x="248" y="31"/>
                  <a:pt x="248" y="31"/>
                </a:cubicBezTo>
                <a:lnTo>
                  <a:pt x="248" y="31"/>
                </a:lnTo>
                <a:cubicBezTo>
                  <a:pt x="248" y="0"/>
                  <a:pt x="248" y="0"/>
                  <a:pt x="248" y="0"/>
                </a:cubicBezTo>
                <a:lnTo>
                  <a:pt x="217" y="0"/>
                </a:lnTo>
                <a:lnTo>
                  <a:pt x="186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6" name="Freeform 203"/>
          <p:cNvSpPr>
            <a:spLocks noChangeArrowheads="1"/>
          </p:cNvSpPr>
          <p:nvPr/>
        </p:nvSpPr>
        <p:spPr bwMode="auto">
          <a:xfrm>
            <a:off x="2881048" y="1950112"/>
            <a:ext cx="11764" cy="1941"/>
          </a:xfrm>
          <a:custGeom>
            <a:avLst/>
            <a:gdLst>
              <a:gd name="T0" fmla="*/ 0 w 32"/>
              <a:gd name="T1" fmla="*/ 0 h 1"/>
              <a:gd name="T2" fmla="*/ 0 w 32"/>
              <a:gd name="T3" fmla="*/ 0 h 1"/>
              <a:gd name="T4" fmla="*/ 31 w 32"/>
              <a:gd name="T5" fmla="*/ 0 h 1"/>
              <a:gd name="T6" fmla="*/ 31 w 32"/>
              <a:gd name="T7" fmla="*/ 0 h 1"/>
              <a:gd name="T8" fmla="*/ 31 w 32"/>
              <a:gd name="T9" fmla="*/ 0 h 1"/>
              <a:gd name="T10" fmla="*/ 0 w 32"/>
              <a:gd name="T11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2" h="1">
                <a:moveTo>
                  <a:pt x="0" y="0"/>
                </a:moveTo>
                <a:lnTo>
                  <a:pt x="0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cubicBezTo>
                  <a:pt x="31" y="0"/>
                  <a:pt x="31" y="0"/>
                  <a:pt x="0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7" name="Freeform 204"/>
          <p:cNvSpPr>
            <a:spLocks noChangeArrowheads="1"/>
          </p:cNvSpPr>
          <p:nvPr/>
        </p:nvSpPr>
        <p:spPr bwMode="auto">
          <a:xfrm>
            <a:off x="2749962" y="1909375"/>
            <a:ext cx="70585" cy="40738"/>
          </a:xfrm>
          <a:custGeom>
            <a:avLst/>
            <a:gdLst>
              <a:gd name="T0" fmla="*/ 155 w 187"/>
              <a:gd name="T1" fmla="*/ 31 h 94"/>
              <a:gd name="T2" fmla="*/ 155 w 187"/>
              <a:gd name="T3" fmla="*/ 31 h 94"/>
              <a:gd name="T4" fmla="*/ 124 w 187"/>
              <a:gd name="T5" fmla="*/ 31 h 94"/>
              <a:gd name="T6" fmla="*/ 124 w 187"/>
              <a:gd name="T7" fmla="*/ 31 h 94"/>
              <a:gd name="T8" fmla="*/ 93 w 187"/>
              <a:gd name="T9" fmla="*/ 31 h 94"/>
              <a:gd name="T10" fmla="*/ 62 w 187"/>
              <a:gd name="T11" fmla="*/ 31 h 94"/>
              <a:gd name="T12" fmla="*/ 31 w 187"/>
              <a:gd name="T13" fmla="*/ 31 h 94"/>
              <a:gd name="T14" fmla="*/ 0 w 187"/>
              <a:gd name="T15" fmla="*/ 0 h 94"/>
              <a:gd name="T16" fmla="*/ 31 w 187"/>
              <a:gd name="T17" fmla="*/ 62 h 94"/>
              <a:gd name="T18" fmla="*/ 62 w 187"/>
              <a:gd name="T19" fmla="*/ 93 h 94"/>
              <a:gd name="T20" fmla="*/ 62 w 187"/>
              <a:gd name="T21" fmla="*/ 93 h 94"/>
              <a:gd name="T22" fmla="*/ 62 w 187"/>
              <a:gd name="T23" fmla="*/ 93 h 94"/>
              <a:gd name="T24" fmla="*/ 62 w 187"/>
              <a:gd name="T25" fmla="*/ 93 h 94"/>
              <a:gd name="T26" fmla="*/ 93 w 187"/>
              <a:gd name="T27" fmla="*/ 93 h 94"/>
              <a:gd name="T28" fmla="*/ 93 w 187"/>
              <a:gd name="T29" fmla="*/ 93 h 94"/>
              <a:gd name="T30" fmla="*/ 124 w 187"/>
              <a:gd name="T31" fmla="*/ 93 h 94"/>
              <a:gd name="T32" fmla="*/ 186 w 187"/>
              <a:gd name="T33" fmla="*/ 93 h 94"/>
              <a:gd name="T34" fmla="*/ 186 w 187"/>
              <a:gd name="T35" fmla="*/ 93 h 94"/>
              <a:gd name="T36" fmla="*/ 155 w 187"/>
              <a:gd name="T37" fmla="*/ 31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87" h="94">
                <a:moveTo>
                  <a:pt x="155" y="31"/>
                </a:moveTo>
                <a:lnTo>
                  <a:pt x="155" y="31"/>
                </a:lnTo>
                <a:lnTo>
                  <a:pt x="124" y="31"/>
                </a:lnTo>
                <a:lnTo>
                  <a:pt x="124" y="31"/>
                </a:lnTo>
                <a:cubicBezTo>
                  <a:pt x="124" y="31"/>
                  <a:pt x="124" y="31"/>
                  <a:pt x="93" y="31"/>
                </a:cubicBezTo>
                <a:lnTo>
                  <a:pt x="62" y="31"/>
                </a:lnTo>
                <a:lnTo>
                  <a:pt x="31" y="31"/>
                </a:lnTo>
                <a:cubicBezTo>
                  <a:pt x="31" y="0"/>
                  <a:pt x="31" y="0"/>
                  <a:pt x="0" y="0"/>
                </a:cubicBezTo>
                <a:cubicBezTo>
                  <a:pt x="31" y="31"/>
                  <a:pt x="31" y="62"/>
                  <a:pt x="31" y="62"/>
                </a:cubicBezTo>
                <a:cubicBezTo>
                  <a:pt x="31" y="62"/>
                  <a:pt x="31" y="93"/>
                  <a:pt x="62" y="93"/>
                </a:cubicBezTo>
                <a:lnTo>
                  <a:pt x="62" y="93"/>
                </a:lnTo>
                <a:lnTo>
                  <a:pt x="62" y="93"/>
                </a:lnTo>
                <a:lnTo>
                  <a:pt x="62" y="93"/>
                </a:lnTo>
                <a:cubicBezTo>
                  <a:pt x="93" y="93"/>
                  <a:pt x="93" y="93"/>
                  <a:pt x="93" y="93"/>
                </a:cubicBezTo>
                <a:lnTo>
                  <a:pt x="93" y="93"/>
                </a:lnTo>
                <a:lnTo>
                  <a:pt x="124" y="93"/>
                </a:lnTo>
                <a:cubicBezTo>
                  <a:pt x="124" y="93"/>
                  <a:pt x="155" y="93"/>
                  <a:pt x="186" y="93"/>
                </a:cubicBezTo>
                <a:lnTo>
                  <a:pt x="186" y="93"/>
                </a:lnTo>
                <a:cubicBezTo>
                  <a:pt x="155" y="62"/>
                  <a:pt x="155" y="62"/>
                  <a:pt x="155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8" name="Freeform 205"/>
          <p:cNvSpPr>
            <a:spLocks noChangeArrowheads="1"/>
          </p:cNvSpPr>
          <p:nvPr/>
        </p:nvSpPr>
        <p:spPr bwMode="auto">
          <a:xfrm>
            <a:off x="2892812" y="1936534"/>
            <a:ext cx="1681" cy="13579"/>
          </a:xfrm>
          <a:custGeom>
            <a:avLst/>
            <a:gdLst>
              <a:gd name="T0" fmla="*/ 0 w 1"/>
              <a:gd name="T1" fmla="*/ 0 h 32"/>
              <a:gd name="T2" fmla="*/ 0 w 1"/>
              <a:gd name="T3" fmla="*/ 0 h 32"/>
              <a:gd name="T4" fmla="*/ 0 w 1"/>
              <a:gd name="T5" fmla="*/ 31 h 32"/>
              <a:gd name="T6" fmla="*/ 0 w 1"/>
              <a:gd name="T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32">
                <a:moveTo>
                  <a:pt x="0" y="0"/>
                </a:moveTo>
                <a:lnTo>
                  <a:pt x="0" y="0"/>
                </a:lnTo>
                <a:lnTo>
                  <a:pt x="0" y="31"/>
                </a:lnTo>
                <a:cubicBezTo>
                  <a:pt x="0" y="31"/>
                  <a:pt x="0" y="31"/>
                  <a:pt x="0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09" name="Freeform 206"/>
          <p:cNvSpPr>
            <a:spLocks noChangeArrowheads="1"/>
          </p:cNvSpPr>
          <p:nvPr/>
        </p:nvSpPr>
        <p:spPr bwMode="auto">
          <a:xfrm>
            <a:off x="2833991" y="1936534"/>
            <a:ext cx="35292" cy="13579"/>
          </a:xfrm>
          <a:custGeom>
            <a:avLst/>
            <a:gdLst>
              <a:gd name="T0" fmla="*/ 62 w 94"/>
              <a:gd name="T1" fmla="*/ 31 h 32"/>
              <a:gd name="T2" fmla="*/ 62 w 94"/>
              <a:gd name="T3" fmla="*/ 31 h 32"/>
              <a:gd name="T4" fmla="*/ 62 w 94"/>
              <a:gd name="T5" fmla="*/ 0 h 32"/>
              <a:gd name="T6" fmla="*/ 62 w 94"/>
              <a:gd name="T7" fmla="*/ 31 h 32"/>
              <a:gd name="T8" fmla="*/ 31 w 94"/>
              <a:gd name="T9" fmla="*/ 0 h 32"/>
              <a:gd name="T10" fmla="*/ 31 w 94"/>
              <a:gd name="T11" fmla="*/ 0 h 32"/>
              <a:gd name="T12" fmla="*/ 31 w 94"/>
              <a:gd name="T13" fmla="*/ 0 h 32"/>
              <a:gd name="T14" fmla="*/ 31 w 94"/>
              <a:gd name="T15" fmla="*/ 0 h 32"/>
              <a:gd name="T16" fmla="*/ 0 w 94"/>
              <a:gd name="T17" fmla="*/ 31 h 32"/>
              <a:gd name="T18" fmla="*/ 0 w 94"/>
              <a:gd name="T19" fmla="*/ 31 h 32"/>
              <a:gd name="T20" fmla="*/ 62 w 94"/>
              <a:gd name="T21" fmla="*/ 31 h 32"/>
              <a:gd name="T22" fmla="*/ 62 w 94"/>
              <a:gd name="T23" fmla="*/ 31 h 32"/>
              <a:gd name="T24" fmla="*/ 93 w 94"/>
              <a:gd name="T25" fmla="*/ 31 h 32"/>
              <a:gd name="T26" fmla="*/ 93 w 94"/>
              <a:gd name="T27" fmla="*/ 31 h 32"/>
              <a:gd name="T28" fmla="*/ 93 w 94"/>
              <a:gd name="T29" fmla="*/ 31 h 32"/>
              <a:gd name="T30" fmla="*/ 62 w 94"/>
              <a:gd name="T31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94" h="32">
                <a:moveTo>
                  <a:pt x="62" y="31"/>
                </a:moveTo>
                <a:lnTo>
                  <a:pt x="62" y="31"/>
                </a:lnTo>
                <a:lnTo>
                  <a:pt x="62" y="0"/>
                </a:lnTo>
                <a:cubicBezTo>
                  <a:pt x="62" y="31"/>
                  <a:pt x="62" y="31"/>
                  <a:pt x="62" y="31"/>
                </a:cubicBezTo>
                <a:cubicBezTo>
                  <a:pt x="31" y="31"/>
                  <a:pt x="31" y="31"/>
                  <a:pt x="31" y="0"/>
                </a:cubicBez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cubicBezTo>
                  <a:pt x="0" y="31"/>
                  <a:pt x="0" y="31"/>
                  <a:pt x="0" y="31"/>
                </a:cubicBezTo>
                <a:lnTo>
                  <a:pt x="0" y="31"/>
                </a:lnTo>
                <a:cubicBezTo>
                  <a:pt x="31" y="31"/>
                  <a:pt x="62" y="31"/>
                  <a:pt x="62" y="31"/>
                </a:cubicBezTo>
                <a:lnTo>
                  <a:pt x="62" y="31"/>
                </a:lnTo>
                <a:cubicBezTo>
                  <a:pt x="93" y="31"/>
                  <a:pt x="93" y="31"/>
                  <a:pt x="93" y="31"/>
                </a:cubicBezTo>
                <a:lnTo>
                  <a:pt x="93" y="31"/>
                </a:lnTo>
                <a:lnTo>
                  <a:pt x="93" y="31"/>
                </a:lnTo>
                <a:cubicBezTo>
                  <a:pt x="93" y="31"/>
                  <a:pt x="93" y="31"/>
                  <a:pt x="62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0" name="Freeform 207"/>
          <p:cNvSpPr>
            <a:spLocks noChangeArrowheads="1"/>
          </p:cNvSpPr>
          <p:nvPr/>
        </p:nvSpPr>
        <p:spPr bwMode="auto">
          <a:xfrm>
            <a:off x="3010453" y="1990851"/>
            <a:ext cx="23529" cy="13579"/>
          </a:xfrm>
          <a:custGeom>
            <a:avLst/>
            <a:gdLst>
              <a:gd name="T0" fmla="*/ 31 w 62"/>
              <a:gd name="T1" fmla="*/ 31 h 32"/>
              <a:gd name="T2" fmla="*/ 31 w 62"/>
              <a:gd name="T3" fmla="*/ 31 h 32"/>
              <a:gd name="T4" fmla="*/ 31 w 62"/>
              <a:gd name="T5" fmla="*/ 31 h 32"/>
              <a:gd name="T6" fmla="*/ 31 w 62"/>
              <a:gd name="T7" fmla="*/ 31 h 32"/>
              <a:gd name="T8" fmla="*/ 61 w 62"/>
              <a:gd name="T9" fmla="*/ 0 h 32"/>
              <a:gd name="T10" fmla="*/ 0 w 62"/>
              <a:gd name="T11" fmla="*/ 0 h 32"/>
              <a:gd name="T12" fmla="*/ 31 w 62"/>
              <a:gd name="T13" fmla="*/ 3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2" h="32">
                <a:moveTo>
                  <a:pt x="31" y="31"/>
                </a:move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cubicBezTo>
                  <a:pt x="31" y="31"/>
                  <a:pt x="31" y="0"/>
                  <a:pt x="61" y="0"/>
                </a:cubicBezTo>
                <a:cubicBezTo>
                  <a:pt x="31" y="0"/>
                  <a:pt x="31" y="0"/>
                  <a:pt x="0" y="0"/>
                </a:cubicBezTo>
                <a:lnTo>
                  <a:pt x="31" y="31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1" name="Freeform 208"/>
          <p:cNvSpPr>
            <a:spLocks noChangeArrowheads="1"/>
          </p:cNvSpPr>
          <p:nvPr/>
        </p:nvSpPr>
        <p:spPr bwMode="auto">
          <a:xfrm>
            <a:off x="2714669" y="1787159"/>
            <a:ext cx="142851" cy="54318"/>
          </a:xfrm>
          <a:custGeom>
            <a:avLst/>
            <a:gdLst>
              <a:gd name="T0" fmla="*/ 0 w 373"/>
              <a:gd name="T1" fmla="*/ 62 h 125"/>
              <a:gd name="T2" fmla="*/ 0 w 373"/>
              <a:gd name="T3" fmla="*/ 62 h 125"/>
              <a:gd name="T4" fmla="*/ 31 w 373"/>
              <a:gd name="T5" fmla="*/ 62 h 125"/>
              <a:gd name="T6" fmla="*/ 62 w 373"/>
              <a:gd name="T7" fmla="*/ 62 h 125"/>
              <a:gd name="T8" fmla="*/ 62 w 373"/>
              <a:gd name="T9" fmla="*/ 62 h 125"/>
              <a:gd name="T10" fmla="*/ 93 w 373"/>
              <a:gd name="T11" fmla="*/ 62 h 125"/>
              <a:gd name="T12" fmla="*/ 124 w 373"/>
              <a:gd name="T13" fmla="*/ 62 h 125"/>
              <a:gd name="T14" fmla="*/ 186 w 373"/>
              <a:gd name="T15" fmla="*/ 62 h 125"/>
              <a:gd name="T16" fmla="*/ 186 w 373"/>
              <a:gd name="T17" fmla="*/ 93 h 125"/>
              <a:gd name="T18" fmla="*/ 248 w 373"/>
              <a:gd name="T19" fmla="*/ 124 h 125"/>
              <a:gd name="T20" fmla="*/ 279 w 373"/>
              <a:gd name="T21" fmla="*/ 124 h 125"/>
              <a:gd name="T22" fmla="*/ 279 w 373"/>
              <a:gd name="T23" fmla="*/ 124 h 125"/>
              <a:gd name="T24" fmla="*/ 310 w 373"/>
              <a:gd name="T25" fmla="*/ 124 h 125"/>
              <a:gd name="T26" fmla="*/ 341 w 373"/>
              <a:gd name="T27" fmla="*/ 124 h 125"/>
              <a:gd name="T28" fmla="*/ 372 w 373"/>
              <a:gd name="T29" fmla="*/ 93 h 125"/>
              <a:gd name="T30" fmla="*/ 372 w 373"/>
              <a:gd name="T31" fmla="*/ 93 h 125"/>
              <a:gd name="T32" fmla="*/ 372 w 373"/>
              <a:gd name="T33" fmla="*/ 93 h 125"/>
              <a:gd name="T34" fmla="*/ 372 w 373"/>
              <a:gd name="T35" fmla="*/ 93 h 125"/>
              <a:gd name="T36" fmla="*/ 341 w 373"/>
              <a:gd name="T37" fmla="*/ 93 h 125"/>
              <a:gd name="T38" fmla="*/ 310 w 373"/>
              <a:gd name="T39" fmla="*/ 62 h 125"/>
              <a:gd name="T40" fmla="*/ 310 w 373"/>
              <a:gd name="T41" fmla="*/ 62 h 125"/>
              <a:gd name="T42" fmla="*/ 279 w 373"/>
              <a:gd name="T43" fmla="*/ 62 h 125"/>
              <a:gd name="T44" fmla="*/ 279 w 373"/>
              <a:gd name="T45" fmla="*/ 62 h 125"/>
              <a:gd name="T46" fmla="*/ 248 w 373"/>
              <a:gd name="T47" fmla="*/ 31 h 125"/>
              <a:gd name="T48" fmla="*/ 248 w 373"/>
              <a:gd name="T49" fmla="*/ 31 h 125"/>
              <a:gd name="T50" fmla="*/ 217 w 373"/>
              <a:gd name="T51" fmla="*/ 31 h 125"/>
              <a:gd name="T52" fmla="*/ 186 w 373"/>
              <a:gd name="T53" fmla="*/ 31 h 125"/>
              <a:gd name="T54" fmla="*/ 155 w 373"/>
              <a:gd name="T55" fmla="*/ 31 h 125"/>
              <a:gd name="T56" fmla="*/ 124 w 373"/>
              <a:gd name="T57" fmla="*/ 0 h 125"/>
              <a:gd name="T58" fmla="*/ 93 w 373"/>
              <a:gd name="T59" fmla="*/ 0 h 125"/>
              <a:gd name="T60" fmla="*/ 93 w 373"/>
              <a:gd name="T61" fmla="*/ 0 h 125"/>
              <a:gd name="T62" fmla="*/ 62 w 373"/>
              <a:gd name="T63" fmla="*/ 0 h 125"/>
              <a:gd name="T64" fmla="*/ 31 w 373"/>
              <a:gd name="T65" fmla="*/ 0 h 125"/>
              <a:gd name="T66" fmla="*/ 0 w 373"/>
              <a:gd name="T67" fmla="*/ 0 h 125"/>
              <a:gd name="T68" fmla="*/ 0 w 373"/>
              <a:gd name="T69" fmla="*/ 0 h 125"/>
              <a:gd name="T70" fmla="*/ 0 w 373"/>
              <a:gd name="T71" fmla="*/ 31 h 125"/>
              <a:gd name="T72" fmla="*/ 0 w 373"/>
              <a:gd name="T73" fmla="*/ 62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73" h="125">
                <a:moveTo>
                  <a:pt x="0" y="62"/>
                </a:moveTo>
                <a:lnTo>
                  <a:pt x="0" y="62"/>
                </a:lnTo>
                <a:cubicBezTo>
                  <a:pt x="0" y="62"/>
                  <a:pt x="0" y="62"/>
                  <a:pt x="31" y="62"/>
                </a:cubicBezTo>
                <a:cubicBezTo>
                  <a:pt x="31" y="62"/>
                  <a:pt x="31" y="62"/>
                  <a:pt x="62" y="62"/>
                </a:cubicBezTo>
                <a:lnTo>
                  <a:pt x="62" y="62"/>
                </a:lnTo>
                <a:lnTo>
                  <a:pt x="93" y="62"/>
                </a:lnTo>
                <a:cubicBezTo>
                  <a:pt x="93" y="62"/>
                  <a:pt x="93" y="62"/>
                  <a:pt x="124" y="62"/>
                </a:cubicBezTo>
                <a:cubicBezTo>
                  <a:pt x="155" y="62"/>
                  <a:pt x="155" y="62"/>
                  <a:pt x="186" y="62"/>
                </a:cubicBezTo>
                <a:lnTo>
                  <a:pt x="186" y="93"/>
                </a:lnTo>
                <a:cubicBezTo>
                  <a:pt x="248" y="124"/>
                  <a:pt x="248" y="124"/>
                  <a:pt x="248" y="124"/>
                </a:cubicBezTo>
                <a:cubicBezTo>
                  <a:pt x="248" y="124"/>
                  <a:pt x="248" y="124"/>
                  <a:pt x="279" y="124"/>
                </a:cubicBezTo>
                <a:lnTo>
                  <a:pt x="279" y="124"/>
                </a:lnTo>
                <a:lnTo>
                  <a:pt x="310" y="124"/>
                </a:lnTo>
                <a:cubicBezTo>
                  <a:pt x="341" y="124"/>
                  <a:pt x="341" y="124"/>
                  <a:pt x="341" y="124"/>
                </a:cubicBezTo>
                <a:cubicBezTo>
                  <a:pt x="372" y="124"/>
                  <a:pt x="372" y="93"/>
                  <a:pt x="372" y="93"/>
                </a:cubicBezTo>
                <a:lnTo>
                  <a:pt x="372" y="93"/>
                </a:lnTo>
                <a:lnTo>
                  <a:pt x="372" y="93"/>
                </a:lnTo>
                <a:lnTo>
                  <a:pt x="372" y="93"/>
                </a:lnTo>
                <a:cubicBezTo>
                  <a:pt x="341" y="93"/>
                  <a:pt x="341" y="93"/>
                  <a:pt x="341" y="93"/>
                </a:cubicBezTo>
                <a:cubicBezTo>
                  <a:pt x="310" y="93"/>
                  <a:pt x="310" y="62"/>
                  <a:pt x="310" y="62"/>
                </a:cubicBezTo>
                <a:lnTo>
                  <a:pt x="310" y="62"/>
                </a:lnTo>
                <a:cubicBezTo>
                  <a:pt x="310" y="62"/>
                  <a:pt x="310" y="62"/>
                  <a:pt x="279" y="62"/>
                </a:cubicBezTo>
                <a:lnTo>
                  <a:pt x="279" y="62"/>
                </a:lnTo>
                <a:cubicBezTo>
                  <a:pt x="248" y="31"/>
                  <a:pt x="248" y="31"/>
                  <a:pt x="248" y="31"/>
                </a:cubicBezTo>
                <a:lnTo>
                  <a:pt x="248" y="31"/>
                </a:lnTo>
                <a:cubicBezTo>
                  <a:pt x="217" y="31"/>
                  <a:pt x="217" y="31"/>
                  <a:pt x="217" y="31"/>
                </a:cubicBezTo>
                <a:cubicBezTo>
                  <a:pt x="186" y="31"/>
                  <a:pt x="186" y="31"/>
                  <a:pt x="186" y="31"/>
                </a:cubicBezTo>
                <a:lnTo>
                  <a:pt x="155" y="31"/>
                </a:lnTo>
                <a:cubicBezTo>
                  <a:pt x="124" y="31"/>
                  <a:pt x="124" y="0"/>
                  <a:pt x="124" y="0"/>
                </a:cubicBezTo>
                <a:cubicBezTo>
                  <a:pt x="124" y="0"/>
                  <a:pt x="124" y="0"/>
                  <a:pt x="93" y="0"/>
                </a:cubicBezTo>
                <a:lnTo>
                  <a:pt x="93" y="0"/>
                </a:lnTo>
                <a:cubicBezTo>
                  <a:pt x="62" y="0"/>
                  <a:pt x="62" y="0"/>
                  <a:pt x="62" y="0"/>
                </a:cubicBezTo>
                <a:lnTo>
                  <a:pt x="31" y="0"/>
                </a:lnTo>
                <a:lnTo>
                  <a:pt x="0" y="0"/>
                </a:lnTo>
                <a:lnTo>
                  <a:pt x="0" y="0"/>
                </a:lnTo>
                <a:lnTo>
                  <a:pt x="0" y="31"/>
                </a:lnTo>
                <a:lnTo>
                  <a:pt x="0" y="62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2" name="Freeform 209"/>
          <p:cNvSpPr>
            <a:spLocks noChangeArrowheads="1"/>
          </p:cNvSpPr>
          <p:nvPr/>
        </p:nvSpPr>
        <p:spPr bwMode="auto">
          <a:xfrm>
            <a:off x="2749962" y="1841477"/>
            <a:ext cx="47057" cy="13580"/>
          </a:xfrm>
          <a:custGeom>
            <a:avLst/>
            <a:gdLst>
              <a:gd name="T0" fmla="*/ 62 w 125"/>
              <a:gd name="T1" fmla="*/ 0 h 32"/>
              <a:gd name="T2" fmla="*/ 62 w 125"/>
              <a:gd name="T3" fmla="*/ 0 h 32"/>
              <a:gd name="T4" fmla="*/ 62 w 125"/>
              <a:gd name="T5" fmla="*/ 0 h 32"/>
              <a:gd name="T6" fmla="*/ 0 w 125"/>
              <a:gd name="T7" fmla="*/ 0 h 32"/>
              <a:gd name="T8" fmla="*/ 0 w 125"/>
              <a:gd name="T9" fmla="*/ 0 h 32"/>
              <a:gd name="T10" fmla="*/ 0 w 125"/>
              <a:gd name="T11" fmla="*/ 31 h 32"/>
              <a:gd name="T12" fmla="*/ 31 w 125"/>
              <a:gd name="T13" fmla="*/ 31 h 32"/>
              <a:gd name="T14" fmla="*/ 62 w 125"/>
              <a:gd name="T15" fmla="*/ 31 h 32"/>
              <a:gd name="T16" fmla="*/ 93 w 125"/>
              <a:gd name="T17" fmla="*/ 31 h 32"/>
              <a:gd name="T18" fmla="*/ 124 w 125"/>
              <a:gd name="T19" fmla="*/ 31 h 32"/>
              <a:gd name="T20" fmla="*/ 93 w 125"/>
              <a:gd name="T21" fmla="*/ 0 h 32"/>
              <a:gd name="T22" fmla="*/ 62 w 125"/>
              <a:gd name="T23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5" h="32">
                <a:moveTo>
                  <a:pt x="62" y="0"/>
                </a:moveTo>
                <a:lnTo>
                  <a:pt x="62" y="0"/>
                </a:lnTo>
                <a:lnTo>
                  <a:pt x="62" y="0"/>
                </a:lnTo>
                <a:cubicBezTo>
                  <a:pt x="62" y="0"/>
                  <a:pt x="31" y="0"/>
                  <a:pt x="0" y="0"/>
                </a:cubicBezTo>
                <a:lnTo>
                  <a:pt x="0" y="0"/>
                </a:lnTo>
                <a:lnTo>
                  <a:pt x="0" y="31"/>
                </a:lnTo>
                <a:lnTo>
                  <a:pt x="31" y="31"/>
                </a:lnTo>
                <a:lnTo>
                  <a:pt x="62" y="31"/>
                </a:lnTo>
                <a:lnTo>
                  <a:pt x="93" y="31"/>
                </a:lnTo>
                <a:cubicBezTo>
                  <a:pt x="93" y="31"/>
                  <a:pt x="93" y="31"/>
                  <a:pt x="124" y="31"/>
                </a:cubicBezTo>
                <a:cubicBezTo>
                  <a:pt x="93" y="0"/>
                  <a:pt x="93" y="0"/>
                  <a:pt x="93" y="0"/>
                </a:cubicBezTo>
                <a:cubicBezTo>
                  <a:pt x="93" y="0"/>
                  <a:pt x="93" y="0"/>
                  <a:pt x="6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3" name="Freeform 210"/>
          <p:cNvSpPr>
            <a:spLocks noChangeArrowheads="1"/>
          </p:cNvSpPr>
          <p:nvPr/>
        </p:nvSpPr>
        <p:spPr bwMode="auto">
          <a:xfrm>
            <a:off x="3057510" y="2237220"/>
            <a:ext cx="35293" cy="1941"/>
          </a:xfrm>
          <a:custGeom>
            <a:avLst/>
            <a:gdLst>
              <a:gd name="T0" fmla="*/ 31 w 94"/>
              <a:gd name="T1" fmla="*/ 0 h 1"/>
              <a:gd name="T2" fmla="*/ 31 w 94"/>
              <a:gd name="T3" fmla="*/ 0 h 1"/>
              <a:gd name="T4" fmla="*/ 0 w 94"/>
              <a:gd name="T5" fmla="*/ 0 h 1"/>
              <a:gd name="T6" fmla="*/ 31 w 94"/>
              <a:gd name="T7" fmla="*/ 0 h 1"/>
              <a:gd name="T8" fmla="*/ 31 w 94"/>
              <a:gd name="T9" fmla="*/ 0 h 1"/>
              <a:gd name="T10" fmla="*/ 62 w 94"/>
              <a:gd name="T11" fmla="*/ 0 h 1"/>
              <a:gd name="T12" fmla="*/ 93 w 94"/>
              <a:gd name="T13" fmla="*/ 0 h 1"/>
              <a:gd name="T14" fmla="*/ 93 w 94"/>
              <a:gd name="T15" fmla="*/ 0 h 1"/>
              <a:gd name="T16" fmla="*/ 93 w 94"/>
              <a:gd name="T17" fmla="*/ 0 h 1"/>
              <a:gd name="T18" fmla="*/ 93 w 94"/>
              <a:gd name="T19" fmla="*/ 0 h 1"/>
              <a:gd name="T20" fmla="*/ 31 w 94"/>
              <a:gd name="T21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4" h="1">
                <a:moveTo>
                  <a:pt x="31" y="0"/>
                </a:moveTo>
                <a:lnTo>
                  <a:pt x="31" y="0"/>
                </a:lnTo>
                <a:lnTo>
                  <a:pt x="0" y="0"/>
                </a:lnTo>
                <a:lnTo>
                  <a:pt x="31" y="0"/>
                </a:lnTo>
                <a:lnTo>
                  <a:pt x="31" y="0"/>
                </a:lnTo>
                <a:lnTo>
                  <a:pt x="62" y="0"/>
                </a:ln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lnTo>
                  <a:pt x="31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4" name="Freeform 211"/>
          <p:cNvSpPr>
            <a:spLocks noChangeArrowheads="1"/>
          </p:cNvSpPr>
          <p:nvPr/>
        </p:nvSpPr>
        <p:spPr bwMode="auto">
          <a:xfrm>
            <a:off x="2963397" y="3818254"/>
            <a:ext cx="23529" cy="13579"/>
          </a:xfrm>
          <a:custGeom>
            <a:avLst/>
            <a:gdLst>
              <a:gd name="T0" fmla="*/ 31 w 63"/>
              <a:gd name="T1" fmla="*/ 30 h 31"/>
              <a:gd name="T2" fmla="*/ 31 w 63"/>
              <a:gd name="T3" fmla="*/ 30 h 31"/>
              <a:gd name="T4" fmla="*/ 31 w 63"/>
              <a:gd name="T5" fmla="*/ 30 h 31"/>
              <a:gd name="T6" fmla="*/ 31 w 63"/>
              <a:gd name="T7" fmla="*/ 30 h 31"/>
              <a:gd name="T8" fmla="*/ 62 w 63"/>
              <a:gd name="T9" fmla="*/ 30 h 31"/>
              <a:gd name="T10" fmla="*/ 62 w 63"/>
              <a:gd name="T11" fmla="*/ 30 h 31"/>
              <a:gd name="T12" fmla="*/ 62 w 63"/>
              <a:gd name="T13" fmla="*/ 30 h 31"/>
              <a:gd name="T14" fmla="*/ 62 w 63"/>
              <a:gd name="T15" fmla="*/ 30 h 31"/>
              <a:gd name="T16" fmla="*/ 62 w 63"/>
              <a:gd name="T17" fmla="*/ 30 h 31"/>
              <a:gd name="T18" fmla="*/ 31 w 63"/>
              <a:gd name="T19" fmla="*/ 0 h 31"/>
              <a:gd name="T20" fmla="*/ 31 w 63"/>
              <a:gd name="T21" fmla="*/ 0 h 31"/>
              <a:gd name="T22" fmla="*/ 31 w 63"/>
              <a:gd name="T23" fmla="*/ 0 h 31"/>
              <a:gd name="T24" fmla="*/ 0 w 63"/>
              <a:gd name="T25" fmla="*/ 0 h 31"/>
              <a:gd name="T26" fmla="*/ 0 w 63"/>
              <a:gd name="T27" fmla="*/ 0 h 31"/>
              <a:gd name="T28" fmla="*/ 0 w 63"/>
              <a:gd name="T29" fmla="*/ 0 h 31"/>
              <a:gd name="T30" fmla="*/ 0 w 63"/>
              <a:gd name="T31" fmla="*/ 30 h 31"/>
              <a:gd name="T32" fmla="*/ 31 w 63"/>
              <a:gd name="T33" fmla="*/ 3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" h="31">
                <a:moveTo>
                  <a:pt x="31" y="30"/>
                </a:moveTo>
                <a:lnTo>
                  <a:pt x="31" y="30"/>
                </a:lnTo>
                <a:lnTo>
                  <a:pt x="31" y="30"/>
                </a:lnTo>
                <a:lnTo>
                  <a:pt x="31" y="30"/>
                </a:lnTo>
                <a:cubicBezTo>
                  <a:pt x="62" y="30"/>
                  <a:pt x="62" y="30"/>
                  <a:pt x="62" y="30"/>
                </a:cubicBezTo>
                <a:lnTo>
                  <a:pt x="62" y="30"/>
                </a:lnTo>
                <a:lnTo>
                  <a:pt x="62" y="30"/>
                </a:lnTo>
                <a:lnTo>
                  <a:pt x="62" y="30"/>
                </a:lnTo>
                <a:lnTo>
                  <a:pt x="62" y="30"/>
                </a:lnTo>
                <a:cubicBezTo>
                  <a:pt x="62" y="30"/>
                  <a:pt x="62" y="30"/>
                  <a:pt x="31" y="0"/>
                </a:cubicBezTo>
                <a:lnTo>
                  <a:pt x="31" y="0"/>
                </a:lnTo>
                <a:lnTo>
                  <a:pt x="31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ubicBezTo>
                  <a:pt x="0" y="0"/>
                  <a:pt x="0" y="0"/>
                  <a:pt x="0" y="30"/>
                </a:cubicBezTo>
                <a:lnTo>
                  <a:pt x="31" y="3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5" name="Freeform 212"/>
          <p:cNvSpPr>
            <a:spLocks noChangeArrowheads="1"/>
          </p:cNvSpPr>
          <p:nvPr/>
        </p:nvSpPr>
        <p:spPr bwMode="auto">
          <a:xfrm>
            <a:off x="2892812" y="3763937"/>
            <a:ext cx="47057" cy="54318"/>
          </a:xfrm>
          <a:custGeom>
            <a:avLst/>
            <a:gdLst>
              <a:gd name="T0" fmla="*/ 93 w 125"/>
              <a:gd name="T1" fmla="*/ 30 h 125"/>
              <a:gd name="T2" fmla="*/ 93 w 125"/>
              <a:gd name="T3" fmla="*/ 30 h 125"/>
              <a:gd name="T4" fmla="*/ 62 w 125"/>
              <a:gd name="T5" fmla="*/ 30 h 125"/>
              <a:gd name="T6" fmla="*/ 62 w 125"/>
              <a:gd name="T7" fmla="*/ 0 h 125"/>
              <a:gd name="T8" fmla="*/ 31 w 125"/>
              <a:gd name="T9" fmla="*/ 0 h 125"/>
              <a:gd name="T10" fmla="*/ 31 w 125"/>
              <a:gd name="T11" fmla="*/ 0 h 125"/>
              <a:gd name="T12" fmla="*/ 0 w 125"/>
              <a:gd name="T13" fmla="*/ 0 h 125"/>
              <a:gd name="T14" fmla="*/ 0 w 125"/>
              <a:gd name="T15" fmla="*/ 0 h 125"/>
              <a:gd name="T16" fmla="*/ 31 w 125"/>
              <a:gd name="T17" fmla="*/ 30 h 125"/>
              <a:gd name="T18" fmla="*/ 93 w 125"/>
              <a:gd name="T19" fmla="*/ 61 h 125"/>
              <a:gd name="T20" fmla="*/ 93 w 125"/>
              <a:gd name="T21" fmla="*/ 61 h 125"/>
              <a:gd name="T22" fmla="*/ 93 w 125"/>
              <a:gd name="T23" fmla="*/ 61 h 125"/>
              <a:gd name="T24" fmla="*/ 124 w 125"/>
              <a:gd name="T25" fmla="*/ 92 h 125"/>
              <a:gd name="T26" fmla="*/ 124 w 125"/>
              <a:gd name="T27" fmla="*/ 124 h 125"/>
              <a:gd name="T28" fmla="*/ 124 w 125"/>
              <a:gd name="T29" fmla="*/ 124 h 125"/>
              <a:gd name="T30" fmla="*/ 124 w 125"/>
              <a:gd name="T31" fmla="*/ 92 h 125"/>
              <a:gd name="T32" fmla="*/ 124 w 125"/>
              <a:gd name="T33" fmla="*/ 92 h 125"/>
              <a:gd name="T34" fmla="*/ 124 w 125"/>
              <a:gd name="T35" fmla="*/ 61 h 125"/>
              <a:gd name="T36" fmla="*/ 124 w 125"/>
              <a:gd name="T37" fmla="*/ 61 h 125"/>
              <a:gd name="T38" fmla="*/ 124 w 125"/>
              <a:gd name="T39" fmla="*/ 61 h 125"/>
              <a:gd name="T40" fmla="*/ 124 w 125"/>
              <a:gd name="T41" fmla="*/ 61 h 125"/>
              <a:gd name="T42" fmla="*/ 93 w 125"/>
              <a:gd name="T43" fmla="*/ 3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25" h="125">
                <a:moveTo>
                  <a:pt x="93" y="30"/>
                </a:moveTo>
                <a:lnTo>
                  <a:pt x="93" y="30"/>
                </a:lnTo>
                <a:cubicBezTo>
                  <a:pt x="93" y="30"/>
                  <a:pt x="93" y="30"/>
                  <a:pt x="62" y="30"/>
                </a:cubicBezTo>
                <a:lnTo>
                  <a:pt x="62" y="0"/>
                </a:lnTo>
                <a:lnTo>
                  <a:pt x="31" y="0"/>
                </a:lnTo>
                <a:lnTo>
                  <a:pt x="31" y="0"/>
                </a:lnTo>
                <a:cubicBezTo>
                  <a:pt x="31" y="0"/>
                  <a:pt x="31" y="0"/>
                  <a:pt x="0" y="0"/>
                </a:cubicBezTo>
                <a:lnTo>
                  <a:pt x="0" y="0"/>
                </a:lnTo>
                <a:lnTo>
                  <a:pt x="31" y="30"/>
                </a:lnTo>
                <a:cubicBezTo>
                  <a:pt x="31" y="30"/>
                  <a:pt x="62" y="61"/>
                  <a:pt x="93" y="61"/>
                </a:cubicBezTo>
                <a:lnTo>
                  <a:pt x="93" y="61"/>
                </a:lnTo>
                <a:lnTo>
                  <a:pt x="93" y="61"/>
                </a:lnTo>
                <a:lnTo>
                  <a:pt x="124" y="92"/>
                </a:lnTo>
                <a:cubicBezTo>
                  <a:pt x="124" y="124"/>
                  <a:pt x="124" y="124"/>
                  <a:pt x="124" y="124"/>
                </a:cubicBezTo>
                <a:lnTo>
                  <a:pt x="124" y="124"/>
                </a:lnTo>
                <a:cubicBezTo>
                  <a:pt x="124" y="92"/>
                  <a:pt x="124" y="92"/>
                  <a:pt x="124" y="92"/>
                </a:cubicBezTo>
                <a:lnTo>
                  <a:pt x="124" y="92"/>
                </a:lnTo>
                <a:cubicBezTo>
                  <a:pt x="124" y="92"/>
                  <a:pt x="124" y="92"/>
                  <a:pt x="124" y="61"/>
                </a:cubicBezTo>
                <a:lnTo>
                  <a:pt x="124" y="61"/>
                </a:lnTo>
                <a:lnTo>
                  <a:pt x="124" y="61"/>
                </a:lnTo>
                <a:lnTo>
                  <a:pt x="124" y="61"/>
                </a:lnTo>
                <a:lnTo>
                  <a:pt x="93" y="3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6" name="Freeform 213"/>
          <p:cNvSpPr>
            <a:spLocks noChangeArrowheads="1"/>
          </p:cNvSpPr>
          <p:nvPr/>
        </p:nvSpPr>
        <p:spPr bwMode="auto">
          <a:xfrm>
            <a:off x="2077724" y="2700861"/>
            <a:ext cx="1193222" cy="642113"/>
          </a:xfrm>
          <a:custGeom>
            <a:avLst/>
            <a:gdLst>
              <a:gd name="T0" fmla="*/ 3099 w 3132"/>
              <a:gd name="T1" fmla="*/ 154 h 1458"/>
              <a:gd name="T2" fmla="*/ 3099 w 3132"/>
              <a:gd name="T3" fmla="*/ 93 h 1458"/>
              <a:gd name="T4" fmla="*/ 3038 w 3132"/>
              <a:gd name="T5" fmla="*/ 93 h 1458"/>
              <a:gd name="T6" fmla="*/ 3007 w 3132"/>
              <a:gd name="T7" fmla="*/ 154 h 1458"/>
              <a:gd name="T8" fmla="*/ 2914 w 3132"/>
              <a:gd name="T9" fmla="*/ 217 h 1458"/>
              <a:gd name="T10" fmla="*/ 2666 w 3132"/>
              <a:gd name="T11" fmla="*/ 278 h 1458"/>
              <a:gd name="T12" fmla="*/ 2510 w 3132"/>
              <a:gd name="T13" fmla="*/ 371 h 1458"/>
              <a:gd name="T14" fmla="*/ 2294 w 3132"/>
              <a:gd name="T15" fmla="*/ 465 h 1458"/>
              <a:gd name="T16" fmla="*/ 2232 w 3132"/>
              <a:gd name="T17" fmla="*/ 341 h 1458"/>
              <a:gd name="T18" fmla="*/ 2201 w 3132"/>
              <a:gd name="T19" fmla="*/ 186 h 1458"/>
              <a:gd name="T20" fmla="*/ 2139 w 3132"/>
              <a:gd name="T21" fmla="*/ 248 h 1458"/>
              <a:gd name="T22" fmla="*/ 2046 w 3132"/>
              <a:gd name="T23" fmla="*/ 371 h 1458"/>
              <a:gd name="T24" fmla="*/ 2077 w 3132"/>
              <a:gd name="T25" fmla="*/ 154 h 1458"/>
              <a:gd name="T26" fmla="*/ 1891 w 3132"/>
              <a:gd name="T27" fmla="*/ 186 h 1458"/>
              <a:gd name="T28" fmla="*/ 1798 w 3132"/>
              <a:gd name="T29" fmla="*/ 93 h 1458"/>
              <a:gd name="T30" fmla="*/ 1829 w 3132"/>
              <a:gd name="T31" fmla="*/ 62 h 1458"/>
              <a:gd name="T32" fmla="*/ 1705 w 3132"/>
              <a:gd name="T33" fmla="*/ 30 h 1458"/>
              <a:gd name="T34" fmla="*/ 1612 w 3132"/>
              <a:gd name="T35" fmla="*/ 0 h 1458"/>
              <a:gd name="T36" fmla="*/ 124 w 3132"/>
              <a:gd name="T37" fmla="*/ 0 h 1458"/>
              <a:gd name="T38" fmla="*/ 93 w 3132"/>
              <a:gd name="T39" fmla="*/ 93 h 1458"/>
              <a:gd name="T40" fmla="*/ 32 w 3132"/>
              <a:gd name="T41" fmla="*/ 30 h 1458"/>
              <a:gd name="T42" fmla="*/ 32 w 3132"/>
              <a:gd name="T43" fmla="*/ 93 h 1458"/>
              <a:gd name="T44" fmla="*/ 32 w 3132"/>
              <a:gd name="T45" fmla="*/ 248 h 1458"/>
              <a:gd name="T46" fmla="*/ 0 w 3132"/>
              <a:gd name="T47" fmla="*/ 402 h 1458"/>
              <a:gd name="T48" fmla="*/ 32 w 3132"/>
              <a:gd name="T49" fmla="*/ 558 h 1458"/>
              <a:gd name="T50" fmla="*/ 93 w 3132"/>
              <a:gd name="T51" fmla="*/ 650 h 1458"/>
              <a:gd name="T52" fmla="*/ 186 w 3132"/>
              <a:gd name="T53" fmla="*/ 650 h 1458"/>
              <a:gd name="T54" fmla="*/ 217 w 3132"/>
              <a:gd name="T55" fmla="*/ 867 h 1458"/>
              <a:gd name="T56" fmla="*/ 310 w 3132"/>
              <a:gd name="T57" fmla="*/ 898 h 1458"/>
              <a:gd name="T58" fmla="*/ 465 w 3132"/>
              <a:gd name="T59" fmla="*/ 991 h 1458"/>
              <a:gd name="T60" fmla="*/ 496 w 3132"/>
              <a:gd name="T61" fmla="*/ 961 h 1458"/>
              <a:gd name="T62" fmla="*/ 589 w 3132"/>
              <a:gd name="T63" fmla="*/ 991 h 1458"/>
              <a:gd name="T64" fmla="*/ 837 w 3132"/>
              <a:gd name="T65" fmla="*/ 1085 h 1458"/>
              <a:gd name="T66" fmla="*/ 930 w 3132"/>
              <a:gd name="T67" fmla="*/ 1022 h 1458"/>
              <a:gd name="T68" fmla="*/ 1116 w 3132"/>
              <a:gd name="T69" fmla="*/ 1178 h 1458"/>
              <a:gd name="T70" fmla="*/ 1147 w 3132"/>
              <a:gd name="T71" fmla="*/ 1209 h 1458"/>
              <a:gd name="T72" fmla="*/ 1271 w 3132"/>
              <a:gd name="T73" fmla="*/ 1178 h 1458"/>
              <a:gd name="T74" fmla="*/ 1395 w 3132"/>
              <a:gd name="T75" fmla="*/ 1363 h 1458"/>
              <a:gd name="T76" fmla="*/ 1426 w 3132"/>
              <a:gd name="T77" fmla="*/ 1394 h 1458"/>
              <a:gd name="T78" fmla="*/ 1519 w 3132"/>
              <a:gd name="T79" fmla="*/ 1270 h 1458"/>
              <a:gd name="T80" fmla="*/ 1705 w 3132"/>
              <a:gd name="T81" fmla="*/ 1178 h 1458"/>
              <a:gd name="T82" fmla="*/ 2015 w 3132"/>
              <a:gd name="T83" fmla="*/ 1146 h 1458"/>
              <a:gd name="T84" fmla="*/ 2108 w 3132"/>
              <a:gd name="T85" fmla="*/ 1146 h 1458"/>
              <a:gd name="T86" fmla="*/ 2170 w 3132"/>
              <a:gd name="T87" fmla="*/ 1178 h 1458"/>
              <a:gd name="T88" fmla="*/ 2294 w 3132"/>
              <a:gd name="T89" fmla="*/ 1209 h 1458"/>
              <a:gd name="T90" fmla="*/ 2325 w 3132"/>
              <a:gd name="T91" fmla="*/ 1333 h 1458"/>
              <a:gd name="T92" fmla="*/ 2418 w 3132"/>
              <a:gd name="T93" fmla="*/ 1457 h 1458"/>
              <a:gd name="T94" fmla="*/ 2356 w 3132"/>
              <a:gd name="T95" fmla="*/ 1178 h 1458"/>
              <a:gd name="T96" fmla="*/ 2510 w 3132"/>
              <a:gd name="T97" fmla="*/ 930 h 1458"/>
              <a:gd name="T98" fmla="*/ 2604 w 3132"/>
              <a:gd name="T99" fmla="*/ 837 h 1458"/>
              <a:gd name="T100" fmla="*/ 2604 w 3132"/>
              <a:gd name="T101" fmla="*/ 743 h 1458"/>
              <a:gd name="T102" fmla="*/ 2573 w 3132"/>
              <a:gd name="T103" fmla="*/ 619 h 1458"/>
              <a:gd name="T104" fmla="*/ 2666 w 3132"/>
              <a:gd name="T105" fmla="*/ 526 h 1458"/>
              <a:gd name="T106" fmla="*/ 2759 w 3132"/>
              <a:gd name="T107" fmla="*/ 526 h 1458"/>
              <a:gd name="T108" fmla="*/ 2759 w 3132"/>
              <a:gd name="T109" fmla="*/ 465 h 1458"/>
              <a:gd name="T110" fmla="*/ 2914 w 3132"/>
              <a:gd name="T111" fmla="*/ 434 h 1458"/>
              <a:gd name="T112" fmla="*/ 2975 w 3132"/>
              <a:gd name="T113" fmla="*/ 278 h 1458"/>
              <a:gd name="T114" fmla="*/ 3069 w 3132"/>
              <a:gd name="T115" fmla="*/ 217 h 1458"/>
              <a:gd name="T116" fmla="*/ 3131 w 3132"/>
              <a:gd name="T117" fmla="*/ 217 h 1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132" h="1458">
                <a:moveTo>
                  <a:pt x="3099" y="217"/>
                </a:moveTo>
                <a:lnTo>
                  <a:pt x="3099" y="217"/>
                </a:lnTo>
                <a:lnTo>
                  <a:pt x="3099" y="186"/>
                </a:lnTo>
                <a:cubicBezTo>
                  <a:pt x="3099" y="186"/>
                  <a:pt x="3099" y="186"/>
                  <a:pt x="3099" y="154"/>
                </a:cubicBezTo>
                <a:lnTo>
                  <a:pt x="3099" y="154"/>
                </a:lnTo>
                <a:lnTo>
                  <a:pt x="3099" y="124"/>
                </a:lnTo>
                <a:cubicBezTo>
                  <a:pt x="3099" y="124"/>
                  <a:pt x="3099" y="124"/>
                  <a:pt x="3099" y="93"/>
                </a:cubicBezTo>
                <a:lnTo>
                  <a:pt x="3099" y="93"/>
                </a:lnTo>
                <a:lnTo>
                  <a:pt x="3099" y="93"/>
                </a:lnTo>
                <a:lnTo>
                  <a:pt x="3099" y="93"/>
                </a:lnTo>
                <a:lnTo>
                  <a:pt x="3069" y="93"/>
                </a:lnTo>
                <a:lnTo>
                  <a:pt x="3069" y="93"/>
                </a:lnTo>
                <a:lnTo>
                  <a:pt x="3038" y="93"/>
                </a:lnTo>
                <a:lnTo>
                  <a:pt x="3038" y="93"/>
                </a:lnTo>
                <a:lnTo>
                  <a:pt x="3038" y="93"/>
                </a:lnTo>
                <a:lnTo>
                  <a:pt x="3038" y="93"/>
                </a:lnTo>
                <a:cubicBezTo>
                  <a:pt x="3038" y="93"/>
                  <a:pt x="3038" y="124"/>
                  <a:pt x="3007" y="124"/>
                </a:cubicBezTo>
                <a:lnTo>
                  <a:pt x="3007" y="124"/>
                </a:lnTo>
                <a:lnTo>
                  <a:pt x="3007" y="124"/>
                </a:lnTo>
                <a:cubicBezTo>
                  <a:pt x="3007" y="124"/>
                  <a:pt x="3007" y="124"/>
                  <a:pt x="3007" y="154"/>
                </a:cubicBezTo>
                <a:lnTo>
                  <a:pt x="3007" y="154"/>
                </a:lnTo>
                <a:lnTo>
                  <a:pt x="2975" y="217"/>
                </a:lnTo>
                <a:lnTo>
                  <a:pt x="2975" y="217"/>
                </a:lnTo>
                <a:cubicBezTo>
                  <a:pt x="2945" y="217"/>
                  <a:pt x="2945" y="217"/>
                  <a:pt x="2945" y="217"/>
                </a:cubicBezTo>
                <a:cubicBezTo>
                  <a:pt x="2945" y="217"/>
                  <a:pt x="2945" y="217"/>
                  <a:pt x="2914" y="217"/>
                </a:cubicBezTo>
                <a:cubicBezTo>
                  <a:pt x="2914" y="248"/>
                  <a:pt x="2914" y="248"/>
                  <a:pt x="2883" y="248"/>
                </a:cubicBezTo>
                <a:lnTo>
                  <a:pt x="2883" y="248"/>
                </a:lnTo>
                <a:cubicBezTo>
                  <a:pt x="2851" y="248"/>
                  <a:pt x="2821" y="248"/>
                  <a:pt x="2790" y="248"/>
                </a:cubicBezTo>
                <a:cubicBezTo>
                  <a:pt x="2759" y="248"/>
                  <a:pt x="2727" y="248"/>
                  <a:pt x="2727" y="248"/>
                </a:cubicBezTo>
                <a:cubicBezTo>
                  <a:pt x="2666" y="278"/>
                  <a:pt x="2666" y="278"/>
                  <a:pt x="2666" y="278"/>
                </a:cubicBezTo>
                <a:cubicBezTo>
                  <a:pt x="2666" y="310"/>
                  <a:pt x="2635" y="341"/>
                  <a:pt x="2635" y="341"/>
                </a:cubicBezTo>
                <a:cubicBezTo>
                  <a:pt x="2635" y="371"/>
                  <a:pt x="2635" y="371"/>
                  <a:pt x="2604" y="371"/>
                </a:cubicBezTo>
                <a:cubicBezTo>
                  <a:pt x="2573" y="371"/>
                  <a:pt x="2573" y="371"/>
                  <a:pt x="2573" y="371"/>
                </a:cubicBezTo>
                <a:cubicBezTo>
                  <a:pt x="2542" y="371"/>
                  <a:pt x="2542" y="371"/>
                  <a:pt x="2542" y="371"/>
                </a:cubicBezTo>
                <a:cubicBezTo>
                  <a:pt x="2542" y="371"/>
                  <a:pt x="2542" y="371"/>
                  <a:pt x="2510" y="371"/>
                </a:cubicBezTo>
                <a:cubicBezTo>
                  <a:pt x="2510" y="402"/>
                  <a:pt x="2510" y="402"/>
                  <a:pt x="2480" y="434"/>
                </a:cubicBezTo>
                <a:cubicBezTo>
                  <a:pt x="2449" y="434"/>
                  <a:pt x="2325" y="495"/>
                  <a:pt x="2325" y="495"/>
                </a:cubicBezTo>
                <a:lnTo>
                  <a:pt x="2325" y="495"/>
                </a:lnTo>
                <a:cubicBezTo>
                  <a:pt x="2294" y="495"/>
                  <a:pt x="2294" y="465"/>
                  <a:pt x="2294" y="465"/>
                </a:cubicBezTo>
                <a:lnTo>
                  <a:pt x="2294" y="465"/>
                </a:lnTo>
                <a:cubicBezTo>
                  <a:pt x="2263" y="465"/>
                  <a:pt x="2232" y="402"/>
                  <a:pt x="2232" y="402"/>
                </a:cubicBezTo>
                <a:cubicBezTo>
                  <a:pt x="2232" y="371"/>
                  <a:pt x="2232" y="371"/>
                  <a:pt x="2232" y="371"/>
                </a:cubicBezTo>
                <a:lnTo>
                  <a:pt x="2232" y="371"/>
                </a:lnTo>
                <a:lnTo>
                  <a:pt x="2263" y="341"/>
                </a:lnTo>
                <a:cubicBezTo>
                  <a:pt x="2263" y="341"/>
                  <a:pt x="2263" y="341"/>
                  <a:pt x="2232" y="341"/>
                </a:cubicBezTo>
                <a:lnTo>
                  <a:pt x="2232" y="341"/>
                </a:lnTo>
                <a:cubicBezTo>
                  <a:pt x="2201" y="310"/>
                  <a:pt x="2232" y="278"/>
                  <a:pt x="2232" y="278"/>
                </a:cubicBezTo>
                <a:cubicBezTo>
                  <a:pt x="2232" y="278"/>
                  <a:pt x="2232" y="278"/>
                  <a:pt x="2232" y="248"/>
                </a:cubicBezTo>
                <a:cubicBezTo>
                  <a:pt x="2232" y="248"/>
                  <a:pt x="2232" y="248"/>
                  <a:pt x="2232" y="217"/>
                </a:cubicBezTo>
                <a:cubicBezTo>
                  <a:pt x="2201" y="217"/>
                  <a:pt x="2201" y="217"/>
                  <a:pt x="2201" y="186"/>
                </a:cubicBezTo>
                <a:lnTo>
                  <a:pt x="2201" y="186"/>
                </a:lnTo>
                <a:cubicBezTo>
                  <a:pt x="2170" y="186"/>
                  <a:pt x="2170" y="217"/>
                  <a:pt x="2170" y="217"/>
                </a:cubicBezTo>
                <a:lnTo>
                  <a:pt x="2170" y="248"/>
                </a:lnTo>
                <a:cubicBezTo>
                  <a:pt x="2139" y="248"/>
                  <a:pt x="2139" y="248"/>
                  <a:pt x="2139" y="248"/>
                </a:cubicBezTo>
                <a:lnTo>
                  <a:pt x="2139" y="248"/>
                </a:lnTo>
                <a:lnTo>
                  <a:pt x="2139" y="278"/>
                </a:lnTo>
                <a:lnTo>
                  <a:pt x="2139" y="310"/>
                </a:lnTo>
                <a:cubicBezTo>
                  <a:pt x="2108" y="310"/>
                  <a:pt x="2108" y="310"/>
                  <a:pt x="2108" y="341"/>
                </a:cubicBezTo>
                <a:lnTo>
                  <a:pt x="2077" y="341"/>
                </a:lnTo>
                <a:cubicBezTo>
                  <a:pt x="2077" y="371"/>
                  <a:pt x="2046" y="371"/>
                  <a:pt x="2046" y="371"/>
                </a:cubicBezTo>
                <a:lnTo>
                  <a:pt x="2046" y="371"/>
                </a:lnTo>
                <a:cubicBezTo>
                  <a:pt x="2015" y="341"/>
                  <a:pt x="2015" y="341"/>
                  <a:pt x="2015" y="341"/>
                </a:cubicBezTo>
                <a:cubicBezTo>
                  <a:pt x="2015" y="217"/>
                  <a:pt x="2015" y="217"/>
                  <a:pt x="2015" y="217"/>
                </a:cubicBezTo>
                <a:cubicBezTo>
                  <a:pt x="2108" y="154"/>
                  <a:pt x="2108" y="154"/>
                  <a:pt x="2108" y="154"/>
                </a:cubicBezTo>
                <a:cubicBezTo>
                  <a:pt x="2077" y="154"/>
                  <a:pt x="2077" y="154"/>
                  <a:pt x="2077" y="154"/>
                </a:cubicBezTo>
                <a:cubicBezTo>
                  <a:pt x="2046" y="154"/>
                  <a:pt x="2046" y="154"/>
                  <a:pt x="2046" y="154"/>
                </a:cubicBezTo>
                <a:cubicBezTo>
                  <a:pt x="2015" y="124"/>
                  <a:pt x="2015" y="124"/>
                  <a:pt x="2015" y="124"/>
                </a:cubicBezTo>
                <a:lnTo>
                  <a:pt x="1984" y="124"/>
                </a:lnTo>
                <a:lnTo>
                  <a:pt x="1922" y="154"/>
                </a:lnTo>
                <a:cubicBezTo>
                  <a:pt x="1922" y="186"/>
                  <a:pt x="1891" y="186"/>
                  <a:pt x="1891" y="186"/>
                </a:cubicBezTo>
                <a:cubicBezTo>
                  <a:pt x="1891" y="186"/>
                  <a:pt x="1891" y="186"/>
                  <a:pt x="1860" y="186"/>
                </a:cubicBezTo>
                <a:cubicBezTo>
                  <a:pt x="1860" y="154"/>
                  <a:pt x="1860" y="154"/>
                  <a:pt x="1860" y="154"/>
                </a:cubicBezTo>
                <a:cubicBezTo>
                  <a:pt x="1829" y="154"/>
                  <a:pt x="1798" y="154"/>
                  <a:pt x="1798" y="154"/>
                </a:cubicBezTo>
                <a:cubicBezTo>
                  <a:pt x="1736" y="124"/>
                  <a:pt x="1736" y="124"/>
                  <a:pt x="1736" y="124"/>
                </a:cubicBezTo>
                <a:cubicBezTo>
                  <a:pt x="1798" y="93"/>
                  <a:pt x="1798" y="93"/>
                  <a:pt x="1798" y="93"/>
                </a:cubicBezTo>
                <a:cubicBezTo>
                  <a:pt x="1798" y="93"/>
                  <a:pt x="1829" y="62"/>
                  <a:pt x="1860" y="62"/>
                </a:cubicBezTo>
                <a:cubicBezTo>
                  <a:pt x="1860" y="62"/>
                  <a:pt x="1860" y="30"/>
                  <a:pt x="1829" y="30"/>
                </a:cubicBezTo>
                <a:lnTo>
                  <a:pt x="1829" y="62"/>
                </a:lnTo>
                <a:lnTo>
                  <a:pt x="1829" y="62"/>
                </a:lnTo>
                <a:lnTo>
                  <a:pt x="1829" y="62"/>
                </a:lnTo>
                <a:cubicBezTo>
                  <a:pt x="1798" y="62"/>
                  <a:pt x="1798" y="30"/>
                  <a:pt x="1798" y="30"/>
                </a:cubicBezTo>
                <a:cubicBezTo>
                  <a:pt x="1767" y="30"/>
                  <a:pt x="1736" y="0"/>
                  <a:pt x="1736" y="0"/>
                </a:cubicBezTo>
                <a:lnTo>
                  <a:pt x="1736" y="0"/>
                </a:lnTo>
                <a:cubicBezTo>
                  <a:pt x="1705" y="0"/>
                  <a:pt x="1705" y="30"/>
                  <a:pt x="1705" y="30"/>
                </a:cubicBezTo>
                <a:lnTo>
                  <a:pt x="1705" y="30"/>
                </a:lnTo>
                <a:cubicBezTo>
                  <a:pt x="1705" y="30"/>
                  <a:pt x="1705" y="30"/>
                  <a:pt x="1674" y="30"/>
                </a:cubicBezTo>
                <a:lnTo>
                  <a:pt x="1674" y="30"/>
                </a:lnTo>
                <a:cubicBezTo>
                  <a:pt x="1674" y="30"/>
                  <a:pt x="1643" y="0"/>
                  <a:pt x="1612" y="0"/>
                </a:cubicBezTo>
                <a:lnTo>
                  <a:pt x="1612" y="0"/>
                </a:lnTo>
                <a:lnTo>
                  <a:pt x="1612" y="0"/>
                </a:lnTo>
                <a:lnTo>
                  <a:pt x="1612" y="0"/>
                </a:lnTo>
                <a:lnTo>
                  <a:pt x="1612" y="0"/>
                </a:lnTo>
                <a:cubicBezTo>
                  <a:pt x="1612" y="0"/>
                  <a:pt x="1612" y="0"/>
                  <a:pt x="1581" y="0"/>
                </a:cubicBezTo>
                <a:cubicBezTo>
                  <a:pt x="124" y="0"/>
                  <a:pt x="124" y="0"/>
                  <a:pt x="124" y="0"/>
                </a:cubicBezTo>
                <a:lnTo>
                  <a:pt x="124" y="0"/>
                </a:lnTo>
                <a:cubicBezTo>
                  <a:pt x="124" y="0"/>
                  <a:pt x="124" y="0"/>
                  <a:pt x="124" y="30"/>
                </a:cubicBezTo>
                <a:lnTo>
                  <a:pt x="124" y="62"/>
                </a:lnTo>
                <a:lnTo>
                  <a:pt x="124" y="62"/>
                </a:lnTo>
                <a:cubicBezTo>
                  <a:pt x="124" y="93"/>
                  <a:pt x="124" y="93"/>
                  <a:pt x="93" y="93"/>
                </a:cubicBez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cubicBezTo>
                  <a:pt x="62" y="93"/>
                  <a:pt x="62" y="93"/>
                  <a:pt x="62" y="62"/>
                </a:cubicBezTo>
                <a:lnTo>
                  <a:pt x="62" y="62"/>
                </a:lnTo>
                <a:cubicBezTo>
                  <a:pt x="32" y="62"/>
                  <a:pt x="32" y="30"/>
                  <a:pt x="32" y="30"/>
                </a:cubicBezTo>
                <a:lnTo>
                  <a:pt x="0" y="30"/>
                </a:lnTo>
                <a:lnTo>
                  <a:pt x="0" y="30"/>
                </a:lnTo>
                <a:cubicBezTo>
                  <a:pt x="32" y="30"/>
                  <a:pt x="32" y="62"/>
                  <a:pt x="32" y="62"/>
                </a:cubicBezTo>
                <a:lnTo>
                  <a:pt x="32" y="62"/>
                </a:lnTo>
                <a:cubicBezTo>
                  <a:pt x="32" y="62"/>
                  <a:pt x="32" y="62"/>
                  <a:pt x="32" y="93"/>
                </a:cubicBezTo>
                <a:lnTo>
                  <a:pt x="62" y="93"/>
                </a:lnTo>
                <a:cubicBezTo>
                  <a:pt x="62" y="124"/>
                  <a:pt x="32" y="124"/>
                  <a:pt x="32" y="124"/>
                </a:cubicBezTo>
                <a:lnTo>
                  <a:pt x="32" y="124"/>
                </a:lnTo>
                <a:cubicBezTo>
                  <a:pt x="32" y="154"/>
                  <a:pt x="32" y="186"/>
                  <a:pt x="32" y="248"/>
                </a:cubicBezTo>
                <a:lnTo>
                  <a:pt x="32" y="248"/>
                </a:lnTo>
                <a:cubicBezTo>
                  <a:pt x="32" y="278"/>
                  <a:pt x="32" y="310"/>
                  <a:pt x="32" y="310"/>
                </a:cubicBezTo>
                <a:cubicBezTo>
                  <a:pt x="0" y="341"/>
                  <a:pt x="0" y="341"/>
                  <a:pt x="0" y="371"/>
                </a:cubicBezTo>
                <a:lnTo>
                  <a:pt x="0" y="371"/>
                </a:lnTo>
                <a:lnTo>
                  <a:pt x="0" y="371"/>
                </a:lnTo>
                <a:lnTo>
                  <a:pt x="0" y="402"/>
                </a:lnTo>
                <a:cubicBezTo>
                  <a:pt x="32" y="434"/>
                  <a:pt x="32" y="465"/>
                  <a:pt x="32" y="465"/>
                </a:cubicBezTo>
                <a:cubicBezTo>
                  <a:pt x="32" y="465"/>
                  <a:pt x="32" y="495"/>
                  <a:pt x="0" y="495"/>
                </a:cubicBezTo>
                <a:lnTo>
                  <a:pt x="0" y="495"/>
                </a:lnTo>
                <a:cubicBezTo>
                  <a:pt x="32" y="495"/>
                  <a:pt x="32" y="526"/>
                  <a:pt x="32" y="526"/>
                </a:cubicBezTo>
                <a:cubicBezTo>
                  <a:pt x="32" y="526"/>
                  <a:pt x="32" y="526"/>
                  <a:pt x="32" y="558"/>
                </a:cubicBezTo>
                <a:cubicBezTo>
                  <a:pt x="62" y="558"/>
                  <a:pt x="62" y="558"/>
                  <a:pt x="62" y="589"/>
                </a:cubicBezTo>
                <a:cubicBezTo>
                  <a:pt x="62" y="589"/>
                  <a:pt x="32" y="589"/>
                  <a:pt x="62" y="589"/>
                </a:cubicBezTo>
                <a:lnTo>
                  <a:pt x="62" y="589"/>
                </a:lnTo>
                <a:cubicBezTo>
                  <a:pt x="62" y="619"/>
                  <a:pt x="62" y="619"/>
                  <a:pt x="62" y="619"/>
                </a:cubicBezTo>
                <a:cubicBezTo>
                  <a:pt x="93" y="650"/>
                  <a:pt x="93" y="650"/>
                  <a:pt x="93" y="650"/>
                </a:cubicBezTo>
                <a:lnTo>
                  <a:pt x="93" y="650"/>
                </a:lnTo>
                <a:cubicBezTo>
                  <a:pt x="124" y="650"/>
                  <a:pt x="124" y="650"/>
                  <a:pt x="124" y="650"/>
                </a:cubicBezTo>
                <a:lnTo>
                  <a:pt x="156" y="650"/>
                </a:lnTo>
                <a:lnTo>
                  <a:pt x="156" y="650"/>
                </a:lnTo>
                <a:lnTo>
                  <a:pt x="186" y="650"/>
                </a:lnTo>
                <a:cubicBezTo>
                  <a:pt x="186" y="682"/>
                  <a:pt x="186" y="682"/>
                  <a:pt x="156" y="713"/>
                </a:cubicBezTo>
                <a:cubicBezTo>
                  <a:pt x="156" y="713"/>
                  <a:pt x="156" y="713"/>
                  <a:pt x="156" y="743"/>
                </a:cubicBezTo>
                <a:cubicBezTo>
                  <a:pt x="156" y="743"/>
                  <a:pt x="156" y="743"/>
                  <a:pt x="156" y="774"/>
                </a:cubicBezTo>
                <a:lnTo>
                  <a:pt x="186" y="806"/>
                </a:lnTo>
                <a:cubicBezTo>
                  <a:pt x="217" y="837"/>
                  <a:pt x="217" y="837"/>
                  <a:pt x="217" y="867"/>
                </a:cubicBezTo>
                <a:lnTo>
                  <a:pt x="217" y="867"/>
                </a:lnTo>
                <a:cubicBezTo>
                  <a:pt x="248" y="867"/>
                  <a:pt x="248" y="867"/>
                  <a:pt x="280" y="867"/>
                </a:cubicBezTo>
                <a:lnTo>
                  <a:pt x="280" y="867"/>
                </a:lnTo>
                <a:lnTo>
                  <a:pt x="310" y="898"/>
                </a:lnTo>
                <a:lnTo>
                  <a:pt x="310" y="898"/>
                </a:lnTo>
                <a:cubicBezTo>
                  <a:pt x="341" y="898"/>
                  <a:pt x="341" y="898"/>
                  <a:pt x="372" y="930"/>
                </a:cubicBezTo>
                <a:cubicBezTo>
                  <a:pt x="372" y="930"/>
                  <a:pt x="372" y="961"/>
                  <a:pt x="404" y="961"/>
                </a:cubicBezTo>
                <a:cubicBezTo>
                  <a:pt x="404" y="961"/>
                  <a:pt x="404" y="961"/>
                  <a:pt x="404" y="991"/>
                </a:cubicBezTo>
                <a:lnTo>
                  <a:pt x="404" y="991"/>
                </a:lnTo>
                <a:cubicBezTo>
                  <a:pt x="434" y="991"/>
                  <a:pt x="434" y="991"/>
                  <a:pt x="465" y="991"/>
                </a:cubicBezTo>
                <a:lnTo>
                  <a:pt x="465" y="991"/>
                </a:lnTo>
                <a:cubicBezTo>
                  <a:pt x="465" y="991"/>
                  <a:pt x="496" y="991"/>
                  <a:pt x="496" y="961"/>
                </a:cubicBezTo>
                <a:lnTo>
                  <a:pt x="496" y="961"/>
                </a:lnTo>
                <a:lnTo>
                  <a:pt x="496" y="961"/>
                </a:lnTo>
                <a:lnTo>
                  <a:pt x="496" y="961"/>
                </a:lnTo>
                <a:cubicBezTo>
                  <a:pt x="528" y="961"/>
                  <a:pt x="528" y="991"/>
                  <a:pt x="528" y="991"/>
                </a:cubicBezTo>
                <a:lnTo>
                  <a:pt x="528" y="991"/>
                </a:lnTo>
                <a:cubicBezTo>
                  <a:pt x="558" y="991"/>
                  <a:pt x="558" y="991"/>
                  <a:pt x="558" y="991"/>
                </a:cubicBezTo>
                <a:lnTo>
                  <a:pt x="558" y="991"/>
                </a:lnTo>
                <a:cubicBezTo>
                  <a:pt x="558" y="991"/>
                  <a:pt x="558" y="991"/>
                  <a:pt x="589" y="991"/>
                </a:cubicBezTo>
                <a:cubicBezTo>
                  <a:pt x="589" y="1022"/>
                  <a:pt x="620" y="1022"/>
                  <a:pt x="652" y="1022"/>
                </a:cubicBezTo>
                <a:cubicBezTo>
                  <a:pt x="682" y="1054"/>
                  <a:pt x="713" y="1054"/>
                  <a:pt x="744" y="1054"/>
                </a:cubicBezTo>
                <a:cubicBezTo>
                  <a:pt x="744" y="1054"/>
                  <a:pt x="744" y="1085"/>
                  <a:pt x="776" y="1085"/>
                </a:cubicBezTo>
                <a:lnTo>
                  <a:pt x="776" y="1085"/>
                </a:lnTo>
                <a:cubicBezTo>
                  <a:pt x="806" y="1085"/>
                  <a:pt x="806" y="1085"/>
                  <a:pt x="837" y="1085"/>
                </a:cubicBezTo>
                <a:cubicBezTo>
                  <a:pt x="837" y="1085"/>
                  <a:pt x="837" y="1085"/>
                  <a:pt x="868" y="1085"/>
                </a:cubicBezTo>
                <a:cubicBezTo>
                  <a:pt x="837" y="1022"/>
                  <a:pt x="837" y="1022"/>
                  <a:pt x="837" y="1022"/>
                </a:cubicBezTo>
                <a:cubicBezTo>
                  <a:pt x="868" y="1022"/>
                  <a:pt x="868" y="1022"/>
                  <a:pt x="868" y="1022"/>
                </a:cubicBezTo>
                <a:lnTo>
                  <a:pt x="868" y="1022"/>
                </a:lnTo>
                <a:cubicBezTo>
                  <a:pt x="868" y="1022"/>
                  <a:pt x="900" y="1022"/>
                  <a:pt x="930" y="1022"/>
                </a:cubicBezTo>
                <a:lnTo>
                  <a:pt x="930" y="1022"/>
                </a:lnTo>
                <a:cubicBezTo>
                  <a:pt x="930" y="1022"/>
                  <a:pt x="930" y="1022"/>
                  <a:pt x="961" y="1022"/>
                </a:cubicBezTo>
                <a:cubicBezTo>
                  <a:pt x="961" y="1022"/>
                  <a:pt x="961" y="1022"/>
                  <a:pt x="992" y="1054"/>
                </a:cubicBezTo>
                <a:lnTo>
                  <a:pt x="1054" y="1085"/>
                </a:lnTo>
                <a:cubicBezTo>
                  <a:pt x="1054" y="1115"/>
                  <a:pt x="1085" y="1146"/>
                  <a:pt x="1116" y="1178"/>
                </a:cubicBezTo>
                <a:lnTo>
                  <a:pt x="1116" y="1178"/>
                </a:lnTo>
                <a:cubicBezTo>
                  <a:pt x="1116" y="1178"/>
                  <a:pt x="1116" y="1209"/>
                  <a:pt x="1147" y="1209"/>
                </a:cubicBezTo>
                <a:lnTo>
                  <a:pt x="1147" y="1209"/>
                </a:lnTo>
                <a:lnTo>
                  <a:pt x="1147" y="1209"/>
                </a:lnTo>
                <a:lnTo>
                  <a:pt x="1147" y="1209"/>
                </a:lnTo>
                <a:lnTo>
                  <a:pt x="1147" y="1209"/>
                </a:lnTo>
                <a:cubicBezTo>
                  <a:pt x="1178" y="1178"/>
                  <a:pt x="1178" y="1178"/>
                  <a:pt x="1209" y="1146"/>
                </a:cubicBezTo>
                <a:lnTo>
                  <a:pt x="1209" y="1146"/>
                </a:lnTo>
                <a:cubicBezTo>
                  <a:pt x="1240" y="1146"/>
                  <a:pt x="1240" y="1146"/>
                  <a:pt x="1240" y="1178"/>
                </a:cubicBezTo>
                <a:cubicBezTo>
                  <a:pt x="1271" y="1178"/>
                  <a:pt x="1271" y="1178"/>
                  <a:pt x="1271" y="1178"/>
                </a:cubicBezTo>
                <a:cubicBezTo>
                  <a:pt x="1302" y="1178"/>
                  <a:pt x="1333" y="1239"/>
                  <a:pt x="1333" y="1270"/>
                </a:cubicBezTo>
                <a:lnTo>
                  <a:pt x="1364" y="1302"/>
                </a:lnTo>
                <a:cubicBezTo>
                  <a:pt x="1395" y="1333"/>
                  <a:pt x="1395" y="1363"/>
                  <a:pt x="1395" y="1363"/>
                </a:cubicBezTo>
                <a:lnTo>
                  <a:pt x="1395" y="1363"/>
                </a:lnTo>
                <a:lnTo>
                  <a:pt x="1395" y="1363"/>
                </a:lnTo>
                <a:lnTo>
                  <a:pt x="1395" y="1363"/>
                </a:lnTo>
                <a:cubicBezTo>
                  <a:pt x="1395" y="1363"/>
                  <a:pt x="1395" y="1363"/>
                  <a:pt x="1395" y="1394"/>
                </a:cubicBezTo>
                <a:cubicBezTo>
                  <a:pt x="1426" y="1394"/>
                  <a:pt x="1426" y="1394"/>
                  <a:pt x="1426" y="1394"/>
                </a:cubicBezTo>
                <a:lnTo>
                  <a:pt x="1426" y="1394"/>
                </a:lnTo>
                <a:lnTo>
                  <a:pt x="1426" y="1394"/>
                </a:lnTo>
                <a:lnTo>
                  <a:pt x="1426" y="1394"/>
                </a:lnTo>
                <a:lnTo>
                  <a:pt x="1426" y="1394"/>
                </a:lnTo>
                <a:cubicBezTo>
                  <a:pt x="1457" y="1394"/>
                  <a:pt x="1457" y="1394"/>
                  <a:pt x="1457" y="1394"/>
                </a:cubicBezTo>
                <a:cubicBezTo>
                  <a:pt x="1457" y="1363"/>
                  <a:pt x="1457" y="1333"/>
                  <a:pt x="1488" y="1302"/>
                </a:cubicBezTo>
                <a:cubicBezTo>
                  <a:pt x="1488" y="1302"/>
                  <a:pt x="1488" y="1302"/>
                  <a:pt x="1519" y="1270"/>
                </a:cubicBezTo>
                <a:cubicBezTo>
                  <a:pt x="1550" y="1239"/>
                  <a:pt x="1581" y="1239"/>
                  <a:pt x="1581" y="1239"/>
                </a:cubicBezTo>
                <a:cubicBezTo>
                  <a:pt x="1612" y="1209"/>
                  <a:pt x="1643" y="1178"/>
                  <a:pt x="1674" y="1178"/>
                </a:cubicBezTo>
                <a:cubicBezTo>
                  <a:pt x="1674" y="1146"/>
                  <a:pt x="1674" y="1146"/>
                  <a:pt x="1674" y="1146"/>
                </a:cubicBezTo>
                <a:cubicBezTo>
                  <a:pt x="1705" y="1178"/>
                  <a:pt x="1705" y="1178"/>
                  <a:pt x="1705" y="1178"/>
                </a:cubicBezTo>
                <a:lnTo>
                  <a:pt x="1705" y="1178"/>
                </a:lnTo>
                <a:cubicBezTo>
                  <a:pt x="1891" y="1146"/>
                  <a:pt x="1891" y="1146"/>
                  <a:pt x="1891" y="1146"/>
                </a:cubicBezTo>
                <a:cubicBezTo>
                  <a:pt x="1891" y="1146"/>
                  <a:pt x="1953" y="1115"/>
                  <a:pt x="1984" y="1115"/>
                </a:cubicBezTo>
                <a:cubicBezTo>
                  <a:pt x="1984" y="1115"/>
                  <a:pt x="1984" y="1115"/>
                  <a:pt x="2015" y="1146"/>
                </a:cubicBezTo>
                <a:lnTo>
                  <a:pt x="2015" y="1146"/>
                </a:lnTo>
                <a:lnTo>
                  <a:pt x="2015" y="1146"/>
                </a:lnTo>
                <a:lnTo>
                  <a:pt x="2046" y="1146"/>
                </a:lnTo>
                <a:cubicBezTo>
                  <a:pt x="2046" y="1146"/>
                  <a:pt x="2046" y="1115"/>
                  <a:pt x="2077" y="1115"/>
                </a:cubicBezTo>
                <a:cubicBezTo>
                  <a:pt x="2077" y="1115"/>
                  <a:pt x="2077" y="1115"/>
                  <a:pt x="2077" y="1146"/>
                </a:cubicBezTo>
                <a:cubicBezTo>
                  <a:pt x="2108" y="1146"/>
                  <a:pt x="2108" y="1146"/>
                  <a:pt x="2108" y="1146"/>
                </a:cubicBezTo>
                <a:lnTo>
                  <a:pt x="2108" y="1146"/>
                </a:lnTo>
                <a:lnTo>
                  <a:pt x="2108" y="1146"/>
                </a:lnTo>
                <a:cubicBezTo>
                  <a:pt x="2108" y="1146"/>
                  <a:pt x="2108" y="1146"/>
                  <a:pt x="2139" y="1146"/>
                </a:cubicBezTo>
                <a:cubicBezTo>
                  <a:pt x="2139" y="1146"/>
                  <a:pt x="2170" y="1146"/>
                  <a:pt x="2170" y="1178"/>
                </a:cubicBezTo>
                <a:lnTo>
                  <a:pt x="2170" y="1178"/>
                </a:lnTo>
                <a:lnTo>
                  <a:pt x="2170" y="1178"/>
                </a:lnTo>
                <a:cubicBezTo>
                  <a:pt x="2170" y="1178"/>
                  <a:pt x="2201" y="1178"/>
                  <a:pt x="2201" y="1146"/>
                </a:cubicBezTo>
                <a:cubicBezTo>
                  <a:pt x="2232" y="1146"/>
                  <a:pt x="2232" y="1146"/>
                  <a:pt x="2232" y="1146"/>
                </a:cubicBezTo>
                <a:lnTo>
                  <a:pt x="2232" y="1146"/>
                </a:lnTo>
                <a:cubicBezTo>
                  <a:pt x="2232" y="1178"/>
                  <a:pt x="2294" y="1209"/>
                  <a:pt x="2294" y="1209"/>
                </a:cubicBezTo>
                <a:lnTo>
                  <a:pt x="2294" y="1209"/>
                </a:lnTo>
                <a:cubicBezTo>
                  <a:pt x="2325" y="1239"/>
                  <a:pt x="2325" y="1270"/>
                  <a:pt x="2325" y="1302"/>
                </a:cubicBezTo>
                <a:lnTo>
                  <a:pt x="2325" y="1302"/>
                </a:lnTo>
                <a:lnTo>
                  <a:pt x="2325" y="1302"/>
                </a:lnTo>
                <a:cubicBezTo>
                  <a:pt x="2325" y="1333"/>
                  <a:pt x="2325" y="1333"/>
                  <a:pt x="2325" y="1333"/>
                </a:cubicBezTo>
                <a:lnTo>
                  <a:pt x="2325" y="1333"/>
                </a:lnTo>
                <a:lnTo>
                  <a:pt x="2325" y="1333"/>
                </a:lnTo>
                <a:cubicBezTo>
                  <a:pt x="2325" y="1333"/>
                  <a:pt x="2356" y="1333"/>
                  <a:pt x="2356" y="1363"/>
                </a:cubicBezTo>
                <a:cubicBezTo>
                  <a:pt x="2356" y="1394"/>
                  <a:pt x="2356" y="1394"/>
                  <a:pt x="2356" y="1394"/>
                </a:cubicBezTo>
                <a:cubicBezTo>
                  <a:pt x="2356" y="1426"/>
                  <a:pt x="2356" y="1426"/>
                  <a:pt x="2387" y="1457"/>
                </a:cubicBezTo>
                <a:cubicBezTo>
                  <a:pt x="2418" y="1457"/>
                  <a:pt x="2418" y="1457"/>
                  <a:pt x="2418" y="1457"/>
                </a:cubicBezTo>
                <a:cubicBezTo>
                  <a:pt x="2418" y="1426"/>
                  <a:pt x="2418" y="1394"/>
                  <a:pt x="2418" y="1394"/>
                </a:cubicBezTo>
                <a:lnTo>
                  <a:pt x="2418" y="1363"/>
                </a:lnTo>
                <a:cubicBezTo>
                  <a:pt x="2387" y="1333"/>
                  <a:pt x="2387" y="1302"/>
                  <a:pt x="2387" y="1302"/>
                </a:cubicBezTo>
                <a:cubicBezTo>
                  <a:pt x="2387" y="1302"/>
                  <a:pt x="2387" y="1270"/>
                  <a:pt x="2387" y="1239"/>
                </a:cubicBezTo>
                <a:cubicBezTo>
                  <a:pt x="2356" y="1209"/>
                  <a:pt x="2356" y="1209"/>
                  <a:pt x="2356" y="1178"/>
                </a:cubicBezTo>
                <a:cubicBezTo>
                  <a:pt x="2325" y="1146"/>
                  <a:pt x="2356" y="1085"/>
                  <a:pt x="2356" y="1054"/>
                </a:cubicBezTo>
                <a:lnTo>
                  <a:pt x="2356" y="1054"/>
                </a:lnTo>
                <a:cubicBezTo>
                  <a:pt x="2356" y="1022"/>
                  <a:pt x="2418" y="991"/>
                  <a:pt x="2449" y="961"/>
                </a:cubicBezTo>
                <a:lnTo>
                  <a:pt x="2449" y="961"/>
                </a:lnTo>
                <a:cubicBezTo>
                  <a:pt x="2480" y="961"/>
                  <a:pt x="2480" y="930"/>
                  <a:pt x="2510" y="930"/>
                </a:cubicBezTo>
                <a:cubicBezTo>
                  <a:pt x="2510" y="898"/>
                  <a:pt x="2510" y="898"/>
                  <a:pt x="2542" y="898"/>
                </a:cubicBezTo>
                <a:cubicBezTo>
                  <a:pt x="2542" y="867"/>
                  <a:pt x="2573" y="867"/>
                  <a:pt x="2604" y="867"/>
                </a:cubicBezTo>
                <a:cubicBezTo>
                  <a:pt x="2604" y="867"/>
                  <a:pt x="2604" y="867"/>
                  <a:pt x="2604" y="837"/>
                </a:cubicBezTo>
                <a:lnTo>
                  <a:pt x="2604" y="837"/>
                </a:lnTo>
                <a:lnTo>
                  <a:pt x="2604" y="837"/>
                </a:lnTo>
                <a:cubicBezTo>
                  <a:pt x="2604" y="806"/>
                  <a:pt x="2604" y="806"/>
                  <a:pt x="2604" y="806"/>
                </a:cubicBezTo>
                <a:lnTo>
                  <a:pt x="2604" y="806"/>
                </a:lnTo>
                <a:cubicBezTo>
                  <a:pt x="2604" y="774"/>
                  <a:pt x="2604" y="774"/>
                  <a:pt x="2635" y="743"/>
                </a:cubicBezTo>
                <a:cubicBezTo>
                  <a:pt x="2635" y="743"/>
                  <a:pt x="2635" y="743"/>
                  <a:pt x="2604" y="743"/>
                </a:cubicBezTo>
                <a:lnTo>
                  <a:pt x="2604" y="743"/>
                </a:lnTo>
                <a:lnTo>
                  <a:pt x="2573" y="713"/>
                </a:lnTo>
                <a:cubicBezTo>
                  <a:pt x="2573" y="682"/>
                  <a:pt x="2604" y="682"/>
                  <a:pt x="2604" y="682"/>
                </a:cubicBezTo>
                <a:lnTo>
                  <a:pt x="2604" y="682"/>
                </a:lnTo>
                <a:cubicBezTo>
                  <a:pt x="2573" y="650"/>
                  <a:pt x="2573" y="619"/>
                  <a:pt x="2573" y="619"/>
                </a:cubicBezTo>
                <a:lnTo>
                  <a:pt x="2573" y="619"/>
                </a:lnTo>
                <a:cubicBezTo>
                  <a:pt x="2573" y="589"/>
                  <a:pt x="2604" y="589"/>
                  <a:pt x="2604" y="589"/>
                </a:cubicBezTo>
                <a:lnTo>
                  <a:pt x="2604" y="589"/>
                </a:lnTo>
                <a:cubicBezTo>
                  <a:pt x="2604" y="589"/>
                  <a:pt x="2604" y="558"/>
                  <a:pt x="2635" y="558"/>
                </a:cubicBezTo>
                <a:lnTo>
                  <a:pt x="2666" y="526"/>
                </a:lnTo>
                <a:lnTo>
                  <a:pt x="2666" y="526"/>
                </a:lnTo>
                <a:lnTo>
                  <a:pt x="2666" y="526"/>
                </a:lnTo>
                <a:cubicBezTo>
                  <a:pt x="2697" y="495"/>
                  <a:pt x="2697" y="495"/>
                  <a:pt x="2727" y="495"/>
                </a:cubicBezTo>
                <a:cubicBezTo>
                  <a:pt x="2727" y="495"/>
                  <a:pt x="2727" y="495"/>
                  <a:pt x="2727" y="526"/>
                </a:cubicBezTo>
                <a:cubicBezTo>
                  <a:pt x="2759" y="526"/>
                  <a:pt x="2759" y="526"/>
                  <a:pt x="2759" y="526"/>
                </a:cubicBezTo>
                <a:lnTo>
                  <a:pt x="2759" y="526"/>
                </a:lnTo>
                <a:lnTo>
                  <a:pt x="2759" y="526"/>
                </a:lnTo>
                <a:lnTo>
                  <a:pt x="2759" y="526"/>
                </a:lnTo>
                <a:lnTo>
                  <a:pt x="2759" y="526"/>
                </a:lnTo>
                <a:cubicBezTo>
                  <a:pt x="2759" y="526"/>
                  <a:pt x="2727" y="495"/>
                  <a:pt x="2759" y="495"/>
                </a:cubicBezTo>
                <a:cubicBezTo>
                  <a:pt x="2759" y="465"/>
                  <a:pt x="2759" y="465"/>
                  <a:pt x="2759" y="465"/>
                </a:cubicBezTo>
                <a:lnTo>
                  <a:pt x="2790" y="465"/>
                </a:lnTo>
                <a:lnTo>
                  <a:pt x="2790" y="465"/>
                </a:lnTo>
                <a:lnTo>
                  <a:pt x="2790" y="434"/>
                </a:lnTo>
                <a:cubicBezTo>
                  <a:pt x="2821" y="434"/>
                  <a:pt x="2821" y="434"/>
                  <a:pt x="2883" y="434"/>
                </a:cubicBezTo>
                <a:cubicBezTo>
                  <a:pt x="2914" y="434"/>
                  <a:pt x="2914" y="434"/>
                  <a:pt x="2914" y="434"/>
                </a:cubicBezTo>
                <a:cubicBezTo>
                  <a:pt x="2914" y="434"/>
                  <a:pt x="2914" y="434"/>
                  <a:pt x="2914" y="402"/>
                </a:cubicBezTo>
                <a:lnTo>
                  <a:pt x="2914" y="402"/>
                </a:lnTo>
                <a:lnTo>
                  <a:pt x="2914" y="371"/>
                </a:lnTo>
                <a:cubicBezTo>
                  <a:pt x="2914" y="341"/>
                  <a:pt x="2914" y="341"/>
                  <a:pt x="2914" y="341"/>
                </a:cubicBezTo>
                <a:cubicBezTo>
                  <a:pt x="2945" y="310"/>
                  <a:pt x="2945" y="310"/>
                  <a:pt x="2975" y="278"/>
                </a:cubicBezTo>
                <a:lnTo>
                  <a:pt x="2975" y="278"/>
                </a:lnTo>
                <a:cubicBezTo>
                  <a:pt x="3007" y="278"/>
                  <a:pt x="3007" y="278"/>
                  <a:pt x="3007" y="278"/>
                </a:cubicBezTo>
                <a:cubicBezTo>
                  <a:pt x="3007" y="278"/>
                  <a:pt x="3038" y="278"/>
                  <a:pt x="3038" y="248"/>
                </a:cubicBezTo>
                <a:lnTo>
                  <a:pt x="3038" y="248"/>
                </a:lnTo>
                <a:cubicBezTo>
                  <a:pt x="3038" y="248"/>
                  <a:pt x="3038" y="217"/>
                  <a:pt x="3069" y="217"/>
                </a:cubicBezTo>
                <a:cubicBezTo>
                  <a:pt x="3069" y="217"/>
                  <a:pt x="3069" y="217"/>
                  <a:pt x="3099" y="217"/>
                </a:cubicBezTo>
                <a:lnTo>
                  <a:pt x="3099" y="248"/>
                </a:lnTo>
                <a:lnTo>
                  <a:pt x="3099" y="248"/>
                </a:lnTo>
                <a:cubicBezTo>
                  <a:pt x="3099" y="217"/>
                  <a:pt x="3099" y="217"/>
                  <a:pt x="3131" y="217"/>
                </a:cubicBezTo>
                <a:lnTo>
                  <a:pt x="3131" y="217"/>
                </a:lnTo>
                <a:lnTo>
                  <a:pt x="3131" y="217"/>
                </a:lnTo>
                <a:cubicBezTo>
                  <a:pt x="3131" y="217"/>
                  <a:pt x="3131" y="217"/>
                  <a:pt x="3099" y="217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7" name="Freeform 214"/>
          <p:cNvSpPr>
            <a:spLocks noChangeArrowheads="1"/>
          </p:cNvSpPr>
          <p:nvPr/>
        </p:nvSpPr>
        <p:spPr bwMode="auto">
          <a:xfrm>
            <a:off x="2869283" y="3668880"/>
            <a:ext cx="58822" cy="81477"/>
          </a:xfrm>
          <a:custGeom>
            <a:avLst/>
            <a:gdLst>
              <a:gd name="T0" fmla="*/ 124 w 156"/>
              <a:gd name="T1" fmla="*/ 0 h 187"/>
              <a:gd name="T2" fmla="*/ 124 w 156"/>
              <a:gd name="T3" fmla="*/ 0 h 187"/>
              <a:gd name="T4" fmla="*/ 93 w 156"/>
              <a:gd name="T5" fmla="*/ 0 h 187"/>
              <a:gd name="T6" fmla="*/ 93 w 156"/>
              <a:gd name="T7" fmla="*/ 0 h 187"/>
              <a:gd name="T8" fmla="*/ 93 w 156"/>
              <a:gd name="T9" fmla="*/ 0 h 187"/>
              <a:gd name="T10" fmla="*/ 31 w 156"/>
              <a:gd name="T11" fmla="*/ 31 h 187"/>
              <a:gd name="T12" fmla="*/ 31 w 156"/>
              <a:gd name="T13" fmla="*/ 31 h 187"/>
              <a:gd name="T14" fmla="*/ 31 w 156"/>
              <a:gd name="T15" fmla="*/ 31 h 187"/>
              <a:gd name="T16" fmla="*/ 0 w 156"/>
              <a:gd name="T17" fmla="*/ 94 h 187"/>
              <a:gd name="T18" fmla="*/ 0 w 156"/>
              <a:gd name="T19" fmla="*/ 94 h 187"/>
              <a:gd name="T20" fmla="*/ 0 w 156"/>
              <a:gd name="T21" fmla="*/ 124 h 187"/>
              <a:gd name="T22" fmla="*/ 31 w 156"/>
              <a:gd name="T23" fmla="*/ 155 h 187"/>
              <a:gd name="T24" fmla="*/ 62 w 156"/>
              <a:gd name="T25" fmla="*/ 155 h 187"/>
              <a:gd name="T26" fmla="*/ 93 w 156"/>
              <a:gd name="T27" fmla="*/ 155 h 187"/>
              <a:gd name="T28" fmla="*/ 124 w 156"/>
              <a:gd name="T29" fmla="*/ 155 h 187"/>
              <a:gd name="T30" fmla="*/ 124 w 156"/>
              <a:gd name="T31" fmla="*/ 155 h 187"/>
              <a:gd name="T32" fmla="*/ 124 w 156"/>
              <a:gd name="T33" fmla="*/ 155 h 187"/>
              <a:gd name="T34" fmla="*/ 155 w 156"/>
              <a:gd name="T35" fmla="*/ 186 h 187"/>
              <a:gd name="T36" fmla="*/ 155 w 156"/>
              <a:gd name="T37" fmla="*/ 155 h 187"/>
              <a:gd name="T38" fmla="*/ 155 w 156"/>
              <a:gd name="T39" fmla="*/ 62 h 187"/>
              <a:gd name="T40" fmla="*/ 155 w 156"/>
              <a:gd name="T41" fmla="*/ 62 h 187"/>
              <a:gd name="T42" fmla="*/ 155 w 156"/>
              <a:gd name="T43" fmla="*/ 0 h 187"/>
              <a:gd name="T44" fmla="*/ 155 w 156"/>
              <a:gd name="T45" fmla="*/ 0 h 187"/>
              <a:gd name="T46" fmla="*/ 124 w 156"/>
              <a:gd name="T47" fmla="*/ 0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56" h="187">
                <a:moveTo>
                  <a:pt x="124" y="0"/>
                </a:moveTo>
                <a:lnTo>
                  <a:pt x="124" y="0"/>
                </a:lnTo>
                <a:lnTo>
                  <a:pt x="93" y="0"/>
                </a:lnTo>
                <a:lnTo>
                  <a:pt x="93" y="0"/>
                </a:lnTo>
                <a:lnTo>
                  <a:pt x="93" y="0"/>
                </a:lnTo>
                <a:cubicBezTo>
                  <a:pt x="62" y="31"/>
                  <a:pt x="62" y="31"/>
                  <a:pt x="31" y="31"/>
                </a:cubicBezTo>
                <a:lnTo>
                  <a:pt x="31" y="31"/>
                </a:lnTo>
                <a:lnTo>
                  <a:pt x="31" y="31"/>
                </a:lnTo>
                <a:cubicBezTo>
                  <a:pt x="31" y="62"/>
                  <a:pt x="31" y="62"/>
                  <a:pt x="0" y="94"/>
                </a:cubicBezTo>
                <a:lnTo>
                  <a:pt x="0" y="94"/>
                </a:lnTo>
                <a:cubicBezTo>
                  <a:pt x="0" y="94"/>
                  <a:pt x="0" y="94"/>
                  <a:pt x="0" y="124"/>
                </a:cubicBezTo>
                <a:cubicBezTo>
                  <a:pt x="31" y="124"/>
                  <a:pt x="31" y="155"/>
                  <a:pt x="31" y="155"/>
                </a:cubicBezTo>
                <a:cubicBezTo>
                  <a:pt x="62" y="155"/>
                  <a:pt x="62" y="155"/>
                  <a:pt x="62" y="155"/>
                </a:cubicBezTo>
                <a:lnTo>
                  <a:pt x="93" y="155"/>
                </a:lnTo>
                <a:cubicBezTo>
                  <a:pt x="93" y="155"/>
                  <a:pt x="93" y="155"/>
                  <a:pt x="124" y="155"/>
                </a:cubicBezTo>
                <a:lnTo>
                  <a:pt x="124" y="155"/>
                </a:lnTo>
                <a:lnTo>
                  <a:pt x="124" y="155"/>
                </a:lnTo>
                <a:cubicBezTo>
                  <a:pt x="124" y="155"/>
                  <a:pt x="155" y="155"/>
                  <a:pt x="155" y="186"/>
                </a:cubicBezTo>
                <a:cubicBezTo>
                  <a:pt x="155" y="155"/>
                  <a:pt x="155" y="155"/>
                  <a:pt x="155" y="155"/>
                </a:cubicBezTo>
                <a:cubicBezTo>
                  <a:pt x="155" y="124"/>
                  <a:pt x="155" y="94"/>
                  <a:pt x="155" y="62"/>
                </a:cubicBezTo>
                <a:lnTo>
                  <a:pt x="155" y="62"/>
                </a:lnTo>
                <a:cubicBezTo>
                  <a:pt x="155" y="31"/>
                  <a:pt x="155" y="31"/>
                  <a:pt x="155" y="0"/>
                </a:cubicBezTo>
                <a:lnTo>
                  <a:pt x="155" y="0"/>
                </a:lnTo>
                <a:cubicBezTo>
                  <a:pt x="155" y="0"/>
                  <a:pt x="155" y="0"/>
                  <a:pt x="124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8" name="Freeform 215"/>
          <p:cNvSpPr>
            <a:spLocks noChangeArrowheads="1"/>
          </p:cNvSpPr>
          <p:nvPr/>
        </p:nvSpPr>
        <p:spPr bwMode="auto">
          <a:xfrm>
            <a:off x="2313007" y="3178081"/>
            <a:ext cx="544513" cy="450061"/>
          </a:xfrm>
          <a:custGeom>
            <a:avLst/>
            <a:gdLst>
              <a:gd name="T0" fmla="*/ 775 w 1427"/>
              <a:gd name="T1" fmla="*/ 341 h 1023"/>
              <a:gd name="T2" fmla="*/ 713 w 1427"/>
              <a:gd name="T3" fmla="*/ 309 h 1023"/>
              <a:gd name="T4" fmla="*/ 713 w 1427"/>
              <a:gd name="T5" fmla="*/ 278 h 1023"/>
              <a:gd name="T6" fmla="*/ 682 w 1427"/>
              <a:gd name="T7" fmla="*/ 217 h 1023"/>
              <a:gd name="T8" fmla="*/ 589 w 1427"/>
              <a:gd name="T9" fmla="*/ 124 h 1023"/>
              <a:gd name="T10" fmla="*/ 589 w 1427"/>
              <a:gd name="T11" fmla="*/ 124 h 1023"/>
              <a:gd name="T12" fmla="*/ 527 w 1427"/>
              <a:gd name="T13" fmla="*/ 185 h 1023"/>
              <a:gd name="T14" fmla="*/ 527 w 1427"/>
              <a:gd name="T15" fmla="*/ 185 h 1023"/>
              <a:gd name="T16" fmla="*/ 434 w 1427"/>
              <a:gd name="T17" fmla="*/ 93 h 1023"/>
              <a:gd name="T18" fmla="*/ 341 w 1427"/>
              <a:gd name="T19" fmla="*/ 0 h 1023"/>
              <a:gd name="T20" fmla="*/ 280 w 1427"/>
              <a:gd name="T21" fmla="*/ 0 h 1023"/>
              <a:gd name="T22" fmla="*/ 156 w 1427"/>
              <a:gd name="T23" fmla="*/ 30 h 1023"/>
              <a:gd name="T24" fmla="*/ 32 w 1427"/>
              <a:gd name="T25" fmla="*/ 61 h 1023"/>
              <a:gd name="T26" fmla="*/ 32 w 1427"/>
              <a:gd name="T27" fmla="*/ 124 h 1023"/>
              <a:gd name="T28" fmla="*/ 124 w 1427"/>
              <a:gd name="T29" fmla="*/ 217 h 1023"/>
              <a:gd name="T30" fmla="*/ 156 w 1427"/>
              <a:gd name="T31" fmla="*/ 217 h 1023"/>
              <a:gd name="T32" fmla="*/ 186 w 1427"/>
              <a:gd name="T33" fmla="*/ 278 h 1023"/>
              <a:gd name="T34" fmla="*/ 217 w 1427"/>
              <a:gd name="T35" fmla="*/ 372 h 1023"/>
              <a:gd name="T36" fmla="*/ 248 w 1427"/>
              <a:gd name="T37" fmla="*/ 372 h 1023"/>
              <a:gd name="T38" fmla="*/ 341 w 1427"/>
              <a:gd name="T39" fmla="*/ 465 h 1023"/>
              <a:gd name="T40" fmla="*/ 434 w 1427"/>
              <a:gd name="T41" fmla="*/ 681 h 1023"/>
              <a:gd name="T42" fmla="*/ 434 w 1427"/>
              <a:gd name="T43" fmla="*/ 681 h 1023"/>
              <a:gd name="T44" fmla="*/ 465 w 1427"/>
              <a:gd name="T45" fmla="*/ 743 h 1023"/>
              <a:gd name="T46" fmla="*/ 558 w 1427"/>
              <a:gd name="T47" fmla="*/ 837 h 1023"/>
              <a:gd name="T48" fmla="*/ 620 w 1427"/>
              <a:gd name="T49" fmla="*/ 837 h 1023"/>
              <a:gd name="T50" fmla="*/ 682 w 1427"/>
              <a:gd name="T51" fmla="*/ 898 h 1023"/>
              <a:gd name="T52" fmla="*/ 806 w 1427"/>
              <a:gd name="T53" fmla="*/ 929 h 1023"/>
              <a:gd name="T54" fmla="*/ 899 w 1427"/>
              <a:gd name="T55" fmla="*/ 991 h 1023"/>
              <a:gd name="T56" fmla="*/ 930 w 1427"/>
              <a:gd name="T57" fmla="*/ 991 h 1023"/>
              <a:gd name="T58" fmla="*/ 992 w 1427"/>
              <a:gd name="T59" fmla="*/ 929 h 1023"/>
              <a:gd name="T60" fmla="*/ 1116 w 1427"/>
              <a:gd name="T61" fmla="*/ 1022 h 1023"/>
              <a:gd name="T62" fmla="*/ 1178 w 1427"/>
              <a:gd name="T63" fmla="*/ 961 h 1023"/>
              <a:gd name="T64" fmla="*/ 1209 w 1427"/>
              <a:gd name="T65" fmla="*/ 961 h 1023"/>
              <a:gd name="T66" fmla="*/ 1178 w 1427"/>
              <a:gd name="T67" fmla="*/ 929 h 1023"/>
              <a:gd name="T68" fmla="*/ 1178 w 1427"/>
              <a:gd name="T69" fmla="*/ 867 h 1023"/>
              <a:gd name="T70" fmla="*/ 1302 w 1427"/>
              <a:gd name="T71" fmla="*/ 774 h 1023"/>
              <a:gd name="T72" fmla="*/ 1364 w 1427"/>
              <a:gd name="T73" fmla="*/ 805 h 1023"/>
              <a:gd name="T74" fmla="*/ 1364 w 1427"/>
              <a:gd name="T75" fmla="*/ 774 h 1023"/>
              <a:gd name="T76" fmla="*/ 1364 w 1427"/>
              <a:gd name="T77" fmla="*/ 743 h 1023"/>
              <a:gd name="T78" fmla="*/ 1426 w 1427"/>
              <a:gd name="T79" fmla="*/ 681 h 1023"/>
              <a:gd name="T80" fmla="*/ 1395 w 1427"/>
              <a:gd name="T81" fmla="*/ 650 h 1023"/>
              <a:gd name="T82" fmla="*/ 1364 w 1427"/>
              <a:gd name="T83" fmla="*/ 650 h 1023"/>
              <a:gd name="T84" fmla="*/ 1271 w 1427"/>
              <a:gd name="T85" fmla="*/ 713 h 1023"/>
              <a:gd name="T86" fmla="*/ 1209 w 1427"/>
              <a:gd name="T87" fmla="*/ 837 h 1023"/>
              <a:gd name="T88" fmla="*/ 1147 w 1427"/>
              <a:gd name="T89" fmla="*/ 837 h 1023"/>
              <a:gd name="T90" fmla="*/ 1023 w 1427"/>
              <a:gd name="T91" fmla="*/ 867 h 1023"/>
              <a:gd name="T92" fmla="*/ 961 w 1427"/>
              <a:gd name="T93" fmla="*/ 837 h 1023"/>
              <a:gd name="T94" fmla="*/ 899 w 1427"/>
              <a:gd name="T95" fmla="*/ 805 h 1023"/>
              <a:gd name="T96" fmla="*/ 868 w 1427"/>
              <a:gd name="T97" fmla="*/ 743 h 1023"/>
              <a:gd name="T98" fmla="*/ 806 w 1427"/>
              <a:gd name="T99" fmla="*/ 526 h 1023"/>
              <a:gd name="T100" fmla="*/ 806 w 1427"/>
              <a:gd name="T101" fmla="*/ 372 h 10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27" h="1023">
                <a:moveTo>
                  <a:pt x="806" y="372"/>
                </a:moveTo>
                <a:lnTo>
                  <a:pt x="806" y="372"/>
                </a:lnTo>
                <a:cubicBezTo>
                  <a:pt x="806" y="372"/>
                  <a:pt x="775" y="372"/>
                  <a:pt x="775" y="341"/>
                </a:cubicBezTo>
                <a:lnTo>
                  <a:pt x="775" y="341"/>
                </a:lnTo>
                <a:lnTo>
                  <a:pt x="744" y="341"/>
                </a:lnTo>
                <a:cubicBezTo>
                  <a:pt x="744" y="341"/>
                  <a:pt x="744" y="309"/>
                  <a:pt x="713" y="309"/>
                </a:cubicBezTo>
                <a:lnTo>
                  <a:pt x="713" y="309"/>
                </a:lnTo>
                <a:cubicBezTo>
                  <a:pt x="713" y="309"/>
                  <a:pt x="713" y="309"/>
                  <a:pt x="713" y="278"/>
                </a:cubicBezTo>
                <a:lnTo>
                  <a:pt x="713" y="278"/>
                </a:lnTo>
                <a:lnTo>
                  <a:pt x="713" y="278"/>
                </a:lnTo>
                <a:lnTo>
                  <a:pt x="713" y="278"/>
                </a:lnTo>
                <a:cubicBezTo>
                  <a:pt x="713" y="248"/>
                  <a:pt x="682" y="248"/>
                  <a:pt x="682" y="217"/>
                </a:cubicBezTo>
                <a:cubicBezTo>
                  <a:pt x="651" y="185"/>
                  <a:pt x="620" y="154"/>
                  <a:pt x="620" y="124"/>
                </a:cubicBezTo>
                <a:lnTo>
                  <a:pt x="620" y="124"/>
                </a:lnTo>
                <a:cubicBezTo>
                  <a:pt x="620" y="124"/>
                  <a:pt x="620" y="124"/>
                  <a:pt x="589" y="124"/>
                </a:cubicBezTo>
                <a:lnTo>
                  <a:pt x="589" y="124"/>
                </a:lnTo>
                <a:lnTo>
                  <a:pt x="589" y="124"/>
                </a:lnTo>
                <a:lnTo>
                  <a:pt x="589" y="124"/>
                </a:lnTo>
                <a:cubicBezTo>
                  <a:pt x="589" y="154"/>
                  <a:pt x="589" y="154"/>
                  <a:pt x="589" y="154"/>
                </a:cubicBezTo>
                <a:cubicBezTo>
                  <a:pt x="558" y="154"/>
                  <a:pt x="558" y="185"/>
                  <a:pt x="527" y="185"/>
                </a:cubicBezTo>
                <a:lnTo>
                  <a:pt x="527" y="185"/>
                </a:lnTo>
                <a:lnTo>
                  <a:pt x="527" y="185"/>
                </a:lnTo>
                <a:lnTo>
                  <a:pt x="527" y="185"/>
                </a:lnTo>
                <a:lnTo>
                  <a:pt x="527" y="185"/>
                </a:lnTo>
                <a:cubicBezTo>
                  <a:pt x="496" y="185"/>
                  <a:pt x="496" y="185"/>
                  <a:pt x="496" y="185"/>
                </a:cubicBezTo>
                <a:cubicBezTo>
                  <a:pt x="465" y="154"/>
                  <a:pt x="434" y="124"/>
                  <a:pt x="434" y="93"/>
                </a:cubicBezTo>
                <a:lnTo>
                  <a:pt x="434" y="93"/>
                </a:lnTo>
                <a:lnTo>
                  <a:pt x="403" y="61"/>
                </a:lnTo>
                <a:cubicBezTo>
                  <a:pt x="403" y="30"/>
                  <a:pt x="341" y="0"/>
                  <a:pt x="341" y="0"/>
                </a:cubicBezTo>
                <a:lnTo>
                  <a:pt x="341" y="0"/>
                </a:lnTo>
                <a:cubicBezTo>
                  <a:pt x="310" y="0"/>
                  <a:pt x="310" y="0"/>
                  <a:pt x="310" y="0"/>
                </a:cubicBezTo>
                <a:lnTo>
                  <a:pt x="310" y="0"/>
                </a:lnTo>
                <a:lnTo>
                  <a:pt x="280" y="0"/>
                </a:lnTo>
                <a:cubicBezTo>
                  <a:pt x="280" y="30"/>
                  <a:pt x="280" y="30"/>
                  <a:pt x="280" y="30"/>
                </a:cubicBezTo>
                <a:cubicBezTo>
                  <a:pt x="248" y="30"/>
                  <a:pt x="248" y="30"/>
                  <a:pt x="248" y="30"/>
                </a:cubicBezTo>
                <a:cubicBezTo>
                  <a:pt x="248" y="30"/>
                  <a:pt x="217" y="30"/>
                  <a:pt x="156" y="30"/>
                </a:cubicBezTo>
                <a:cubicBezTo>
                  <a:pt x="124" y="30"/>
                  <a:pt x="93" y="30"/>
                  <a:pt x="93" y="30"/>
                </a:cubicBezTo>
                <a:cubicBezTo>
                  <a:pt x="93" y="30"/>
                  <a:pt x="32" y="0"/>
                  <a:pt x="0" y="0"/>
                </a:cubicBezTo>
                <a:cubicBezTo>
                  <a:pt x="32" y="30"/>
                  <a:pt x="32" y="30"/>
                  <a:pt x="32" y="61"/>
                </a:cubicBezTo>
                <a:lnTo>
                  <a:pt x="32" y="61"/>
                </a:lnTo>
                <a:cubicBezTo>
                  <a:pt x="32" y="93"/>
                  <a:pt x="32" y="93"/>
                  <a:pt x="32" y="93"/>
                </a:cubicBezTo>
                <a:cubicBezTo>
                  <a:pt x="32" y="93"/>
                  <a:pt x="32" y="93"/>
                  <a:pt x="32" y="124"/>
                </a:cubicBezTo>
                <a:cubicBezTo>
                  <a:pt x="62" y="124"/>
                  <a:pt x="62" y="154"/>
                  <a:pt x="93" y="185"/>
                </a:cubicBezTo>
                <a:cubicBezTo>
                  <a:pt x="93" y="185"/>
                  <a:pt x="93" y="185"/>
                  <a:pt x="124" y="185"/>
                </a:cubicBezTo>
                <a:cubicBezTo>
                  <a:pt x="124" y="217"/>
                  <a:pt x="124" y="217"/>
                  <a:pt x="124" y="217"/>
                </a:cubicBezTo>
                <a:cubicBezTo>
                  <a:pt x="124" y="217"/>
                  <a:pt x="124" y="217"/>
                  <a:pt x="124" y="185"/>
                </a:cubicBezTo>
                <a:lnTo>
                  <a:pt x="124" y="185"/>
                </a:lnTo>
                <a:cubicBezTo>
                  <a:pt x="124" y="185"/>
                  <a:pt x="156" y="185"/>
                  <a:pt x="156" y="217"/>
                </a:cubicBezTo>
                <a:lnTo>
                  <a:pt x="156" y="248"/>
                </a:lnTo>
                <a:cubicBezTo>
                  <a:pt x="156" y="248"/>
                  <a:pt x="156" y="248"/>
                  <a:pt x="156" y="278"/>
                </a:cubicBezTo>
                <a:lnTo>
                  <a:pt x="186" y="278"/>
                </a:lnTo>
                <a:lnTo>
                  <a:pt x="217" y="278"/>
                </a:lnTo>
                <a:lnTo>
                  <a:pt x="248" y="309"/>
                </a:lnTo>
                <a:cubicBezTo>
                  <a:pt x="248" y="341"/>
                  <a:pt x="248" y="341"/>
                  <a:pt x="217" y="372"/>
                </a:cubicBezTo>
                <a:lnTo>
                  <a:pt x="217" y="372"/>
                </a:lnTo>
                <a:lnTo>
                  <a:pt x="217" y="372"/>
                </a:lnTo>
                <a:lnTo>
                  <a:pt x="248" y="372"/>
                </a:lnTo>
                <a:lnTo>
                  <a:pt x="248" y="372"/>
                </a:lnTo>
                <a:cubicBezTo>
                  <a:pt x="280" y="372"/>
                  <a:pt x="310" y="402"/>
                  <a:pt x="310" y="433"/>
                </a:cubicBezTo>
                <a:cubicBezTo>
                  <a:pt x="310" y="433"/>
                  <a:pt x="310" y="433"/>
                  <a:pt x="341" y="465"/>
                </a:cubicBezTo>
                <a:lnTo>
                  <a:pt x="341" y="465"/>
                </a:lnTo>
                <a:cubicBezTo>
                  <a:pt x="372" y="495"/>
                  <a:pt x="434" y="589"/>
                  <a:pt x="434" y="589"/>
                </a:cubicBezTo>
                <a:cubicBezTo>
                  <a:pt x="465" y="619"/>
                  <a:pt x="465" y="650"/>
                  <a:pt x="434" y="681"/>
                </a:cubicBezTo>
                <a:lnTo>
                  <a:pt x="434" y="681"/>
                </a:lnTo>
                <a:lnTo>
                  <a:pt x="434" y="681"/>
                </a:lnTo>
                <a:lnTo>
                  <a:pt x="434" y="681"/>
                </a:lnTo>
                <a:lnTo>
                  <a:pt x="434" y="713"/>
                </a:lnTo>
                <a:lnTo>
                  <a:pt x="434" y="713"/>
                </a:lnTo>
                <a:cubicBezTo>
                  <a:pt x="434" y="743"/>
                  <a:pt x="434" y="743"/>
                  <a:pt x="465" y="743"/>
                </a:cubicBezTo>
                <a:cubicBezTo>
                  <a:pt x="465" y="743"/>
                  <a:pt x="465" y="743"/>
                  <a:pt x="465" y="774"/>
                </a:cubicBezTo>
                <a:cubicBezTo>
                  <a:pt x="465" y="774"/>
                  <a:pt x="465" y="774"/>
                  <a:pt x="496" y="774"/>
                </a:cubicBezTo>
                <a:cubicBezTo>
                  <a:pt x="496" y="774"/>
                  <a:pt x="527" y="805"/>
                  <a:pt x="558" y="837"/>
                </a:cubicBezTo>
                <a:lnTo>
                  <a:pt x="558" y="837"/>
                </a:lnTo>
                <a:lnTo>
                  <a:pt x="589" y="837"/>
                </a:lnTo>
                <a:cubicBezTo>
                  <a:pt x="589" y="837"/>
                  <a:pt x="589" y="837"/>
                  <a:pt x="620" y="837"/>
                </a:cubicBezTo>
                <a:cubicBezTo>
                  <a:pt x="651" y="867"/>
                  <a:pt x="651" y="867"/>
                  <a:pt x="651" y="867"/>
                </a:cubicBezTo>
                <a:lnTo>
                  <a:pt x="651" y="867"/>
                </a:lnTo>
                <a:cubicBezTo>
                  <a:pt x="651" y="898"/>
                  <a:pt x="682" y="898"/>
                  <a:pt x="682" y="898"/>
                </a:cubicBezTo>
                <a:lnTo>
                  <a:pt x="682" y="898"/>
                </a:lnTo>
                <a:cubicBezTo>
                  <a:pt x="713" y="898"/>
                  <a:pt x="713" y="929"/>
                  <a:pt x="744" y="929"/>
                </a:cubicBezTo>
                <a:cubicBezTo>
                  <a:pt x="775" y="929"/>
                  <a:pt x="775" y="929"/>
                  <a:pt x="806" y="929"/>
                </a:cubicBezTo>
                <a:cubicBezTo>
                  <a:pt x="806" y="961"/>
                  <a:pt x="837" y="961"/>
                  <a:pt x="837" y="961"/>
                </a:cubicBezTo>
                <a:cubicBezTo>
                  <a:pt x="837" y="961"/>
                  <a:pt x="837" y="961"/>
                  <a:pt x="868" y="961"/>
                </a:cubicBezTo>
                <a:cubicBezTo>
                  <a:pt x="868" y="991"/>
                  <a:pt x="868" y="991"/>
                  <a:pt x="899" y="991"/>
                </a:cubicBezTo>
                <a:cubicBezTo>
                  <a:pt x="899" y="991"/>
                  <a:pt x="899" y="991"/>
                  <a:pt x="930" y="991"/>
                </a:cubicBezTo>
                <a:lnTo>
                  <a:pt x="930" y="991"/>
                </a:lnTo>
                <a:lnTo>
                  <a:pt x="930" y="991"/>
                </a:lnTo>
                <a:cubicBezTo>
                  <a:pt x="930" y="991"/>
                  <a:pt x="930" y="961"/>
                  <a:pt x="961" y="961"/>
                </a:cubicBezTo>
                <a:lnTo>
                  <a:pt x="961" y="961"/>
                </a:lnTo>
                <a:cubicBezTo>
                  <a:pt x="992" y="961"/>
                  <a:pt x="992" y="929"/>
                  <a:pt x="992" y="929"/>
                </a:cubicBezTo>
                <a:cubicBezTo>
                  <a:pt x="1023" y="929"/>
                  <a:pt x="1023" y="929"/>
                  <a:pt x="1023" y="961"/>
                </a:cubicBezTo>
                <a:cubicBezTo>
                  <a:pt x="1054" y="961"/>
                  <a:pt x="1054" y="961"/>
                  <a:pt x="1085" y="991"/>
                </a:cubicBezTo>
                <a:cubicBezTo>
                  <a:pt x="1116" y="1022"/>
                  <a:pt x="1116" y="1022"/>
                  <a:pt x="1116" y="1022"/>
                </a:cubicBezTo>
                <a:lnTo>
                  <a:pt x="1147" y="991"/>
                </a:lnTo>
                <a:lnTo>
                  <a:pt x="1147" y="991"/>
                </a:lnTo>
                <a:cubicBezTo>
                  <a:pt x="1147" y="961"/>
                  <a:pt x="1147" y="961"/>
                  <a:pt x="1178" y="961"/>
                </a:cubicBezTo>
                <a:lnTo>
                  <a:pt x="1178" y="961"/>
                </a:lnTo>
                <a:lnTo>
                  <a:pt x="1178" y="961"/>
                </a:lnTo>
                <a:cubicBezTo>
                  <a:pt x="1209" y="961"/>
                  <a:pt x="1209" y="961"/>
                  <a:pt x="1209" y="961"/>
                </a:cubicBezTo>
                <a:lnTo>
                  <a:pt x="1209" y="961"/>
                </a:lnTo>
                <a:lnTo>
                  <a:pt x="1209" y="961"/>
                </a:lnTo>
                <a:lnTo>
                  <a:pt x="1178" y="929"/>
                </a:lnTo>
                <a:lnTo>
                  <a:pt x="1178" y="929"/>
                </a:lnTo>
                <a:cubicBezTo>
                  <a:pt x="1147" y="898"/>
                  <a:pt x="1147" y="898"/>
                  <a:pt x="1147" y="898"/>
                </a:cubicBezTo>
                <a:cubicBezTo>
                  <a:pt x="1178" y="867"/>
                  <a:pt x="1178" y="867"/>
                  <a:pt x="1178" y="867"/>
                </a:cubicBezTo>
                <a:cubicBezTo>
                  <a:pt x="1178" y="837"/>
                  <a:pt x="1178" y="837"/>
                  <a:pt x="1178" y="837"/>
                </a:cubicBezTo>
                <a:cubicBezTo>
                  <a:pt x="1302" y="837"/>
                  <a:pt x="1302" y="837"/>
                  <a:pt x="1302" y="837"/>
                </a:cubicBezTo>
                <a:cubicBezTo>
                  <a:pt x="1302" y="774"/>
                  <a:pt x="1302" y="774"/>
                  <a:pt x="1302" y="774"/>
                </a:cubicBezTo>
                <a:cubicBezTo>
                  <a:pt x="1333" y="837"/>
                  <a:pt x="1333" y="837"/>
                  <a:pt x="1333" y="837"/>
                </a:cubicBezTo>
                <a:lnTo>
                  <a:pt x="1333" y="837"/>
                </a:lnTo>
                <a:cubicBezTo>
                  <a:pt x="1333" y="805"/>
                  <a:pt x="1333" y="805"/>
                  <a:pt x="1364" y="805"/>
                </a:cubicBezTo>
                <a:lnTo>
                  <a:pt x="1364" y="774"/>
                </a:lnTo>
                <a:lnTo>
                  <a:pt x="1364" y="774"/>
                </a:lnTo>
                <a:lnTo>
                  <a:pt x="1364" y="774"/>
                </a:lnTo>
                <a:lnTo>
                  <a:pt x="1364" y="774"/>
                </a:lnTo>
                <a:cubicBezTo>
                  <a:pt x="1395" y="774"/>
                  <a:pt x="1395" y="774"/>
                  <a:pt x="1395" y="774"/>
                </a:cubicBezTo>
                <a:cubicBezTo>
                  <a:pt x="1395" y="774"/>
                  <a:pt x="1364" y="774"/>
                  <a:pt x="1364" y="743"/>
                </a:cubicBezTo>
                <a:cubicBezTo>
                  <a:pt x="1364" y="743"/>
                  <a:pt x="1395" y="713"/>
                  <a:pt x="1395" y="681"/>
                </a:cubicBezTo>
                <a:lnTo>
                  <a:pt x="1395" y="681"/>
                </a:lnTo>
                <a:lnTo>
                  <a:pt x="1426" y="681"/>
                </a:lnTo>
                <a:lnTo>
                  <a:pt x="1426" y="650"/>
                </a:lnTo>
                <a:lnTo>
                  <a:pt x="1426" y="650"/>
                </a:lnTo>
                <a:cubicBezTo>
                  <a:pt x="1426" y="650"/>
                  <a:pt x="1426" y="650"/>
                  <a:pt x="1395" y="650"/>
                </a:cubicBezTo>
                <a:lnTo>
                  <a:pt x="1395" y="650"/>
                </a:lnTo>
                <a:lnTo>
                  <a:pt x="1364" y="650"/>
                </a:lnTo>
                <a:lnTo>
                  <a:pt x="1364" y="650"/>
                </a:lnTo>
                <a:cubicBezTo>
                  <a:pt x="1364" y="650"/>
                  <a:pt x="1364" y="650"/>
                  <a:pt x="1333" y="650"/>
                </a:cubicBezTo>
                <a:cubicBezTo>
                  <a:pt x="1333" y="681"/>
                  <a:pt x="1302" y="681"/>
                  <a:pt x="1271" y="681"/>
                </a:cubicBezTo>
                <a:cubicBezTo>
                  <a:pt x="1271" y="681"/>
                  <a:pt x="1271" y="681"/>
                  <a:pt x="1271" y="713"/>
                </a:cubicBezTo>
                <a:cubicBezTo>
                  <a:pt x="1271" y="713"/>
                  <a:pt x="1240" y="743"/>
                  <a:pt x="1240" y="774"/>
                </a:cubicBezTo>
                <a:cubicBezTo>
                  <a:pt x="1240" y="805"/>
                  <a:pt x="1240" y="805"/>
                  <a:pt x="1209" y="837"/>
                </a:cubicBezTo>
                <a:lnTo>
                  <a:pt x="1209" y="837"/>
                </a:lnTo>
                <a:cubicBezTo>
                  <a:pt x="1178" y="837"/>
                  <a:pt x="1178" y="837"/>
                  <a:pt x="1147" y="837"/>
                </a:cubicBezTo>
                <a:lnTo>
                  <a:pt x="1147" y="837"/>
                </a:lnTo>
                <a:lnTo>
                  <a:pt x="1147" y="837"/>
                </a:lnTo>
                <a:cubicBezTo>
                  <a:pt x="1116" y="867"/>
                  <a:pt x="1116" y="867"/>
                  <a:pt x="1116" y="867"/>
                </a:cubicBezTo>
                <a:cubicBezTo>
                  <a:pt x="1085" y="867"/>
                  <a:pt x="1023" y="867"/>
                  <a:pt x="1023" y="867"/>
                </a:cubicBezTo>
                <a:lnTo>
                  <a:pt x="1023" y="867"/>
                </a:lnTo>
                <a:lnTo>
                  <a:pt x="992" y="867"/>
                </a:lnTo>
                <a:cubicBezTo>
                  <a:pt x="992" y="837"/>
                  <a:pt x="992" y="837"/>
                  <a:pt x="961" y="837"/>
                </a:cubicBezTo>
                <a:lnTo>
                  <a:pt x="961" y="837"/>
                </a:lnTo>
                <a:lnTo>
                  <a:pt x="961" y="837"/>
                </a:lnTo>
                <a:cubicBezTo>
                  <a:pt x="930" y="837"/>
                  <a:pt x="930" y="837"/>
                  <a:pt x="930" y="805"/>
                </a:cubicBezTo>
                <a:cubicBezTo>
                  <a:pt x="930" y="805"/>
                  <a:pt x="930" y="805"/>
                  <a:pt x="899" y="805"/>
                </a:cubicBezTo>
                <a:cubicBezTo>
                  <a:pt x="899" y="805"/>
                  <a:pt x="899" y="805"/>
                  <a:pt x="899" y="774"/>
                </a:cubicBezTo>
                <a:lnTo>
                  <a:pt x="899" y="774"/>
                </a:lnTo>
                <a:cubicBezTo>
                  <a:pt x="899" y="743"/>
                  <a:pt x="868" y="743"/>
                  <a:pt x="868" y="743"/>
                </a:cubicBezTo>
                <a:lnTo>
                  <a:pt x="868" y="713"/>
                </a:lnTo>
                <a:cubicBezTo>
                  <a:pt x="837" y="681"/>
                  <a:pt x="806" y="619"/>
                  <a:pt x="806" y="589"/>
                </a:cubicBezTo>
                <a:cubicBezTo>
                  <a:pt x="806" y="557"/>
                  <a:pt x="806" y="557"/>
                  <a:pt x="806" y="526"/>
                </a:cubicBezTo>
                <a:cubicBezTo>
                  <a:pt x="806" y="495"/>
                  <a:pt x="806" y="495"/>
                  <a:pt x="806" y="495"/>
                </a:cubicBezTo>
                <a:cubicBezTo>
                  <a:pt x="806" y="465"/>
                  <a:pt x="837" y="402"/>
                  <a:pt x="837" y="372"/>
                </a:cubicBezTo>
                <a:cubicBezTo>
                  <a:pt x="837" y="372"/>
                  <a:pt x="837" y="372"/>
                  <a:pt x="806" y="37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19" name="Freeform 216"/>
          <p:cNvSpPr>
            <a:spLocks noChangeArrowheads="1"/>
          </p:cNvSpPr>
          <p:nvPr/>
        </p:nvSpPr>
        <p:spPr bwMode="auto">
          <a:xfrm>
            <a:off x="2242422" y="3150922"/>
            <a:ext cx="94113" cy="164893"/>
          </a:xfrm>
          <a:custGeom>
            <a:avLst/>
            <a:gdLst>
              <a:gd name="T0" fmla="*/ 62 w 249"/>
              <a:gd name="T1" fmla="*/ 124 h 373"/>
              <a:gd name="T2" fmla="*/ 62 w 249"/>
              <a:gd name="T3" fmla="*/ 124 h 373"/>
              <a:gd name="T4" fmla="*/ 62 w 249"/>
              <a:gd name="T5" fmla="*/ 63 h 373"/>
              <a:gd name="T6" fmla="*/ 62 w 249"/>
              <a:gd name="T7" fmla="*/ 63 h 373"/>
              <a:gd name="T8" fmla="*/ 62 w 249"/>
              <a:gd name="T9" fmla="*/ 32 h 373"/>
              <a:gd name="T10" fmla="*/ 62 w 249"/>
              <a:gd name="T11" fmla="*/ 0 h 373"/>
              <a:gd name="T12" fmla="*/ 62 w 249"/>
              <a:gd name="T13" fmla="*/ 0 h 373"/>
              <a:gd name="T14" fmla="*/ 62 w 249"/>
              <a:gd name="T15" fmla="*/ 0 h 373"/>
              <a:gd name="T16" fmla="*/ 31 w 249"/>
              <a:gd name="T17" fmla="*/ 32 h 373"/>
              <a:gd name="T18" fmla="*/ 0 w 249"/>
              <a:gd name="T19" fmla="*/ 0 h 373"/>
              <a:gd name="T20" fmla="*/ 0 w 249"/>
              <a:gd name="T21" fmla="*/ 0 h 373"/>
              <a:gd name="T22" fmla="*/ 0 w 249"/>
              <a:gd name="T23" fmla="*/ 32 h 373"/>
              <a:gd name="T24" fmla="*/ 0 w 249"/>
              <a:gd name="T25" fmla="*/ 63 h 373"/>
              <a:gd name="T26" fmla="*/ 0 w 249"/>
              <a:gd name="T27" fmla="*/ 63 h 373"/>
              <a:gd name="T28" fmla="*/ 31 w 249"/>
              <a:gd name="T29" fmla="*/ 93 h 373"/>
              <a:gd name="T30" fmla="*/ 31 w 249"/>
              <a:gd name="T31" fmla="*/ 124 h 373"/>
              <a:gd name="T32" fmla="*/ 62 w 249"/>
              <a:gd name="T33" fmla="*/ 124 h 373"/>
              <a:gd name="T34" fmla="*/ 62 w 249"/>
              <a:gd name="T35" fmla="*/ 156 h 373"/>
              <a:gd name="T36" fmla="*/ 124 w 249"/>
              <a:gd name="T37" fmla="*/ 217 h 373"/>
              <a:gd name="T38" fmla="*/ 155 w 249"/>
              <a:gd name="T39" fmla="*/ 248 h 373"/>
              <a:gd name="T40" fmla="*/ 124 w 249"/>
              <a:gd name="T41" fmla="*/ 280 h 373"/>
              <a:gd name="T42" fmla="*/ 94 w 249"/>
              <a:gd name="T43" fmla="*/ 311 h 373"/>
              <a:gd name="T44" fmla="*/ 124 w 249"/>
              <a:gd name="T45" fmla="*/ 311 h 373"/>
              <a:gd name="T46" fmla="*/ 155 w 249"/>
              <a:gd name="T47" fmla="*/ 311 h 373"/>
              <a:gd name="T48" fmla="*/ 155 w 249"/>
              <a:gd name="T49" fmla="*/ 341 h 373"/>
              <a:gd name="T50" fmla="*/ 186 w 249"/>
              <a:gd name="T51" fmla="*/ 341 h 373"/>
              <a:gd name="T52" fmla="*/ 218 w 249"/>
              <a:gd name="T53" fmla="*/ 372 h 373"/>
              <a:gd name="T54" fmla="*/ 248 w 249"/>
              <a:gd name="T55" fmla="*/ 372 h 373"/>
              <a:gd name="T56" fmla="*/ 248 w 249"/>
              <a:gd name="T57" fmla="*/ 372 h 373"/>
              <a:gd name="T58" fmla="*/ 218 w 249"/>
              <a:gd name="T59" fmla="*/ 372 h 373"/>
              <a:gd name="T60" fmla="*/ 218 w 249"/>
              <a:gd name="T61" fmla="*/ 341 h 373"/>
              <a:gd name="T62" fmla="*/ 155 w 249"/>
              <a:gd name="T63" fmla="*/ 280 h 373"/>
              <a:gd name="T64" fmla="*/ 155 w 249"/>
              <a:gd name="T65" fmla="*/ 280 h 373"/>
              <a:gd name="T66" fmla="*/ 155 w 249"/>
              <a:gd name="T67" fmla="*/ 217 h 373"/>
              <a:gd name="T68" fmla="*/ 155 w 249"/>
              <a:gd name="T69" fmla="*/ 217 h 373"/>
              <a:gd name="T70" fmla="*/ 155 w 249"/>
              <a:gd name="T71" fmla="*/ 217 h 373"/>
              <a:gd name="T72" fmla="*/ 155 w 249"/>
              <a:gd name="T73" fmla="*/ 187 h 373"/>
              <a:gd name="T74" fmla="*/ 155 w 249"/>
              <a:gd name="T75" fmla="*/ 187 h 373"/>
              <a:gd name="T76" fmla="*/ 94 w 249"/>
              <a:gd name="T77" fmla="*/ 187 h 373"/>
              <a:gd name="T78" fmla="*/ 62 w 249"/>
              <a:gd name="T79" fmla="*/ 124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49" h="373">
                <a:moveTo>
                  <a:pt x="62" y="124"/>
                </a:moveTo>
                <a:lnTo>
                  <a:pt x="62" y="124"/>
                </a:lnTo>
                <a:cubicBezTo>
                  <a:pt x="62" y="93"/>
                  <a:pt x="62" y="93"/>
                  <a:pt x="62" y="63"/>
                </a:cubicBezTo>
                <a:lnTo>
                  <a:pt x="62" y="63"/>
                </a:lnTo>
                <a:cubicBezTo>
                  <a:pt x="62" y="32"/>
                  <a:pt x="62" y="32"/>
                  <a:pt x="62" y="32"/>
                </a:cubicBezTo>
                <a:cubicBezTo>
                  <a:pt x="62" y="32"/>
                  <a:pt x="62" y="32"/>
                  <a:pt x="62" y="0"/>
                </a:cubicBezTo>
                <a:lnTo>
                  <a:pt x="62" y="0"/>
                </a:lnTo>
                <a:lnTo>
                  <a:pt x="62" y="0"/>
                </a:lnTo>
                <a:lnTo>
                  <a:pt x="31" y="32"/>
                </a:lnTo>
                <a:cubicBezTo>
                  <a:pt x="31" y="32"/>
                  <a:pt x="31" y="32"/>
                  <a:pt x="0" y="0"/>
                </a:cubicBezTo>
                <a:lnTo>
                  <a:pt x="0" y="0"/>
                </a:lnTo>
                <a:cubicBezTo>
                  <a:pt x="0" y="32"/>
                  <a:pt x="0" y="32"/>
                  <a:pt x="0" y="32"/>
                </a:cubicBezTo>
                <a:cubicBezTo>
                  <a:pt x="0" y="63"/>
                  <a:pt x="0" y="63"/>
                  <a:pt x="0" y="63"/>
                </a:cubicBezTo>
                <a:lnTo>
                  <a:pt x="0" y="63"/>
                </a:lnTo>
                <a:cubicBezTo>
                  <a:pt x="31" y="63"/>
                  <a:pt x="31" y="63"/>
                  <a:pt x="31" y="93"/>
                </a:cubicBezTo>
                <a:cubicBezTo>
                  <a:pt x="31" y="124"/>
                  <a:pt x="31" y="124"/>
                  <a:pt x="31" y="124"/>
                </a:cubicBezTo>
                <a:cubicBezTo>
                  <a:pt x="31" y="124"/>
                  <a:pt x="31" y="124"/>
                  <a:pt x="62" y="124"/>
                </a:cubicBezTo>
                <a:lnTo>
                  <a:pt x="62" y="156"/>
                </a:lnTo>
                <a:lnTo>
                  <a:pt x="124" y="217"/>
                </a:lnTo>
                <a:cubicBezTo>
                  <a:pt x="155" y="248"/>
                  <a:pt x="155" y="248"/>
                  <a:pt x="155" y="248"/>
                </a:cubicBezTo>
                <a:cubicBezTo>
                  <a:pt x="155" y="280"/>
                  <a:pt x="124" y="280"/>
                  <a:pt x="124" y="280"/>
                </a:cubicBezTo>
                <a:cubicBezTo>
                  <a:pt x="124" y="280"/>
                  <a:pt x="124" y="280"/>
                  <a:pt x="94" y="311"/>
                </a:cubicBezTo>
                <a:cubicBezTo>
                  <a:pt x="124" y="311"/>
                  <a:pt x="124" y="311"/>
                  <a:pt x="124" y="311"/>
                </a:cubicBezTo>
                <a:cubicBezTo>
                  <a:pt x="124" y="311"/>
                  <a:pt x="124" y="311"/>
                  <a:pt x="155" y="311"/>
                </a:cubicBezTo>
                <a:cubicBezTo>
                  <a:pt x="155" y="341"/>
                  <a:pt x="155" y="341"/>
                  <a:pt x="155" y="341"/>
                </a:cubicBezTo>
                <a:lnTo>
                  <a:pt x="186" y="341"/>
                </a:lnTo>
                <a:lnTo>
                  <a:pt x="218" y="372"/>
                </a:lnTo>
                <a:lnTo>
                  <a:pt x="248" y="372"/>
                </a:lnTo>
                <a:lnTo>
                  <a:pt x="248" y="372"/>
                </a:lnTo>
                <a:cubicBezTo>
                  <a:pt x="248" y="372"/>
                  <a:pt x="248" y="372"/>
                  <a:pt x="218" y="372"/>
                </a:cubicBezTo>
                <a:cubicBezTo>
                  <a:pt x="218" y="372"/>
                  <a:pt x="218" y="372"/>
                  <a:pt x="218" y="341"/>
                </a:cubicBezTo>
                <a:cubicBezTo>
                  <a:pt x="186" y="341"/>
                  <a:pt x="186" y="311"/>
                  <a:pt x="155" y="280"/>
                </a:cubicBezTo>
                <a:lnTo>
                  <a:pt x="155" y="280"/>
                </a:lnTo>
                <a:cubicBezTo>
                  <a:pt x="155" y="248"/>
                  <a:pt x="155" y="217"/>
                  <a:pt x="155" y="217"/>
                </a:cubicBezTo>
                <a:lnTo>
                  <a:pt x="155" y="217"/>
                </a:lnTo>
                <a:lnTo>
                  <a:pt x="155" y="217"/>
                </a:lnTo>
                <a:cubicBezTo>
                  <a:pt x="155" y="217"/>
                  <a:pt x="155" y="217"/>
                  <a:pt x="155" y="187"/>
                </a:cubicBezTo>
                <a:lnTo>
                  <a:pt x="155" y="187"/>
                </a:lnTo>
                <a:cubicBezTo>
                  <a:pt x="124" y="187"/>
                  <a:pt x="124" y="187"/>
                  <a:pt x="94" y="187"/>
                </a:cubicBezTo>
                <a:cubicBezTo>
                  <a:pt x="94" y="187"/>
                  <a:pt x="62" y="156"/>
                  <a:pt x="62" y="1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20" name="Freeform 217"/>
          <p:cNvSpPr>
            <a:spLocks noChangeArrowheads="1"/>
          </p:cNvSpPr>
          <p:nvPr/>
        </p:nvSpPr>
        <p:spPr bwMode="auto">
          <a:xfrm>
            <a:off x="3304558" y="2782338"/>
            <a:ext cx="72265" cy="40738"/>
          </a:xfrm>
          <a:custGeom>
            <a:avLst/>
            <a:gdLst>
              <a:gd name="T0" fmla="*/ 63 w 188"/>
              <a:gd name="T1" fmla="*/ 31 h 93"/>
              <a:gd name="T2" fmla="*/ 63 w 188"/>
              <a:gd name="T3" fmla="*/ 31 h 93"/>
              <a:gd name="T4" fmla="*/ 32 w 188"/>
              <a:gd name="T5" fmla="*/ 62 h 93"/>
              <a:gd name="T6" fmla="*/ 0 w 188"/>
              <a:gd name="T7" fmla="*/ 62 h 93"/>
              <a:gd name="T8" fmla="*/ 32 w 188"/>
              <a:gd name="T9" fmla="*/ 92 h 93"/>
              <a:gd name="T10" fmla="*/ 32 w 188"/>
              <a:gd name="T11" fmla="*/ 92 h 93"/>
              <a:gd name="T12" fmla="*/ 32 w 188"/>
              <a:gd name="T13" fmla="*/ 92 h 93"/>
              <a:gd name="T14" fmla="*/ 63 w 188"/>
              <a:gd name="T15" fmla="*/ 92 h 93"/>
              <a:gd name="T16" fmla="*/ 94 w 188"/>
              <a:gd name="T17" fmla="*/ 31 h 93"/>
              <a:gd name="T18" fmla="*/ 124 w 188"/>
              <a:gd name="T19" fmla="*/ 31 h 93"/>
              <a:gd name="T20" fmla="*/ 124 w 188"/>
              <a:gd name="T21" fmla="*/ 31 h 93"/>
              <a:gd name="T22" fmla="*/ 156 w 188"/>
              <a:gd name="T23" fmla="*/ 31 h 93"/>
              <a:gd name="T24" fmla="*/ 156 w 188"/>
              <a:gd name="T25" fmla="*/ 31 h 93"/>
              <a:gd name="T26" fmla="*/ 156 w 188"/>
              <a:gd name="T27" fmla="*/ 31 h 93"/>
              <a:gd name="T28" fmla="*/ 156 w 188"/>
              <a:gd name="T29" fmla="*/ 31 h 93"/>
              <a:gd name="T30" fmla="*/ 187 w 188"/>
              <a:gd name="T31" fmla="*/ 0 h 93"/>
              <a:gd name="T32" fmla="*/ 156 w 188"/>
              <a:gd name="T33" fmla="*/ 0 h 93"/>
              <a:gd name="T34" fmla="*/ 124 w 188"/>
              <a:gd name="T35" fmla="*/ 0 h 93"/>
              <a:gd name="T36" fmla="*/ 124 w 188"/>
              <a:gd name="T37" fmla="*/ 31 h 93"/>
              <a:gd name="T38" fmla="*/ 63 w 188"/>
              <a:gd name="T39" fmla="*/ 31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88" h="93">
                <a:moveTo>
                  <a:pt x="63" y="31"/>
                </a:moveTo>
                <a:lnTo>
                  <a:pt x="63" y="31"/>
                </a:lnTo>
                <a:lnTo>
                  <a:pt x="32" y="62"/>
                </a:lnTo>
                <a:lnTo>
                  <a:pt x="0" y="62"/>
                </a:lnTo>
                <a:lnTo>
                  <a:pt x="32" y="92"/>
                </a:lnTo>
                <a:lnTo>
                  <a:pt x="32" y="92"/>
                </a:lnTo>
                <a:lnTo>
                  <a:pt x="32" y="92"/>
                </a:lnTo>
                <a:cubicBezTo>
                  <a:pt x="32" y="92"/>
                  <a:pt x="32" y="92"/>
                  <a:pt x="63" y="92"/>
                </a:cubicBezTo>
                <a:cubicBezTo>
                  <a:pt x="63" y="62"/>
                  <a:pt x="94" y="31"/>
                  <a:pt x="94" y="31"/>
                </a:cubicBezTo>
                <a:cubicBezTo>
                  <a:pt x="124" y="31"/>
                  <a:pt x="124" y="31"/>
                  <a:pt x="124" y="31"/>
                </a:cubicBezTo>
                <a:lnTo>
                  <a:pt x="124" y="31"/>
                </a:lnTo>
                <a:cubicBezTo>
                  <a:pt x="156" y="31"/>
                  <a:pt x="156" y="31"/>
                  <a:pt x="156" y="31"/>
                </a:cubicBezTo>
                <a:lnTo>
                  <a:pt x="156" y="31"/>
                </a:lnTo>
                <a:lnTo>
                  <a:pt x="156" y="31"/>
                </a:lnTo>
                <a:lnTo>
                  <a:pt x="156" y="31"/>
                </a:lnTo>
                <a:cubicBezTo>
                  <a:pt x="187" y="31"/>
                  <a:pt x="187" y="0"/>
                  <a:pt x="187" y="0"/>
                </a:cubicBezTo>
                <a:cubicBezTo>
                  <a:pt x="156" y="0"/>
                  <a:pt x="156" y="0"/>
                  <a:pt x="156" y="0"/>
                </a:cubicBezTo>
                <a:lnTo>
                  <a:pt x="124" y="0"/>
                </a:lnTo>
                <a:cubicBezTo>
                  <a:pt x="124" y="31"/>
                  <a:pt x="124" y="31"/>
                  <a:pt x="124" y="31"/>
                </a:cubicBezTo>
                <a:cubicBezTo>
                  <a:pt x="94" y="31"/>
                  <a:pt x="63" y="31"/>
                  <a:pt x="63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/>
          </a:p>
        </p:txBody>
      </p:sp>
      <p:sp>
        <p:nvSpPr>
          <p:cNvPr id="257" name="Freeform 53"/>
          <p:cNvSpPr>
            <a:spLocks noChangeAspect="1"/>
          </p:cNvSpPr>
          <p:nvPr/>
        </p:nvSpPr>
        <p:spPr bwMode="gray">
          <a:xfrm>
            <a:off x="7679232" y="5201407"/>
            <a:ext cx="63605" cy="86670"/>
          </a:xfrm>
          <a:custGeom>
            <a:avLst/>
            <a:gdLst/>
            <a:ahLst/>
            <a:cxnLst>
              <a:cxn ang="0">
                <a:pos x="4" y="4"/>
              </a:cxn>
              <a:cxn ang="0">
                <a:pos x="20" y="11"/>
              </a:cxn>
              <a:cxn ang="0">
                <a:pos x="30" y="7"/>
              </a:cxn>
              <a:cxn ang="0">
                <a:pos x="68" y="32"/>
              </a:cxn>
              <a:cxn ang="0">
                <a:pos x="105" y="36"/>
              </a:cxn>
              <a:cxn ang="0">
                <a:pos x="127" y="23"/>
              </a:cxn>
              <a:cxn ang="0">
                <a:pos x="148" y="22"/>
              </a:cxn>
              <a:cxn ang="0">
                <a:pos x="165" y="13"/>
              </a:cxn>
              <a:cxn ang="0">
                <a:pos x="176" y="7"/>
              </a:cxn>
              <a:cxn ang="0">
                <a:pos x="193" y="22"/>
              </a:cxn>
              <a:cxn ang="0">
                <a:pos x="198" y="54"/>
              </a:cxn>
              <a:cxn ang="0">
                <a:pos x="196" y="85"/>
              </a:cxn>
              <a:cxn ang="0">
                <a:pos x="201" y="109"/>
              </a:cxn>
              <a:cxn ang="0">
                <a:pos x="198" y="112"/>
              </a:cxn>
              <a:cxn ang="0">
                <a:pos x="194" y="94"/>
              </a:cxn>
              <a:cxn ang="0">
                <a:pos x="182" y="119"/>
              </a:cxn>
              <a:cxn ang="0">
                <a:pos x="177" y="135"/>
              </a:cxn>
              <a:cxn ang="0">
                <a:pos x="172" y="157"/>
              </a:cxn>
              <a:cxn ang="0">
                <a:pos x="156" y="155"/>
              </a:cxn>
              <a:cxn ang="0">
                <a:pos x="154" y="167"/>
              </a:cxn>
              <a:cxn ang="0">
                <a:pos x="143" y="179"/>
              </a:cxn>
              <a:cxn ang="0">
                <a:pos x="137" y="184"/>
              </a:cxn>
              <a:cxn ang="0">
                <a:pos x="127" y="187"/>
              </a:cxn>
              <a:cxn ang="0">
                <a:pos x="124" y="206"/>
              </a:cxn>
              <a:cxn ang="0">
                <a:pos x="111" y="216"/>
              </a:cxn>
              <a:cxn ang="0">
                <a:pos x="99" y="209"/>
              </a:cxn>
              <a:cxn ang="0">
                <a:pos x="83" y="208"/>
              </a:cxn>
              <a:cxn ang="0">
                <a:pos x="69" y="201"/>
              </a:cxn>
              <a:cxn ang="0">
                <a:pos x="80" y="193"/>
              </a:cxn>
              <a:cxn ang="0">
                <a:pos x="62" y="188"/>
              </a:cxn>
              <a:cxn ang="0">
                <a:pos x="41" y="157"/>
              </a:cxn>
              <a:cxn ang="0">
                <a:pos x="25" y="107"/>
              </a:cxn>
              <a:cxn ang="0">
                <a:pos x="45" y="118"/>
              </a:cxn>
              <a:cxn ang="0">
                <a:pos x="25" y="92"/>
              </a:cxn>
              <a:cxn ang="0">
                <a:pos x="2" y="24"/>
              </a:cxn>
            </a:cxnLst>
            <a:rect l="0" t="0" r="r" b="b"/>
            <a:pathLst>
              <a:path w="201" h="216">
                <a:moveTo>
                  <a:pt x="2" y="0"/>
                </a:moveTo>
                <a:lnTo>
                  <a:pt x="4" y="4"/>
                </a:lnTo>
                <a:lnTo>
                  <a:pt x="13" y="6"/>
                </a:lnTo>
                <a:lnTo>
                  <a:pt x="20" y="11"/>
                </a:lnTo>
                <a:lnTo>
                  <a:pt x="26" y="7"/>
                </a:lnTo>
                <a:lnTo>
                  <a:pt x="30" y="7"/>
                </a:lnTo>
                <a:lnTo>
                  <a:pt x="43" y="13"/>
                </a:lnTo>
                <a:lnTo>
                  <a:pt x="68" y="32"/>
                </a:lnTo>
                <a:lnTo>
                  <a:pt x="100" y="36"/>
                </a:lnTo>
                <a:lnTo>
                  <a:pt x="105" y="36"/>
                </a:lnTo>
                <a:lnTo>
                  <a:pt x="116" y="28"/>
                </a:lnTo>
                <a:lnTo>
                  <a:pt x="127" y="23"/>
                </a:lnTo>
                <a:lnTo>
                  <a:pt x="137" y="24"/>
                </a:lnTo>
                <a:lnTo>
                  <a:pt x="148" y="22"/>
                </a:lnTo>
                <a:lnTo>
                  <a:pt x="159" y="11"/>
                </a:lnTo>
                <a:lnTo>
                  <a:pt x="165" y="13"/>
                </a:lnTo>
                <a:lnTo>
                  <a:pt x="172" y="16"/>
                </a:lnTo>
                <a:lnTo>
                  <a:pt x="176" y="7"/>
                </a:lnTo>
                <a:lnTo>
                  <a:pt x="185" y="11"/>
                </a:lnTo>
                <a:lnTo>
                  <a:pt x="193" y="22"/>
                </a:lnTo>
                <a:lnTo>
                  <a:pt x="197" y="44"/>
                </a:lnTo>
                <a:lnTo>
                  <a:pt x="198" y="54"/>
                </a:lnTo>
                <a:lnTo>
                  <a:pt x="196" y="65"/>
                </a:lnTo>
                <a:lnTo>
                  <a:pt x="196" y="85"/>
                </a:lnTo>
                <a:lnTo>
                  <a:pt x="198" y="103"/>
                </a:lnTo>
                <a:lnTo>
                  <a:pt x="201" y="109"/>
                </a:lnTo>
                <a:lnTo>
                  <a:pt x="198" y="122"/>
                </a:lnTo>
                <a:lnTo>
                  <a:pt x="198" y="112"/>
                </a:lnTo>
                <a:lnTo>
                  <a:pt x="197" y="102"/>
                </a:lnTo>
                <a:lnTo>
                  <a:pt x="194" y="94"/>
                </a:lnTo>
                <a:lnTo>
                  <a:pt x="192" y="101"/>
                </a:lnTo>
                <a:lnTo>
                  <a:pt x="182" y="119"/>
                </a:lnTo>
                <a:lnTo>
                  <a:pt x="182" y="134"/>
                </a:lnTo>
                <a:lnTo>
                  <a:pt x="177" y="135"/>
                </a:lnTo>
                <a:lnTo>
                  <a:pt x="177" y="153"/>
                </a:lnTo>
                <a:lnTo>
                  <a:pt x="172" y="157"/>
                </a:lnTo>
                <a:lnTo>
                  <a:pt x="166" y="157"/>
                </a:lnTo>
                <a:lnTo>
                  <a:pt x="156" y="155"/>
                </a:lnTo>
                <a:lnTo>
                  <a:pt x="154" y="158"/>
                </a:lnTo>
                <a:lnTo>
                  <a:pt x="154" y="167"/>
                </a:lnTo>
                <a:lnTo>
                  <a:pt x="150" y="176"/>
                </a:lnTo>
                <a:lnTo>
                  <a:pt x="143" y="179"/>
                </a:lnTo>
                <a:lnTo>
                  <a:pt x="140" y="190"/>
                </a:lnTo>
                <a:lnTo>
                  <a:pt x="137" y="184"/>
                </a:lnTo>
                <a:lnTo>
                  <a:pt x="131" y="182"/>
                </a:lnTo>
                <a:lnTo>
                  <a:pt x="127" y="187"/>
                </a:lnTo>
                <a:lnTo>
                  <a:pt x="124" y="198"/>
                </a:lnTo>
                <a:lnTo>
                  <a:pt x="124" y="206"/>
                </a:lnTo>
                <a:lnTo>
                  <a:pt x="117" y="215"/>
                </a:lnTo>
                <a:lnTo>
                  <a:pt x="111" y="216"/>
                </a:lnTo>
                <a:lnTo>
                  <a:pt x="105" y="211"/>
                </a:lnTo>
                <a:lnTo>
                  <a:pt x="99" y="209"/>
                </a:lnTo>
                <a:lnTo>
                  <a:pt x="94" y="212"/>
                </a:lnTo>
                <a:lnTo>
                  <a:pt x="83" y="208"/>
                </a:lnTo>
                <a:lnTo>
                  <a:pt x="73" y="208"/>
                </a:lnTo>
                <a:lnTo>
                  <a:pt x="69" y="201"/>
                </a:lnTo>
                <a:lnTo>
                  <a:pt x="77" y="200"/>
                </a:lnTo>
                <a:lnTo>
                  <a:pt x="80" y="193"/>
                </a:lnTo>
                <a:lnTo>
                  <a:pt x="70" y="193"/>
                </a:lnTo>
                <a:lnTo>
                  <a:pt x="62" y="188"/>
                </a:lnTo>
                <a:lnTo>
                  <a:pt x="49" y="165"/>
                </a:lnTo>
                <a:lnTo>
                  <a:pt x="41" y="157"/>
                </a:lnTo>
                <a:lnTo>
                  <a:pt x="37" y="151"/>
                </a:lnTo>
                <a:lnTo>
                  <a:pt x="25" y="107"/>
                </a:lnTo>
                <a:lnTo>
                  <a:pt x="37" y="129"/>
                </a:lnTo>
                <a:lnTo>
                  <a:pt x="45" y="118"/>
                </a:lnTo>
                <a:lnTo>
                  <a:pt x="37" y="113"/>
                </a:lnTo>
                <a:lnTo>
                  <a:pt x="25" y="92"/>
                </a:lnTo>
                <a:lnTo>
                  <a:pt x="0" y="39"/>
                </a:lnTo>
                <a:lnTo>
                  <a:pt x="2" y="24"/>
                </a:lnTo>
                <a:lnTo>
                  <a:pt x="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63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900" dirty="0">
              <a:latin typeface="Lato Light"/>
            </a:endParaRPr>
          </a:p>
        </p:txBody>
      </p:sp>
      <p:sp>
        <p:nvSpPr>
          <p:cNvPr id="258" name="Freeform 55"/>
          <p:cNvSpPr>
            <a:spLocks noChangeAspect="1"/>
          </p:cNvSpPr>
          <p:nvPr/>
        </p:nvSpPr>
        <p:spPr bwMode="gray">
          <a:xfrm>
            <a:off x="8057681" y="5199391"/>
            <a:ext cx="135162" cy="185431"/>
          </a:xfrm>
          <a:custGeom>
            <a:avLst/>
            <a:gdLst/>
            <a:ahLst/>
            <a:cxnLst>
              <a:cxn ang="0">
                <a:pos x="319" y="16"/>
              </a:cxn>
              <a:cxn ang="0">
                <a:pos x="337" y="0"/>
              </a:cxn>
              <a:cxn ang="0">
                <a:pos x="349" y="22"/>
              </a:cxn>
              <a:cxn ang="0">
                <a:pos x="362" y="51"/>
              </a:cxn>
              <a:cxn ang="0">
                <a:pos x="391" y="35"/>
              </a:cxn>
              <a:cxn ang="0">
                <a:pos x="402" y="35"/>
              </a:cxn>
              <a:cxn ang="0">
                <a:pos x="411" y="47"/>
              </a:cxn>
              <a:cxn ang="0">
                <a:pos x="423" y="40"/>
              </a:cxn>
              <a:cxn ang="0">
                <a:pos x="417" y="68"/>
              </a:cxn>
              <a:cxn ang="0">
                <a:pos x="411" y="114"/>
              </a:cxn>
              <a:cxn ang="0">
                <a:pos x="387" y="141"/>
              </a:cxn>
              <a:cxn ang="0">
                <a:pos x="362" y="180"/>
              </a:cxn>
              <a:cxn ang="0">
                <a:pos x="342" y="228"/>
              </a:cxn>
              <a:cxn ang="0">
                <a:pos x="360" y="246"/>
              </a:cxn>
              <a:cxn ang="0">
                <a:pos x="326" y="235"/>
              </a:cxn>
              <a:cxn ang="0">
                <a:pos x="316" y="244"/>
              </a:cxn>
              <a:cxn ang="0">
                <a:pos x="287" y="262"/>
              </a:cxn>
              <a:cxn ang="0">
                <a:pos x="274" y="265"/>
              </a:cxn>
              <a:cxn ang="0">
                <a:pos x="262" y="320"/>
              </a:cxn>
              <a:cxn ang="0">
                <a:pos x="245" y="361"/>
              </a:cxn>
              <a:cxn ang="0">
                <a:pos x="231" y="390"/>
              </a:cxn>
              <a:cxn ang="0">
                <a:pos x="230" y="410"/>
              </a:cxn>
              <a:cxn ang="0">
                <a:pos x="190" y="434"/>
              </a:cxn>
              <a:cxn ang="0">
                <a:pos x="177" y="449"/>
              </a:cxn>
              <a:cxn ang="0">
                <a:pos x="138" y="463"/>
              </a:cxn>
              <a:cxn ang="0">
                <a:pos x="120" y="454"/>
              </a:cxn>
              <a:cxn ang="0">
                <a:pos x="104" y="454"/>
              </a:cxn>
              <a:cxn ang="0">
                <a:pos x="91" y="441"/>
              </a:cxn>
              <a:cxn ang="0">
                <a:pos x="55" y="421"/>
              </a:cxn>
              <a:cxn ang="0">
                <a:pos x="12" y="422"/>
              </a:cxn>
              <a:cxn ang="0">
                <a:pos x="13" y="413"/>
              </a:cxn>
              <a:cxn ang="0">
                <a:pos x="9" y="405"/>
              </a:cxn>
              <a:cxn ang="0">
                <a:pos x="16" y="391"/>
              </a:cxn>
              <a:cxn ang="0">
                <a:pos x="24" y="379"/>
              </a:cxn>
              <a:cxn ang="0">
                <a:pos x="15" y="366"/>
              </a:cxn>
              <a:cxn ang="0">
                <a:pos x="21" y="353"/>
              </a:cxn>
              <a:cxn ang="0">
                <a:pos x="37" y="356"/>
              </a:cxn>
              <a:cxn ang="0">
                <a:pos x="31" y="347"/>
              </a:cxn>
              <a:cxn ang="0">
                <a:pos x="47" y="325"/>
              </a:cxn>
              <a:cxn ang="0">
                <a:pos x="56" y="329"/>
              </a:cxn>
              <a:cxn ang="0">
                <a:pos x="61" y="304"/>
              </a:cxn>
              <a:cxn ang="0">
                <a:pos x="82" y="278"/>
              </a:cxn>
              <a:cxn ang="0">
                <a:pos x="102" y="255"/>
              </a:cxn>
              <a:cxn ang="0">
                <a:pos x="133" y="249"/>
              </a:cxn>
              <a:cxn ang="0">
                <a:pos x="187" y="208"/>
              </a:cxn>
              <a:cxn ang="0">
                <a:pos x="219" y="178"/>
              </a:cxn>
              <a:cxn ang="0">
                <a:pos x="256" y="144"/>
              </a:cxn>
              <a:cxn ang="0">
                <a:pos x="288" y="81"/>
              </a:cxn>
              <a:cxn ang="0">
                <a:pos x="308" y="34"/>
              </a:cxn>
            </a:cxnLst>
            <a:rect l="0" t="0" r="r" b="b"/>
            <a:pathLst>
              <a:path w="424" h="463">
                <a:moveTo>
                  <a:pt x="308" y="34"/>
                </a:moveTo>
                <a:lnTo>
                  <a:pt x="310" y="35"/>
                </a:lnTo>
                <a:lnTo>
                  <a:pt x="311" y="20"/>
                </a:lnTo>
                <a:lnTo>
                  <a:pt x="319" y="16"/>
                </a:lnTo>
                <a:lnTo>
                  <a:pt x="327" y="6"/>
                </a:lnTo>
                <a:lnTo>
                  <a:pt x="331" y="6"/>
                </a:lnTo>
                <a:lnTo>
                  <a:pt x="333" y="2"/>
                </a:lnTo>
                <a:lnTo>
                  <a:pt x="337" y="0"/>
                </a:lnTo>
                <a:lnTo>
                  <a:pt x="340" y="3"/>
                </a:lnTo>
                <a:lnTo>
                  <a:pt x="340" y="14"/>
                </a:lnTo>
                <a:lnTo>
                  <a:pt x="343" y="20"/>
                </a:lnTo>
                <a:lnTo>
                  <a:pt x="349" y="22"/>
                </a:lnTo>
                <a:lnTo>
                  <a:pt x="354" y="22"/>
                </a:lnTo>
                <a:lnTo>
                  <a:pt x="358" y="28"/>
                </a:lnTo>
                <a:lnTo>
                  <a:pt x="358" y="45"/>
                </a:lnTo>
                <a:lnTo>
                  <a:pt x="362" y="51"/>
                </a:lnTo>
                <a:lnTo>
                  <a:pt x="368" y="55"/>
                </a:lnTo>
                <a:lnTo>
                  <a:pt x="381" y="44"/>
                </a:lnTo>
                <a:lnTo>
                  <a:pt x="387" y="41"/>
                </a:lnTo>
                <a:lnTo>
                  <a:pt x="391" y="35"/>
                </a:lnTo>
                <a:lnTo>
                  <a:pt x="401" y="29"/>
                </a:lnTo>
                <a:lnTo>
                  <a:pt x="406" y="28"/>
                </a:lnTo>
                <a:lnTo>
                  <a:pt x="407" y="29"/>
                </a:lnTo>
                <a:lnTo>
                  <a:pt x="402" y="35"/>
                </a:lnTo>
                <a:lnTo>
                  <a:pt x="403" y="36"/>
                </a:lnTo>
                <a:lnTo>
                  <a:pt x="405" y="44"/>
                </a:lnTo>
                <a:lnTo>
                  <a:pt x="401" y="54"/>
                </a:lnTo>
                <a:lnTo>
                  <a:pt x="411" y="47"/>
                </a:lnTo>
                <a:lnTo>
                  <a:pt x="408" y="43"/>
                </a:lnTo>
                <a:lnTo>
                  <a:pt x="413" y="34"/>
                </a:lnTo>
                <a:lnTo>
                  <a:pt x="418" y="33"/>
                </a:lnTo>
                <a:lnTo>
                  <a:pt x="423" y="40"/>
                </a:lnTo>
                <a:lnTo>
                  <a:pt x="414" y="51"/>
                </a:lnTo>
                <a:lnTo>
                  <a:pt x="418" y="51"/>
                </a:lnTo>
                <a:lnTo>
                  <a:pt x="422" y="57"/>
                </a:lnTo>
                <a:lnTo>
                  <a:pt x="417" y="68"/>
                </a:lnTo>
                <a:lnTo>
                  <a:pt x="424" y="87"/>
                </a:lnTo>
                <a:lnTo>
                  <a:pt x="422" y="93"/>
                </a:lnTo>
                <a:lnTo>
                  <a:pt x="413" y="106"/>
                </a:lnTo>
                <a:lnTo>
                  <a:pt x="411" y="114"/>
                </a:lnTo>
                <a:lnTo>
                  <a:pt x="405" y="124"/>
                </a:lnTo>
                <a:lnTo>
                  <a:pt x="398" y="125"/>
                </a:lnTo>
                <a:lnTo>
                  <a:pt x="397" y="129"/>
                </a:lnTo>
                <a:lnTo>
                  <a:pt x="387" y="141"/>
                </a:lnTo>
                <a:lnTo>
                  <a:pt x="375" y="168"/>
                </a:lnTo>
                <a:lnTo>
                  <a:pt x="369" y="174"/>
                </a:lnTo>
                <a:lnTo>
                  <a:pt x="365" y="175"/>
                </a:lnTo>
                <a:lnTo>
                  <a:pt x="362" y="180"/>
                </a:lnTo>
                <a:lnTo>
                  <a:pt x="349" y="189"/>
                </a:lnTo>
                <a:lnTo>
                  <a:pt x="347" y="192"/>
                </a:lnTo>
                <a:lnTo>
                  <a:pt x="344" y="217"/>
                </a:lnTo>
                <a:lnTo>
                  <a:pt x="342" y="228"/>
                </a:lnTo>
                <a:lnTo>
                  <a:pt x="352" y="230"/>
                </a:lnTo>
                <a:lnTo>
                  <a:pt x="359" y="234"/>
                </a:lnTo>
                <a:lnTo>
                  <a:pt x="362" y="243"/>
                </a:lnTo>
                <a:lnTo>
                  <a:pt x="360" y="246"/>
                </a:lnTo>
                <a:lnTo>
                  <a:pt x="356" y="240"/>
                </a:lnTo>
                <a:lnTo>
                  <a:pt x="354" y="246"/>
                </a:lnTo>
                <a:lnTo>
                  <a:pt x="333" y="239"/>
                </a:lnTo>
                <a:lnTo>
                  <a:pt x="326" y="235"/>
                </a:lnTo>
                <a:lnTo>
                  <a:pt x="324" y="237"/>
                </a:lnTo>
                <a:lnTo>
                  <a:pt x="324" y="244"/>
                </a:lnTo>
                <a:lnTo>
                  <a:pt x="320" y="248"/>
                </a:lnTo>
                <a:lnTo>
                  <a:pt x="316" y="244"/>
                </a:lnTo>
                <a:lnTo>
                  <a:pt x="313" y="243"/>
                </a:lnTo>
                <a:lnTo>
                  <a:pt x="310" y="249"/>
                </a:lnTo>
                <a:lnTo>
                  <a:pt x="295" y="256"/>
                </a:lnTo>
                <a:lnTo>
                  <a:pt x="287" y="262"/>
                </a:lnTo>
                <a:lnTo>
                  <a:pt x="282" y="262"/>
                </a:lnTo>
                <a:lnTo>
                  <a:pt x="279" y="256"/>
                </a:lnTo>
                <a:lnTo>
                  <a:pt x="274" y="256"/>
                </a:lnTo>
                <a:lnTo>
                  <a:pt x="274" y="265"/>
                </a:lnTo>
                <a:lnTo>
                  <a:pt x="272" y="277"/>
                </a:lnTo>
                <a:lnTo>
                  <a:pt x="265" y="289"/>
                </a:lnTo>
                <a:lnTo>
                  <a:pt x="263" y="302"/>
                </a:lnTo>
                <a:lnTo>
                  <a:pt x="262" y="320"/>
                </a:lnTo>
                <a:lnTo>
                  <a:pt x="256" y="324"/>
                </a:lnTo>
                <a:lnTo>
                  <a:pt x="257" y="336"/>
                </a:lnTo>
                <a:lnTo>
                  <a:pt x="247" y="347"/>
                </a:lnTo>
                <a:lnTo>
                  <a:pt x="245" y="361"/>
                </a:lnTo>
                <a:lnTo>
                  <a:pt x="245" y="369"/>
                </a:lnTo>
                <a:lnTo>
                  <a:pt x="239" y="379"/>
                </a:lnTo>
                <a:lnTo>
                  <a:pt x="233" y="385"/>
                </a:lnTo>
                <a:lnTo>
                  <a:pt x="231" y="390"/>
                </a:lnTo>
                <a:lnTo>
                  <a:pt x="231" y="398"/>
                </a:lnTo>
                <a:lnTo>
                  <a:pt x="228" y="401"/>
                </a:lnTo>
                <a:lnTo>
                  <a:pt x="233" y="402"/>
                </a:lnTo>
                <a:lnTo>
                  <a:pt x="230" y="410"/>
                </a:lnTo>
                <a:lnTo>
                  <a:pt x="223" y="409"/>
                </a:lnTo>
                <a:lnTo>
                  <a:pt x="214" y="415"/>
                </a:lnTo>
                <a:lnTo>
                  <a:pt x="204" y="428"/>
                </a:lnTo>
                <a:lnTo>
                  <a:pt x="190" y="434"/>
                </a:lnTo>
                <a:lnTo>
                  <a:pt x="185" y="437"/>
                </a:lnTo>
                <a:lnTo>
                  <a:pt x="185" y="441"/>
                </a:lnTo>
                <a:lnTo>
                  <a:pt x="180" y="443"/>
                </a:lnTo>
                <a:lnTo>
                  <a:pt x="177" y="449"/>
                </a:lnTo>
                <a:lnTo>
                  <a:pt x="172" y="453"/>
                </a:lnTo>
                <a:lnTo>
                  <a:pt x="153" y="459"/>
                </a:lnTo>
                <a:lnTo>
                  <a:pt x="149" y="459"/>
                </a:lnTo>
                <a:lnTo>
                  <a:pt x="138" y="463"/>
                </a:lnTo>
                <a:lnTo>
                  <a:pt x="132" y="459"/>
                </a:lnTo>
                <a:lnTo>
                  <a:pt x="129" y="452"/>
                </a:lnTo>
                <a:lnTo>
                  <a:pt x="126" y="450"/>
                </a:lnTo>
                <a:lnTo>
                  <a:pt x="120" y="454"/>
                </a:lnTo>
                <a:lnTo>
                  <a:pt x="114" y="455"/>
                </a:lnTo>
                <a:lnTo>
                  <a:pt x="110" y="454"/>
                </a:lnTo>
                <a:lnTo>
                  <a:pt x="110" y="453"/>
                </a:lnTo>
                <a:lnTo>
                  <a:pt x="104" y="454"/>
                </a:lnTo>
                <a:lnTo>
                  <a:pt x="102" y="449"/>
                </a:lnTo>
                <a:lnTo>
                  <a:pt x="102" y="443"/>
                </a:lnTo>
                <a:lnTo>
                  <a:pt x="98" y="444"/>
                </a:lnTo>
                <a:lnTo>
                  <a:pt x="91" y="441"/>
                </a:lnTo>
                <a:lnTo>
                  <a:pt x="73" y="439"/>
                </a:lnTo>
                <a:lnTo>
                  <a:pt x="69" y="427"/>
                </a:lnTo>
                <a:lnTo>
                  <a:pt x="64" y="422"/>
                </a:lnTo>
                <a:lnTo>
                  <a:pt x="55" y="421"/>
                </a:lnTo>
                <a:lnTo>
                  <a:pt x="47" y="428"/>
                </a:lnTo>
                <a:lnTo>
                  <a:pt x="39" y="429"/>
                </a:lnTo>
                <a:lnTo>
                  <a:pt x="18" y="427"/>
                </a:lnTo>
                <a:lnTo>
                  <a:pt x="12" y="422"/>
                </a:lnTo>
                <a:lnTo>
                  <a:pt x="15" y="415"/>
                </a:lnTo>
                <a:lnTo>
                  <a:pt x="20" y="409"/>
                </a:lnTo>
                <a:lnTo>
                  <a:pt x="24" y="402"/>
                </a:lnTo>
                <a:lnTo>
                  <a:pt x="13" y="413"/>
                </a:lnTo>
                <a:lnTo>
                  <a:pt x="9" y="413"/>
                </a:lnTo>
                <a:lnTo>
                  <a:pt x="14" y="402"/>
                </a:lnTo>
                <a:lnTo>
                  <a:pt x="14" y="401"/>
                </a:lnTo>
                <a:lnTo>
                  <a:pt x="9" y="405"/>
                </a:lnTo>
                <a:lnTo>
                  <a:pt x="3" y="406"/>
                </a:lnTo>
                <a:lnTo>
                  <a:pt x="0" y="400"/>
                </a:lnTo>
                <a:lnTo>
                  <a:pt x="4" y="395"/>
                </a:lnTo>
                <a:lnTo>
                  <a:pt x="16" y="391"/>
                </a:lnTo>
                <a:lnTo>
                  <a:pt x="24" y="385"/>
                </a:lnTo>
                <a:lnTo>
                  <a:pt x="21" y="385"/>
                </a:lnTo>
                <a:lnTo>
                  <a:pt x="19" y="383"/>
                </a:lnTo>
                <a:lnTo>
                  <a:pt x="24" y="379"/>
                </a:lnTo>
                <a:lnTo>
                  <a:pt x="26" y="373"/>
                </a:lnTo>
                <a:lnTo>
                  <a:pt x="21" y="373"/>
                </a:lnTo>
                <a:lnTo>
                  <a:pt x="16" y="372"/>
                </a:lnTo>
                <a:lnTo>
                  <a:pt x="15" y="366"/>
                </a:lnTo>
                <a:lnTo>
                  <a:pt x="21" y="366"/>
                </a:lnTo>
                <a:lnTo>
                  <a:pt x="25" y="361"/>
                </a:lnTo>
                <a:lnTo>
                  <a:pt x="21" y="358"/>
                </a:lnTo>
                <a:lnTo>
                  <a:pt x="21" y="353"/>
                </a:lnTo>
                <a:lnTo>
                  <a:pt x="26" y="353"/>
                </a:lnTo>
                <a:lnTo>
                  <a:pt x="29" y="357"/>
                </a:lnTo>
                <a:lnTo>
                  <a:pt x="34" y="355"/>
                </a:lnTo>
                <a:lnTo>
                  <a:pt x="37" y="356"/>
                </a:lnTo>
                <a:lnTo>
                  <a:pt x="40" y="353"/>
                </a:lnTo>
                <a:lnTo>
                  <a:pt x="40" y="351"/>
                </a:lnTo>
                <a:lnTo>
                  <a:pt x="35" y="351"/>
                </a:lnTo>
                <a:lnTo>
                  <a:pt x="31" y="347"/>
                </a:lnTo>
                <a:lnTo>
                  <a:pt x="35" y="329"/>
                </a:lnTo>
                <a:lnTo>
                  <a:pt x="42" y="323"/>
                </a:lnTo>
                <a:lnTo>
                  <a:pt x="45" y="321"/>
                </a:lnTo>
                <a:lnTo>
                  <a:pt x="47" y="325"/>
                </a:lnTo>
                <a:lnTo>
                  <a:pt x="48" y="331"/>
                </a:lnTo>
                <a:lnTo>
                  <a:pt x="51" y="332"/>
                </a:lnTo>
                <a:lnTo>
                  <a:pt x="53" y="332"/>
                </a:lnTo>
                <a:lnTo>
                  <a:pt x="56" y="329"/>
                </a:lnTo>
                <a:lnTo>
                  <a:pt x="53" y="319"/>
                </a:lnTo>
                <a:lnTo>
                  <a:pt x="55" y="315"/>
                </a:lnTo>
                <a:lnTo>
                  <a:pt x="58" y="314"/>
                </a:lnTo>
                <a:lnTo>
                  <a:pt x="61" y="304"/>
                </a:lnTo>
                <a:lnTo>
                  <a:pt x="69" y="302"/>
                </a:lnTo>
                <a:lnTo>
                  <a:pt x="75" y="296"/>
                </a:lnTo>
                <a:lnTo>
                  <a:pt x="77" y="286"/>
                </a:lnTo>
                <a:lnTo>
                  <a:pt x="82" y="278"/>
                </a:lnTo>
                <a:lnTo>
                  <a:pt x="89" y="275"/>
                </a:lnTo>
                <a:lnTo>
                  <a:pt x="93" y="260"/>
                </a:lnTo>
                <a:lnTo>
                  <a:pt x="96" y="260"/>
                </a:lnTo>
                <a:lnTo>
                  <a:pt x="102" y="255"/>
                </a:lnTo>
                <a:lnTo>
                  <a:pt x="109" y="255"/>
                </a:lnTo>
                <a:lnTo>
                  <a:pt x="116" y="251"/>
                </a:lnTo>
                <a:lnTo>
                  <a:pt x="123" y="251"/>
                </a:lnTo>
                <a:lnTo>
                  <a:pt x="133" y="249"/>
                </a:lnTo>
                <a:lnTo>
                  <a:pt x="141" y="244"/>
                </a:lnTo>
                <a:lnTo>
                  <a:pt x="154" y="232"/>
                </a:lnTo>
                <a:lnTo>
                  <a:pt x="169" y="223"/>
                </a:lnTo>
                <a:lnTo>
                  <a:pt x="187" y="208"/>
                </a:lnTo>
                <a:lnTo>
                  <a:pt x="201" y="200"/>
                </a:lnTo>
                <a:lnTo>
                  <a:pt x="202" y="191"/>
                </a:lnTo>
                <a:lnTo>
                  <a:pt x="213" y="181"/>
                </a:lnTo>
                <a:lnTo>
                  <a:pt x="219" y="178"/>
                </a:lnTo>
                <a:lnTo>
                  <a:pt x="225" y="178"/>
                </a:lnTo>
                <a:lnTo>
                  <a:pt x="235" y="170"/>
                </a:lnTo>
                <a:lnTo>
                  <a:pt x="241" y="164"/>
                </a:lnTo>
                <a:lnTo>
                  <a:pt x="256" y="144"/>
                </a:lnTo>
                <a:lnTo>
                  <a:pt x="261" y="126"/>
                </a:lnTo>
                <a:lnTo>
                  <a:pt x="265" y="105"/>
                </a:lnTo>
                <a:lnTo>
                  <a:pt x="270" y="93"/>
                </a:lnTo>
                <a:lnTo>
                  <a:pt x="288" y="81"/>
                </a:lnTo>
                <a:lnTo>
                  <a:pt x="294" y="78"/>
                </a:lnTo>
                <a:lnTo>
                  <a:pt x="298" y="72"/>
                </a:lnTo>
                <a:lnTo>
                  <a:pt x="304" y="60"/>
                </a:lnTo>
                <a:lnTo>
                  <a:pt x="308" y="3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63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900" dirty="0">
              <a:latin typeface="Lato Light"/>
            </a:endParaRPr>
          </a:p>
        </p:txBody>
      </p:sp>
      <p:sp>
        <p:nvSpPr>
          <p:cNvPr id="259" name="Freeform 56"/>
          <p:cNvSpPr>
            <a:spLocks noChangeAspect="1"/>
          </p:cNvSpPr>
          <p:nvPr/>
        </p:nvSpPr>
        <p:spPr bwMode="gray">
          <a:xfrm>
            <a:off x="8165809" y="5028070"/>
            <a:ext cx="100179" cy="199540"/>
          </a:xfrm>
          <a:custGeom>
            <a:avLst/>
            <a:gdLst/>
            <a:ahLst/>
            <a:cxnLst>
              <a:cxn ang="0">
                <a:pos x="128" y="441"/>
              </a:cxn>
              <a:cxn ang="0">
                <a:pos x="139" y="398"/>
              </a:cxn>
              <a:cxn ang="0">
                <a:pos x="97" y="366"/>
              </a:cxn>
              <a:cxn ang="0">
                <a:pos x="59" y="325"/>
              </a:cxn>
              <a:cxn ang="0">
                <a:pos x="100" y="296"/>
              </a:cxn>
              <a:cxn ang="0">
                <a:pos x="115" y="250"/>
              </a:cxn>
              <a:cxn ang="0">
                <a:pos x="120" y="224"/>
              </a:cxn>
              <a:cxn ang="0">
                <a:pos x="113" y="198"/>
              </a:cxn>
              <a:cxn ang="0">
                <a:pos x="112" y="178"/>
              </a:cxn>
              <a:cxn ang="0">
                <a:pos x="97" y="172"/>
              </a:cxn>
              <a:cxn ang="0">
                <a:pos x="91" y="145"/>
              </a:cxn>
              <a:cxn ang="0">
                <a:pos x="86" y="127"/>
              </a:cxn>
              <a:cxn ang="0">
                <a:pos x="73" y="117"/>
              </a:cxn>
              <a:cxn ang="0">
                <a:pos x="43" y="85"/>
              </a:cxn>
              <a:cxn ang="0">
                <a:pos x="45" y="59"/>
              </a:cxn>
              <a:cxn ang="0">
                <a:pos x="26" y="59"/>
              </a:cxn>
              <a:cxn ang="0">
                <a:pos x="7" y="14"/>
              </a:cxn>
              <a:cxn ang="0">
                <a:pos x="10" y="0"/>
              </a:cxn>
              <a:cxn ang="0">
                <a:pos x="19" y="28"/>
              </a:cxn>
              <a:cxn ang="0">
                <a:pos x="35" y="30"/>
              </a:cxn>
              <a:cxn ang="0">
                <a:pos x="59" y="41"/>
              </a:cxn>
              <a:cxn ang="0">
                <a:pos x="78" y="59"/>
              </a:cxn>
              <a:cxn ang="0">
                <a:pos x="87" y="70"/>
              </a:cxn>
              <a:cxn ang="0">
                <a:pos x="100" y="96"/>
              </a:cxn>
              <a:cxn ang="0">
                <a:pos x="86" y="96"/>
              </a:cxn>
              <a:cxn ang="0">
                <a:pos x="96" y="107"/>
              </a:cxn>
              <a:cxn ang="0">
                <a:pos x="110" y="140"/>
              </a:cxn>
              <a:cxn ang="0">
                <a:pos x="109" y="159"/>
              </a:cxn>
              <a:cxn ang="0">
                <a:pos x="116" y="170"/>
              </a:cxn>
              <a:cxn ang="0">
                <a:pos x="136" y="169"/>
              </a:cxn>
              <a:cxn ang="0">
                <a:pos x="151" y="182"/>
              </a:cxn>
              <a:cxn ang="0">
                <a:pos x="147" y="141"/>
              </a:cxn>
              <a:cxn ang="0">
                <a:pos x="167" y="162"/>
              </a:cxn>
              <a:cxn ang="0">
                <a:pos x="169" y="192"/>
              </a:cxn>
              <a:cxn ang="0">
                <a:pos x="185" y="219"/>
              </a:cxn>
              <a:cxn ang="0">
                <a:pos x="239" y="240"/>
              </a:cxn>
              <a:cxn ang="0">
                <a:pos x="266" y="224"/>
              </a:cxn>
              <a:cxn ang="0">
                <a:pos x="286" y="210"/>
              </a:cxn>
              <a:cxn ang="0">
                <a:pos x="313" y="231"/>
              </a:cxn>
              <a:cxn ang="0">
                <a:pos x="307" y="272"/>
              </a:cxn>
              <a:cxn ang="0">
                <a:pos x="286" y="304"/>
              </a:cxn>
              <a:cxn ang="0">
                <a:pos x="287" y="321"/>
              </a:cxn>
              <a:cxn ang="0">
                <a:pos x="269" y="315"/>
              </a:cxn>
              <a:cxn ang="0">
                <a:pos x="242" y="323"/>
              </a:cxn>
              <a:cxn ang="0">
                <a:pos x="232" y="356"/>
              </a:cxn>
              <a:cxn ang="0">
                <a:pos x="217" y="404"/>
              </a:cxn>
              <a:cxn ang="0">
                <a:pos x="171" y="479"/>
              </a:cxn>
              <a:cxn ang="0">
                <a:pos x="132" y="481"/>
              </a:cxn>
            </a:cxnLst>
            <a:rect l="0" t="0" r="r" b="b"/>
            <a:pathLst>
              <a:path w="313" h="495">
                <a:moveTo>
                  <a:pt x="109" y="469"/>
                </a:moveTo>
                <a:lnTo>
                  <a:pt x="118" y="458"/>
                </a:lnTo>
                <a:lnTo>
                  <a:pt x="121" y="449"/>
                </a:lnTo>
                <a:lnTo>
                  <a:pt x="128" y="441"/>
                </a:lnTo>
                <a:lnTo>
                  <a:pt x="134" y="429"/>
                </a:lnTo>
                <a:lnTo>
                  <a:pt x="135" y="417"/>
                </a:lnTo>
                <a:lnTo>
                  <a:pt x="139" y="407"/>
                </a:lnTo>
                <a:lnTo>
                  <a:pt x="139" y="398"/>
                </a:lnTo>
                <a:lnTo>
                  <a:pt x="134" y="391"/>
                </a:lnTo>
                <a:lnTo>
                  <a:pt x="120" y="375"/>
                </a:lnTo>
                <a:lnTo>
                  <a:pt x="108" y="372"/>
                </a:lnTo>
                <a:lnTo>
                  <a:pt x="97" y="366"/>
                </a:lnTo>
                <a:lnTo>
                  <a:pt x="80" y="350"/>
                </a:lnTo>
                <a:lnTo>
                  <a:pt x="67" y="349"/>
                </a:lnTo>
                <a:lnTo>
                  <a:pt x="57" y="337"/>
                </a:lnTo>
                <a:lnTo>
                  <a:pt x="59" y="325"/>
                </a:lnTo>
                <a:lnTo>
                  <a:pt x="69" y="316"/>
                </a:lnTo>
                <a:lnTo>
                  <a:pt x="78" y="310"/>
                </a:lnTo>
                <a:lnTo>
                  <a:pt x="92" y="306"/>
                </a:lnTo>
                <a:lnTo>
                  <a:pt x="100" y="296"/>
                </a:lnTo>
                <a:lnTo>
                  <a:pt x="104" y="283"/>
                </a:lnTo>
                <a:lnTo>
                  <a:pt x="105" y="261"/>
                </a:lnTo>
                <a:lnTo>
                  <a:pt x="109" y="250"/>
                </a:lnTo>
                <a:lnTo>
                  <a:pt x="115" y="250"/>
                </a:lnTo>
                <a:lnTo>
                  <a:pt x="118" y="247"/>
                </a:lnTo>
                <a:lnTo>
                  <a:pt x="118" y="237"/>
                </a:lnTo>
                <a:lnTo>
                  <a:pt x="115" y="229"/>
                </a:lnTo>
                <a:lnTo>
                  <a:pt x="120" y="224"/>
                </a:lnTo>
                <a:lnTo>
                  <a:pt x="118" y="220"/>
                </a:lnTo>
                <a:lnTo>
                  <a:pt x="115" y="208"/>
                </a:lnTo>
                <a:lnTo>
                  <a:pt x="116" y="196"/>
                </a:lnTo>
                <a:lnTo>
                  <a:pt x="113" y="198"/>
                </a:lnTo>
                <a:lnTo>
                  <a:pt x="104" y="188"/>
                </a:lnTo>
                <a:lnTo>
                  <a:pt x="102" y="182"/>
                </a:lnTo>
                <a:lnTo>
                  <a:pt x="108" y="182"/>
                </a:lnTo>
                <a:lnTo>
                  <a:pt x="112" y="178"/>
                </a:lnTo>
                <a:lnTo>
                  <a:pt x="113" y="175"/>
                </a:lnTo>
                <a:lnTo>
                  <a:pt x="112" y="171"/>
                </a:lnTo>
                <a:lnTo>
                  <a:pt x="107" y="170"/>
                </a:lnTo>
                <a:lnTo>
                  <a:pt x="97" y="172"/>
                </a:lnTo>
                <a:lnTo>
                  <a:pt x="86" y="151"/>
                </a:lnTo>
                <a:lnTo>
                  <a:pt x="81" y="138"/>
                </a:lnTo>
                <a:lnTo>
                  <a:pt x="87" y="148"/>
                </a:lnTo>
                <a:lnTo>
                  <a:pt x="91" y="145"/>
                </a:lnTo>
                <a:lnTo>
                  <a:pt x="92" y="133"/>
                </a:lnTo>
                <a:lnTo>
                  <a:pt x="87" y="133"/>
                </a:lnTo>
                <a:lnTo>
                  <a:pt x="83" y="130"/>
                </a:lnTo>
                <a:lnTo>
                  <a:pt x="86" y="127"/>
                </a:lnTo>
                <a:lnTo>
                  <a:pt x="86" y="117"/>
                </a:lnTo>
                <a:lnTo>
                  <a:pt x="82" y="113"/>
                </a:lnTo>
                <a:lnTo>
                  <a:pt x="80" y="117"/>
                </a:lnTo>
                <a:lnTo>
                  <a:pt x="73" y="117"/>
                </a:lnTo>
                <a:lnTo>
                  <a:pt x="72" y="122"/>
                </a:lnTo>
                <a:lnTo>
                  <a:pt x="73" y="129"/>
                </a:lnTo>
                <a:lnTo>
                  <a:pt x="60" y="107"/>
                </a:lnTo>
                <a:lnTo>
                  <a:pt x="43" y="85"/>
                </a:lnTo>
                <a:lnTo>
                  <a:pt x="38" y="75"/>
                </a:lnTo>
                <a:lnTo>
                  <a:pt x="37" y="71"/>
                </a:lnTo>
                <a:lnTo>
                  <a:pt x="42" y="67"/>
                </a:lnTo>
                <a:lnTo>
                  <a:pt x="45" y="59"/>
                </a:lnTo>
                <a:lnTo>
                  <a:pt x="42" y="57"/>
                </a:lnTo>
                <a:lnTo>
                  <a:pt x="40" y="62"/>
                </a:lnTo>
                <a:lnTo>
                  <a:pt x="33" y="68"/>
                </a:lnTo>
                <a:lnTo>
                  <a:pt x="26" y="59"/>
                </a:lnTo>
                <a:lnTo>
                  <a:pt x="22" y="49"/>
                </a:lnTo>
                <a:lnTo>
                  <a:pt x="23" y="44"/>
                </a:lnTo>
                <a:lnTo>
                  <a:pt x="21" y="35"/>
                </a:lnTo>
                <a:lnTo>
                  <a:pt x="7" y="14"/>
                </a:lnTo>
                <a:lnTo>
                  <a:pt x="1" y="6"/>
                </a:lnTo>
                <a:lnTo>
                  <a:pt x="0" y="3"/>
                </a:lnTo>
                <a:lnTo>
                  <a:pt x="8" y="1"/>
                </a:lnTo>
                <a:lnTo>
                  <a:pt x="10" y="0"/>
                </a:lnTo>
                <a:lnTo>
                  <a:pt x="13" y="1"/>
                </a:lnTo>
                <a:lnTo>
                  <a:pt x="13" y="11"/>
                </a:lnTo>
                <a:lnTo>
                  <a:pt x="19" y="22"/>
                </a:lnTo>
                <a:lnTo>
                  <a:pt x="19" y="28"/>
                </a:lnTo>
                <a:lnTo>
                  <a:pt x="24" y="36"/>
                </a:lnTo>
                <a:lnTo>
                  <a:pt x="29" y="32"/>
                </a:lnTo>
                <a:lnTo>
                  <a:pt x="34" y="27"/>
                </a:lnTo>
                <a:lnTo>
                  <a:pt x="35" y="30"/>
                </a:lnTo>
                <a:lnTo>
                  <a:pt x="35" y="35"/>
                </a:lnTo>
                <a:lnTo>
                  <a:pt x="46" y="35"/>
                </a:lnTo>
                <a:lnTo>
                  <a:pt x="51" y="38"/>
                </a:lnTo>
                <a:lnTo>
                  <a:pt x="59" y="41"/>
                </a:lnTo>
                <a:lnTo>
                  <a:pt x="64" y="40"/>
                </a:lnTo>
                <a:lnTo>
                  <a:pt x="73" y="48"/>
                </a:lnTo>
                <a:lnTo>
                  <a:pt x="66" y="52"/>
                </a:lnTo>
                <a:lnTo>
                  <a:pt x="78" y="59"/>
                </a:lnTo>
                <a:lnTo>
                  <a:pt x="80" y="56"/>
                </a:lnTo>
                <a:lnTo>
                  <a:pt x="83" y="59"/>
                </a:lnTo>
                <a:lnTo>
                  <a:pt x="85" y="64"/>
                </a:lnTo>
                <a:lnTo>
                  <a:pt x="87" y="70"/>
                </a:lnTo>
                <a:lnTo>
                  <a:pt x="96" y="79"/>
                </a:lnTo>
                <a:lnTo>
                  <a:pt x="98" y="83"/>
                </a:lnTo>
                <a:lnTo>
                  <a:pt x="98" y="87"/>
                </a:lnTo>
                <a:lnTo>
                  <a:pt x="100" y="96"/>
                </a:lnTo>
                <a:lnTo>
                  <a:pt x="98" y="94"/>
                </a:lnTo>
                <a:lnTo>
                  <a:pt x="89" y="89"/>
                </a:lnTo>
                <a:lnTo>
                  <a:pt x="85" y="89"/>
                </a:lnTo>
                <a:lnTo>
                  <a:pt x="86" y="96"/>
                </a:lnTo>
                <a:lnTo>
                  <a:pt x="87" y="97"/>
                </a:lnTo>
                <a:lnTo>
                  <a:pt x="89" y="97"/>
                </a:lnTo>
                <a:lnTo>
                  <a:pt x="93" y="100"/>
                </a:lnTo>
                <a:lnTo>
                  <a:pt x="96" y="107"/>
                </a:lnTo>
                <a:lnTo>
                  <a:pt x="103" y="114"/>
                </a:lnTo>
                <a:lnTo>
                  <a:pt x="109" y="126"/>
                </a:lnTo>
                <a:lnTo>
                  <a:pt x="116" y="134"/>
                </a:lnTo>
                <a:lnTo>
                  <a:pt x="110" y="140"/>
                </a:lnTo>
                <a:lnTo>
                  <a:pt x="109" y="148"/>
                </a:lnTo>
                <a:lnTo>
                  <a:pt x="113" y="151"/>
                </a:lnTo>
                <a:lnTo>
                  <a:pt x="113" y="159"/>
                </a:lnTo>
                <a:lnTo>
                  <a:pt x="109" y="159"/>
                </a:lnTo>
                <a:lnTo>
                  <a:pt x="105" y="162"/>
                </a:lnTo>
                <a:lnTo>
                  <a:pt x="108" y="165"/>
                </a:lnTo>
                <a:lnTo>
                  <a:pt x="112" y="165"/>
                </a:lnTo>
                <a:lnTo>
                  <a:pt x="116" y="170"/>
                </a:lnTo>
                <a:lnTo>
                  <a:pt x="123" y="170"/>
                </a:lnTo>
                <a:lnTo>
                  <a:pt x="125" y="167"/>
                </a:lnTo>
                <a:lnTo>
                  <a:pt x="132" y="167"/>
                </a:lnTo>
                <a:lnTo>
                  <a:pt x="136" y="169"/>
                </a:lnTo>
                <a:lnTo>
                  <a:pt x="137" y="177"/>
                </a:lnTo>
                <a:lnTo>
                  <a:pt x="140" y="184"/>
                </a:lnTo>
                <a:lnTo>
                  <a:pt x="146" y="187"/>
                </a:lnTo>
                <a:lnTo>
                  <a:pt x="151" y="182"/>
                </a:lnTo>
                <a:lnTo>
                  <a:pt x="150" y="156"/>
                </a:lnTo>
                <a:lnTo>
                  <a:pt x="150" y="151"/>
                </a:lnTo>
                <a:lnTo>
                  <a:pt x="143" y="141"/>
                </a:lnTo>
                <a:lnTo>
                  <a:pt x="147" y="141"/>
                </a:lnTo>
                <a:lnTo>
                  <a:pt x="151" y="148"/>
                </a:lnTo>
                <a:lnTo>
                  <a:pt x="164" y="151"/>
                </a:lnTo>
                <a:lnTo>
                  <a:pt x="164" y="161"/>
                </a:lnTo>
                <a:lnTo>
                  <a:pt x="167" y="162"/>
                </a:lnTo>
                <a:lnTo>
                  <a:pt x="167" y="171"/>
                </a:lnTo>
                <a:lnTo>
                  <a:pt x="169" y="176"/>
                </a:lnTo>
                <a:lnTo>
                  <a:pt x="168" y="186"/>
                </a:lnTo>
                <a:lnTo>
                  <a:pt x="169" y="192"/>
                </a:lnTo>
                <a:lnTo>
                  <a:pt x="173" y="197"/>
                </a:lnTo>
                <a:lnTo>
                  <a:pt x="175" y="203"/>
                </a:lnTo>
                <a:lnTo>
                  <a:pt x="178" y="213"/>
                </a:lnTo>
                <a:lnTo>
                  <a:pt x="185" y="219"/>
                </a:lnTo>
                <a:lnTo>
                  <a:pt x="194" y="219"/>
                </a:lnTo>
                <a:lnTo>
                  <a:pt x="205" y="227"/>
                </a:lnTo>
                <a:lnTo>
                  <a:pt x="232" y="235"/>
                </a:lnTo>
                <a:lnTo>
                  <a:pt x="239" y="240"/>
                </a:lnTo>
                <a:lnTo>
                  <a:pt x="249" y="241"/>
                </a:lnTo>
                <a:lnTo>
                  <a:pt x="254" y="235"/>
                </a:lnTo>
                <a:lnTo>
                  <a:pt x="259" y="235"/>
                </a:lnTo>
                <a:lnTo>
                  <a:pt x="266" y="224"/>
                </a:lnTo>
                <a:lnTo>
                  <a:pt x="271" y="221"/>
                </a:lnTo>
                <a:lnTo>
                  <a:pt x="276" y="218"/>
                </a:lnTo>
                <a:lnTo>
                  <a:pt x="284" y="213"/>
                </a:lnTo>
                <a:lnTo>
                  <a:pt x="286" y="210"/>
                </a:lnTo>
                <a:lnTo>
                  <a:pt x="292" y="208"/>
                </a:lnTo>
                <a:lnTo>
                  <a:pt x="301" y="210"/>
                </a:lnTo>
                <a:lnTo>
                  <a:pt x="313" y="218"/>
                </a:lnTo>
                <a:lnTo>
                  <a:pt x="313" y="231"/>
                </a:lnTo>
                <a:lnTo>
                  <a:pt x="308" y="246"/>
                </a:lnTo>
                <a:lnTo>
                  <a:pt x="308" y="262"/>
                </a:lnTo>
                <a:lnTo>
                  <a:pt x="307" y="264"/>
                </a:lnTo>
                <a:lnTo>
                  <a:pt x="307" y="272"/>
                </a:lnTo>
                <a:lnTo>
                  <a:pt x="304" y="280"/>
                </a:lnTo>
                <a:lnTo>
                  <a:pt x="296" y="286"/>
                </a:lnTo>
                <a:lnTo>
                  <a:pt x="287" y="290"/>
                </a:lnTo>
                <a:lnTo>
                  <a:pt x="286" y="304"/>
                </a:lnTo>
                <a:lnTo>
                  <a:pt x="284" y="307"/>
                </a:lnTo>
                <a:lnTo>
                  <a:pt x="285" y="316"/>
                </a:lnTo>
                <a:lnTo>
                  <a:pt x="287" y="317"/>
                </a:lnTo>
                <a:lnTo>
                  <a:pt x="287" y="321"/>
                </a:lnTo>
                <a:lnTo>
                  <a:pt x="282" y="328"/>
                </a:lnTo>
                <a:lnTo>
                  <a:pt x="280" y="316"/>
                </a:lnTo>
                <a:lnTo>
                  <a:pt x="275" y="315"/>
                </a:lnTo>
                <a:lnTo>
                  <a:pt x="269" y="315"/>
                </a:lnTo>
                <a:lnTo>
                  <a:pt x="261" y="316"/>
                </a:lnTo>
                <a:lnTo>
                  <a:pt x="253" y="316"/>
                </a:lnTo>
                <a:lnTo>
                  <a:pt x="247" y="318"/>
                </a:lnTo>
                <a:lnTo>
                  <a:pt x="242" y="323"/>
                </a:lnTo>
                <a:lnTo>
                  <a:pt x="226" y="345"/>
                </a:lnTo>
                <a:lnTo>
                  <a:pt x="226" y="349"/>
                </a:lnTo>
                <a:lnTo>
                  <a:pt x="228" y="348"/>
                </a:lnTo>
                <a:lnTo>
                  <a:pt x="232" y="356"/>
                </a:lnTo>
                <a:lnTo>
                  <a:pt x="237" y="360"/>
                </a:lnTo>
                <a:lnTo>
                  <a:pt x="236" y="369"/>
                </a:lnTo>
                <a:lnTo>
                  <a:pt x="231" y="380"/>
                </a:lnTo>
                <a:lnTo>
                  <a:pt x="217" y="404"/>
                </a:lnTo>
                <a:lnTo>
                  <a:pt x="215" y="412"/>
                </a:lnTo>
                <a:lnTo>
                  <a:pt x="202" y="428"/>
                </a:lnTo>
                <a:lnTo>
                  <a:pt x="182" y="463"/>
                </a:lnTo>
                <a:lnTo>
                  <a:pt x="171" y="479"/>
                </a:lnTo>
                <a:lnTo>
                  <a:pt x="153" y="492"/>
                </a:lnTo>
                <a:lnTo>
                  <a:pt x="145" y="495"/>
                </a:lnTo>
                <a:lnTo>
                  <a:pt x="137" y="488"/>
                </a:lnTo>
                <a:lnTo>
                  <a:pt x="132" y="481"/>
                </a:lnTo>
                <a:lnTo>
                  <a:pt x="113" y="482"/>
                </a:lnTo>
                <a:lnTo>
                  <a:pt x="109" y="473"/>
                </a:lnTo>
                <a:lnTo>
                  <a:pt x="109" y="46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63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900" dirty="0">
              <a:latin typeface="Lato Light"/>
            </a:endParaRPr>
          </a:p>
        </p:txBody>
      </p:sp>
      <p:sp>
        <p:nvSpPr>
          <p:cNvPr id="260" name="Freeform 57"/>
          <p:cNvSpPr>
            <a:spLocks noChangeAspect="1"/>
          </p:cNvSpPr>
          <p:nvPr/>
        </p:nvSpPr>
        <p:spPr bwMode="gray">
          <a:xfrm>
            <a:off x="8013157" y="4675348"/>
            <a:ext cx="50884" cy="52404"/>
          </a:xfrm>
          <a:custGeom>
            <a:avLst/>
            <a:gdLst/>
            <a:ahLst/>
            <a:cxnLst>
              <a:cxn ang="0">
                <a:pos x="60" y="71"/>
              </a:cxn>
              <a:cxn ang="0">
                <a:pos x="39" y="60"/>
              </a:cxn>
              <a:cxn ang="0">
                <a:pos x="27" y="43"/>
              </a:cxn>
              <a:cxn ang="0">
                <a:pos x="21" y="38"/>
              </a:cxn>
              <a:cxn ang="0">
                <a:pos x="16" y="26"/>
              </a:cxn>
              <a:cxn ang="0">
                <a:pos x="6" y="17"/>
              </a:cxn>
              <a:cxn ang="0">
                <a:pos x="6" y="9"/>
              </a:cxn>
              <a:cxn ang="0">
                <a:pos x="0" y="2"/>
              </a:cxn>
              <a:cxn ang="0">
                <a:pos x="6" y="0"/>
              </a:cxn>
              <a:cxn ang="0">
                <a:pos x="14" y="5"/>
              </a:cxn>
              <a:cxn ang="0">
                <a:pos x="19" y="4"/>
              </a:cxn>
              <a:cxn ang="0">
                <a:pos x="33" y="14"/>
              </a:cxn>
              <a:cxn ang="0">
                <a:pos x="40" y="16"/>
              </a:cxn>
              <a:cxn ang="0">
                <a:pos x="41" y="21"/>
              </a:cxn>
              <a:cxn ang="0">
                <a:pos x="45" y="26"/>
              </a:cxn>
              <a:cxn ang="0">
                <a:pos x="51" y="26"/>
              </a:cxn>
              <a:cxn ang="0">
                <a:pos x="59" y="29"/>
              </a:cxn>
              <a:cxn ang="0">
                <a:pos x="67" y="43"/>
              </a:cxn>
              <a:cxn ang="0">
                <a:pos x="72" y="47"/>
              </a:cxn>
              <a:cxn ang="0">
                <a:pos x="75" y="57"/>
              </a:cxn>
              <a:cxn ang="0">
                <a:pos x="78" y="58"/>
              </a:cxn>
              <a:cxn ang="0">
                <a:pos x="82" y="63"/>
              </a:cxn>
              <a:cxn ang="0">
                <a:pos x="89" y="68"/>
              </a:cxn>
              <a:cxn ang="0">
                <a:pos x="94" y="74"/>
              </a:cxn>
              <a:cxn ang="0">
                <a:pos x="98" y="75"/>
              </a:cxn>
              <a:cxn ang="0">
                <a:pos x="100" y="81"/>
              </a:cxn>
              <a:cxn ang="0">
                <a:pos x="109" y="82"/>
              </a:cxn>
              <a:cxn ang="0">
                <a:pos x="123" y="86"/>
              </a:cxn>
              <a:cxn ang="0">
                <a:pos x="141" y="103"/>
              </a:cxn>
              <a:cxn ang="0">
                <a:pos x="143" y="109"/>
              </a:cxn>
              <a:cxn ang="0">
                <a:pos x="150" y="108"/>
              </a:cxn>
              <a:cxn ang="0">
                <a:pos x="157" y="114"/>
              </a:cxn>
              <a:cxn ang="0">
                <a:pos x="159" y="123"/>
              </a:cxn>
              <a:cxn ang="0">
                <a:pos x="158" y="125"/>
              </a:cxn>
              <a:cxn ang="0">
                <a:pos x="153" y="125"/>
              </a:cxn>
              <a:cxn ang="0">
                <a:pos x="152" y="133"/>
              </a:cxn>
              <a:cxn ang="0">
                <a:pos x="150" y="131"/>
              </a:cxn>
              <a:cxn ang="0">
                <a:pos x="147" y="127"/>
              </a:cxn>
              <a:cxn ang="0">
                <a:pos x="141" y="122"/>
              </a:cxn>
              <a:cxn ang="0">
                <a:pos x="138" y="119"/>
              </a:cxn>
              <a:cxn ang="0">
                <a:pos x="130" y="119"/>
              </a:cxn>
              <a:cxn ang="0">
                <a:pos x="124" y="115"/>
              </a:cxn>
              <a:cxn ang="0">
                <a:pos x="116" y="115"/>
              </a:cxn>
              <a:cxn ang="0">
                <a:pos x="114" y="112"/>
              </a:cxn>
              <a:cxn ang="0">
                <a:pos x="113" y="104"/>
              </a:cxn>
              <a:cxn ang="0">
                <a:pos x="108" y="104"/>
              </a:cxn>
              <a:cxn ang="0">
                <a:pos x="104" y="102"/>
              </a:cxn>
              <a:cxn ang="0">
                <a:pos x="99" y="102"/>
              </a:cxn>
              <a:cxn ang="0">
                <a:pos x="98" y="97"/>
              </a:cxn>
              <a:cxn ang="0">
                <a:pos x="93" y="97"/>
              </a:cxn>
              <a:cxn ang="0">
                <a:pos x="91" y="95"/>
              </a:cxn>
              <a:cxn ang="0">
                <a:pos x="84" y="93"/>
              </a:cxn>
              <a:cxn ang="0">
                <a:pos x="77" y="86"/>
              </a:cxn>
              <a:cxn ang="0">
                <a:pos x="71" y="86"/>
              </a:cxn>
              <a:cxn ang="0">
                <a:pos x="66" y="84"/>
              </a:cxn>
              <a:cxn ang="0">
                <a:pos x="65" y="76"/>
              </a:cxn>
              <a:cxn ang="0">
                <a:pos x="60" y="71"/>
              </a:cxn>
            </a:cxnLst>
            <a:rect l="0" t="0" r="r" b="b"/>
            <a:pathLst>
              <a:path w="159" h="133">
                <a:moveTo>
                  <a:pt x="60" y="71"/>
                </a:moveTo>
                <a:lnTo>
                  <a:pt x="39" y="60"/>
                </a:lnTo>
                <a:lnTo>
                  <a:pt x="27" y="43"/>
                </a:lnTo>
                <a:lnTo>
                  <a:pt x="21" y="38"/>
                </a:lnTo>
                <a:lnTo>
                  <a:pt x="16" y="26"/>
                </a:lnTo>
                <a:lnTo>
                  <a:pt x="6" y="17"/>
                </a:lnTo>
                <a:lnTo>
                  <a:pt x="6" y="9"/>
                </a:lnTo>
                <a:lnTo>
                  <a:pt x="0" y="2"/>
                </a:lnTo>
                <a:lnTo>
                  <a:pt x="6" y="0"/>
                </a:lnTo>
                <a:lnTo>
                  <a:pt x="14" y="5"/>
                </a:lnTo>
                <a:lnTo>
                  <a:pt x="19" y="4"/>
                </a:lnTo>
                <a:lnTo>
                  <a:pt x="33" y="14"/>
                </a:lnTo>
                <a:lnTo>
                  <a:pt x="40" y="16"/>
                </a:lnTo>
                <a:lnTo>
                  <a:pt x="41" y="21"/>
                </a:lnTo>
                <a:lnTo>
                  <a:pt x="45" y="26"/>
                </a:lnTo>
                <a:lnTo>
                  <a:pt x="51" y="26"/>
                </a:lnTo>
                <a:lnTo>
                  <a:pt x="59" y="29"/>
                </a:lnTo>
                <a:lnTo>
                  <a:pt x="67" y="43"/>
                </a:lnTo>
                <a:lnTo>
                  <a:pt x="72" y="47"/>
                </a:lnTo>
                <a:lnTo>
                  <a:pt x="75" y="57"/>
                </a:lnTo>
                <a:lnTo>
                  <a:pt x="78" y="58"/>
                </a:lnTo>
                <a:lnTo>
                  <a:pt x="82" y="63"/>
                </a:lnTo>
                <a:lnTo>
                  <a:pt x="89" y="68"/>
                </a:lnTo>
                <a:lnTo>
                  <a:pt x="94" y="74"/>
                </a:lnTo>
                <a:lnTo>
                  <a:pt x="98" y="75"/>
                </a:lnTo>
                <a:lnTo>
                  <a:pt x="100" y="81"/>
                </a:lnTo>
                <a:lnTo>
                  <a:pt x="109" y="82"/>
                </a:lnTo>
                <a:lnTo>
                  <a:pt x="123" y="86"/>
                </a:lnTo>
                <a:lnTo>
                  <a:pt x="141" y="103"/>
                </a:lnTo>
                <a:lnTo>
                  <a:pt x="143" y="109"/>
                </a:lnTo>
                <a:lnTo>
                  <a:pt x="150" y="108"/>
                </a:lnTo>
                <a:lnTo>
                  <a:pt x="157" y="114"/>
                </a:lnTo>
                <a:lnTo>
                  <a:pt x="159" y="123"/>
                </a:lnTo>
                <a:lnTo>
                  <a:pt x="158" y="125"/>
                </a:lnTo>
                <a:lnTo>
                  <a:pt x="153" y="125"/>
                </a:lnTo>
                <a:lnTo>
                  <a:pt x="152" y="133"/>
                </a:lnTo>
                <a:lnTo>
                  <a:pt x="150" y="131"/>
                </a:lnTo>
                <a:lnTo>
                  <a:pt x="147" y="127"/>
                </a:lnTo>
                <a:lnTo>
                  <a:pt x="141" y="122"/>
                </a:lnTo>
                <a:lnTo>
                  <a:pt x="138" y="119"/>
                </a:lnTo>
                <a:lnTo>
                  <a:pt x="130" y="119"/>
                </a:lnTo>
                <a:lnTo>
                  <a:pt x="124" y="115"/>
                </a:lnTo>
                <a:lnTo>
                  <a:pt x="116" y="115"/>
                </a:lnTo>
                <a:lnTo>
                  <a:pt x="114" y="112"/>
                </a:lnTo>
                <a:lnTo>
                  <a:pt x="113" y="104"/>
                </a:lnTo>
                <a:lnTo>
                  <a:pt x="108" y="104"/>
                </a:lnTo>
                <a:lnTo>
                  <a:pt x="104" y="102"/>
                </a:lnTo>
                <a:lnTo>
                  <a:pt x="99" y="102"/>
                </a:lnTo>
                <a:lnTo>
                  <a:pt x="98" y="97"/>
                </a:lnTo>
                <a:lnTo>
                  <a:pt x="93" y="97"/>
                </a:lnTo>
                <a:lnTo>
                  <a:pt x="91" y="95"/>
                </a:lnTo>
                <a:lnTo>
                  <a:pt x="84" y="93"/>
                </a:lnTo>
                <a:lnTo>
                  <a:pt x="77" y="86"/>
                </a:lnTo>
                <a:lnTo>
                  <a:pt x="71" y="86"/>
                </a:lnTo>
                <a:lnTo>
                  <a:pt x="66" y="84"/>
                </a:lnTo>
                <a:lnTo>
                  <a:pt x="65" y="76"/>
                </a:lnTo>
                <a:lnTo>
                  <a:pt x="60" y="7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63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900" dirty="0">
              <a:latin typeface="Lato Light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190371" y="641914"/>
            <a:ext cx="6578806" cy="338554"/>
          </a:xfrm>
          <a:prstGeom prst="rect">
            <a:avLst/>
          </a:prstGeom>
          <a:solidFill>
            <a:schemeClr val="bg1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rgbClr val="7F7F7F"/>
                </a:solidFill>
              </a:rPr>
              <a:t>Huawei compte aujourd’hui </a:t>
            </a:r>
            <a:r>
              <a:rPr lang="fr-FR" sz="1600" b="1" dirty="0" smtClean="0">
                <a:solidFill>
                  <a:srgbClr val="7F7F7F"/>
                </a:solidFill>
              </a:rPr>
              <a:t>16 </a:t>
            </a:r>
            <a:r>
              <a:rPr lang="fr-FR" sz="1600" b="1" dirty="0">
                <a:solidFill>
                  <a:srgbClr val="7F7F7F"/>
                </a:solidFill>
              </a:rPr>
              <a:t>centres de R&amp;D notamment en</a:t>
            </a:r>
            <a:r>
              <a:rPr lang="fr-FR" sz="1600" b="1" dirty="0"/>
              <a:t>:</a:t>
            </a:r>
            <a:endParaRPr lang="en-GB" sz="1600" b="1" dirty="0"/>
          </a:p>
        </p:txBody>
      </p:sp>
      <p:sp>
        <p:nvSpPr>
          <p:cNvPr id="236" name="ZoneTexte 235"/>
          <p:cNvSpPr txBox="1"/>
          <p:nvPr/>
        </p:nvSpPr>
        <p:spPr>
          <a:xfrm>
            <a:off x="9317723" y="1947618"/>
            <a:ext cx="24574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1"/>
                </a:solidFill>
              </a:rPr>
              <a:t>États-Unis</a:t>
            </a:r>
          </a:p>
          <a:p>
            <a:r>
              <a:rPr lang="fr-FR" dirty="0">
                <a:solidFill>
                  <a:schemeClr val="accent1"/>
                </a:solidFill>
              </a:rPr>
              <a:t>France</a:t>
            </a:r>
          </a:p>
          <a:p>
            <a:r>
              <a:rPr lang="fr-FR" dirty="0">
                <a:solidFill>
                  <a:schemeClr val="accent1"/>
                </a:solidFill>
              </a:rPr>
              <a:t>Allemagne</a:t>
            </a:r>
          </a:p>
          <a:p>
            <a:r>
              <a:rPr lang="fr-FR" dirty="0">
                <a:solidFill>
                  <a:schemeClr val="accent1"/>
                </a:solidFill>
              </a:rPr>
              <a:t>Italie</a:t>
            </a:r>
          </a:p>
          <a:p>
            <a:r>
              <a:rPr lang="fr-FR" dirty="0">
                <a:solidFill>
                  <a:schemeClr val="accent1"/>
                </a:solidFill>
              </a:rPr>
              <a:t>Suède</a:t>
            </a:r>
          </a:p>
          <a:p>
            <a:r>
              <a:rPr lang="fr-FR" dirty="0">
                <a:solidFill>
                  <a:schemeClr val="accent1"/>
                </a:solidFill>
              </a:rPr>
              <a:t>Russie</a:t>
            </a:r>
          </a:p>
          <a:p>
            <a:r>
              <a:rPr lang="fr-FR" dirty="0">
                <a:solidFill>
                  <a:schemeClr val="accent1"/>
                </a:solidFill>
              </a:rPr>
              <a:t>Inde</a:t>
            </a:r>
          </a:p>
          <a:p>
            <a:r>
              <a:rPr lang="fr-FR" dirty="0">
                <a:solidFill>
                  <a:schemeClr val="accent1"/>
                </a:solidFill>
              </a:rPr>
              <a:t>Chine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225" name="Carré corné 224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17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55423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ZoneTexte 28"/>
          <p:cNvSpPr txBox="1"/>
          <p:nvPr/>
        </p:nvSpPr>
        <p:spPr>
          <a:xfrm>
            <a:off x="1561353" y="659844"/>
            <a:ext cx="6840792" cy="584775"/>
          </a:xfrm>
          <a:prstGeom prst="rect">
            <a:avLst/>
          </a:prstGeom>
          <a:solidFill>
            <a:schemeClr val="bg1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champs d’investissement en R&amp;D de Huawei sont les suivants: technologies clés, architectures, standards dans les TIC.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952479" y="2276409"/>
            <a:ext cx="6364213" cy="432048"/>
            <a:chOff x="1370549" y="906234"/>
            <a:chExt cx="11288008" cy="864096"/>
          </a:xfrm>
        </p:grpSpPr>
        <p:sp>
          <p:nvSpPr>
            <p:cNvPr id="6" name="Oval 5"/>
            <p:cNvSpPr/>
            <p:nvPr/>
          </p:nvSpPr>
          <p:spPr>
            <a:xfrm>
              <a:off x="1370549" y="906234"/>
              <a:ext cx="868680" cy="864096"/>
            </a:xfrm>
            <a:prstGeom prst="ellipse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6580213" y="906234"/>
              <a:ext cx="868680" cy="864096"/>
            </a:xfrm>
            <a:prstGeom prst="ellipse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11789877" y="906234"/>
              <a:ext cx="868680" cy="864096"/>
            </a:xfrm>
            <a:prstGeom prst="ellipse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91145" y="2300025"/>
            <a:ext cx="6286882" cy="365760"/>
            <a:chOff x="1315617" y="3329608"/>
            <a:chExt cx="11150848" cy="731520"/>
          </a:xfrm>
          <a:solidFill>
            <a:schemeClr val="accent1"/>
          </a:solidFill>
        </p:grpSpPr>
        <p:sp>
          <p:nvSpPr>
            <p:cNvPr id="12" name="Rectangle 11"/>
            <p:cNvSpPr/>
            <p:nvPr/>
          </p:nvSpPr>
          <p:spPr>
            <a:xfrm>
              <a:off x="1895109" y="3649648"/>
              <a:ext cx="10149840" cy="914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1315617" y="3329608"/>
              <a:ext cx="731520" cy="73152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6525281" y="3329608"/>
              <a:ext cx="731520" cy="73152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  <p:sp>
          <p:nvSpPr>
            <p:cNvPr id="16" name="Oval 15"/>
            <p:cNvSpPr/>
            <p:nvPr/>
          </p:nvSpPr>
          <p:spPr>
            <a:xfrm>
              <a:off x="11734945" y="3329608"/>
              <a:ext cx="731520" cy="73152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</p:grpSp>
      <p:sp>
        <p:nvSpPr>
          <p:cNvPr id="28" name="Subtitle 2"/>
          <p:cNvSpPr txBox="1">
            <a:spLocks/>
          </p:cNvSpPr>
          <p:nvPr/>
        </p:nvSpPr>
        <p:spPr>
          <a:xfrm>
            <a:off x="743935" y="3017458"/>
            <a:ext cx="2304256" cy="1178211"/>
          </a:xfrm>
          <a:prstGeom prst="rect">
            <a:avLst/>
          </a:prstGeom>
        </p:spPr>
        <p:txBody>
          <a:bodyPr vert="horz" lIns="121872" tIns="60935" rIns="121872" bIns="60935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fr-FR" sz="1400" dirty="0"/>
              <a:t>Huawei est à la tête des dépôts de brevets à l’OMPI(organisation mondiale de la propriété intéllectuelle) avec 1 737 brevets et est depuis resté dans le trio en tête des déposeurs de brevets</a:t>
            </a:r>
            <a:endParaRPr lang="en-US" sz="1400" dirty="0"/>
          </a:p>
        </p:txBody>
      </p:sp>
      <p:sp>
        <p:nvSpPr>
          <p:cNvPr id="31" name="Subtitle 2"/>
          <p:cNvSpPr txBox="1">
            <a:spLocks/>
          </p:cNvSpPr>
          <p:nvPr/>
        </p:nvSpPr>
        <p:spPr>
          <a:xfrm>
            <a:off x="3681159" y="3017458"/>
            <a:ext cx="2304256" cy="1178211"/>
          </a:xfrm>
          <a:prstGeom prst="rect">
            <a:avLst/>
          </a:prstGeom>
        </p:spPr>
        <p:txBody>
          <a:bodyPr vert="horz" lIns="121872" tIns="60935" rIns="121872" bIns="60935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fr-FR" sz="1400" dirty="0"/>
              <a:t>Huawei se place au deuxième rang avec 1847 dépôts de brevets. </a:t>
            </a:r>
            <a:endParaRPr lang="en-US" sz="1400" dirty="0"/>
          </a:p>
          <a:p>
            <a:pPr lvl="0"/>
            <a:r>
              <a:rPr lang="fr-FR" sz="1400" dirty="0"/>
              <a:t>L’entreprise détient 10 % des brevets du LTE et de la 4G, 15 % en 2011</a:t>
            </a:r>
            <a:endParaRPr lang="en-US" sz="1400" dirty="0"/>
          </a:p>
        </p:txBody>
      </p:sp>
      <p:sp>
        <p:nvSpPr>
          <p:cNvPr id="32" name="Subtitle 2"/>
          <p:cNvSpPr txBox="1">
            <a:spLocks/>
          </p:cNvSpPr>
          <p:nvPr/>
        </p:nvSpPr>
        <p:spPr>
          <a:xfrm>
            <a:off x="6618383" y="3017458"/>
            <a:ext cx="2304256" cy="1178211"/>
          </a:xfrm>
          <a:prstGeom prst="rect">
            <a:avLst/>
          </a:prstGeom>
        </p:spPr>
        <p:txBody>
          <a:bodyPr vert="horz" lIns="121872" tIns="60935" rIns="121872" bIns="60935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fr-FR" sz="1400" dirty="0"/>
              <a:t>Huawei dépose 41 948 brevets en Chine et 14 494 en dehors de Chine, 30 240 ont été obtenus</a:t>
            </a:r>
          </a:p>
          <a:p>
            <a:pPr lvl="0"/>
            <a:r>
              <a:rPr lang="fr-FR" sz="1400" dirty="0"/>
              <a:t>les dépenses en R&amp;D de Huawei atteignent 30 090 millions de yuans, soit 13,7 % du revenu annuel.  1 300 millions de yuans ont été investis dans la recherche.</a:t>
            </a:r>
            <a:endParaRPr lang="en-US" sz="1400" dirty="0"/>
          </a:p>
        </p:txBody>
      </p:sp>
      <p:sp>
        <p:nvSpPr>
          <p:cNvPr id="2" name="ZoneTexte 1"/>
          <p:cNvSpPr txBox="1"/>
          <p:nvPr/>
        </p:nvSpPr>
        <p:spPr>
          <a:xfrm>
            <a:off x="927944" y="1848373"/>
            <a:ext cx="6399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/>
              <a:t>2008</a:t>
            </a:r>
            <a:endParaRPr lang="en-GB" sz="1600" b="1" dirty="0"/>
          </a:p>
        </p:txBody>
      </p:sp>
      <p:sp>
        <p:nvSpPr>
          <p:cNvPr id="34" name="ZoneTexte 33"/>
          <p:cNvSpPr txBox="1"/>
          <p:nvPr/>
        </p:nvSpPr>
        <p:spPr>
          <a:xfrm>
            <a:off x="3860792" y="1844872"/>
            <a:ext cx="6399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/>
              <a:t>2009</a:t>
            </a:r>
            <a:endParaRPr lang="en-GB" sz="1600" b="1" dirty="0"/>
          </a:p>
        </p:txBody>
      </p:sp>
      <p:sp>
        <p:nvSpPr>
          <p:cNvPr id="35" name="ZoneTexte 34"/>
          <p:cNvSpPr txBox="1"/>
          <p:nvPr/>
        </p:nvSpPr>
        <p:spPr>
          <a:xfrm>
            <a:off x="6802392" y="1842132"/>
            <a:ext cx="6399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/>
              <a:t>2012</a:t>
            </a:r>
            <a:endParaRPr lang="en-GB" sz="1600" b="1" dirty="0"/>
          </a:p>
        </p:txBody>
      </p:sp>
      <p:sp>
        <p:nvSpPr>
          <p:cNvPr id="21" name="Oval 8"/>
          <p:cNvSpPr/>
          <p:nvPr/>
        </p:nvSpPr>
        <p:spPr>
          <a:xfrm>
            <a:off x="9784667" y="2227496"/>
            <a:ext cx="489765" cy="432048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9" name="Rectangle 18"/>
          <p:cNvSpPr/>
          <p:nvPr/>
        </p:nvSpPr>
        <p:spPr>
          <a:xfrm>
            <a:off x="4179119" y="2443520"/>
            <a:ext cx="5722510" cy="457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0" name="Oval 15"/>
          <p:cNvSpPr/>
          <p:nvPr/>
        </p:nvSpPr>
        <p:spPr>
          <a:xfrm>
            <a:off x="9823333" y="2250203"/>
            <a:ext cx="412433" cy="365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2" name="ZoneTexte 21"/>
          <p:cNvSpPr txBox="1"/>
          <p:nvPr/>
        </p:nvSpPr>
        <p:spPr>
          <a:xfrm>
            <a:off x="9340177" y="1875916"/>
            <a:ext cx="1473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/>
              <a:t>Actuellement</a:t>
            </a:r>
            <a:endParaRPr lang="en-GB" sz="1600" b="1" dirty="0"/>
          </a:p>
        </p:txBody>
      </p:sp>
      <p:sp>
        <p:nvSpPr>
          <p:cNvPr id="23" name="Subtitle 2"/>
          <p:cNvSpPr txBox="1">
            <a:spLocks/>
          </p:cNvSpPr>
          <p:nvPr/>
        </p:nvSpPr>
        <p:spPr>
          <a:xfrm>
            <a:off x="9207473" y="3017458"/>
            <a:ext cx="2304256" cy="1178211"/>
          </a:xfrm>
          <a:prstGeom prst="rect">
            <a:avLst/>
          </a:prstGeom>
        </p:spPr>
        <p:txBody>
          <a:bodyPr vert="horz" lIns="121872" tIns="60935" rIns="121872" bIns="60935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en-US" sz="1400" dirty="0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9207473" y="3017458"/>
            <a:ext cx="2304256" cy="1178211"/>
          </a:xfrm>
          <a:prstGeom prst="rect">
            <a:avLst/>
          </a:prstGeom>
        </p:spPr>
        <p:txBody>
          <a:bodyPr vert="horz" lIns="121872" tIns="60935" rIns="121872" bIns="60935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fr-FR" sz="1400" dirty="0"/>
              <a:t>Huawei investit 600 millions de dollars pour le développement de la 5G.</a:t>
            </a:r>
          </a:p>
          <a:p>
            <a:pPr lvl="0"/>
            <a:r>
              <a:rPr lang="fr-FR" sz="1400" dirty="0"/>
              <a:t>Huawei et </a:t>
            </a:r>
            <a:r>
              <a:rPr lang="fr-FR" sz="1400" dirty="0" err="1"/>
              <a:t>Leica</a:t>
            </a:r>
            <a:r>
              <a:rPr lang="fr-FR" sz="1400" dirty="0"/>
              <a:t> ont annoncé leur collaboration stratégique avec l’établissement d’une recherche conjointe et d’un centre d’innovation.</a:t>
            </a:r>
          </a:p>
          <a:p>
            <a:pPr lvl="0"/>
            <a:r>
              <a:rPr lang="fr-FR" sz="1400" dirty="0"/>
              <a:t>Huawei va consacrer 500 millions de dollars au cloud.</a:t>
            </a:r>
          </a:p>
          <a:p>
            <a:pPr lvl="0"/>
            <a:endParaRPr lang="en-US" sz="1400" dirty="0"/>
          </a:p>
        </p:txBody>
      </p:sp>
      <p:sp>
        <p:nvSpPr>
          <p:cNvPr id="25" name="Carré corné 24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18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4514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46320"/>
          </a:xfrm>
        </p:spPr>
        <p:txBody>
          <a:bodyPr>
            <a:normAutofit fontScale="92500" lnSpcReduction="10000"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Réalisé </a:t>
            </a:r>
            <a:r>
              <a:rPr lang="fr-FR" b="1" dirty="0" smtClean="0">
                <a:solidFill>
                  <a:srgbClr val="C00000"/>
                </a:solidFill>
              </a:rPr>
              <a:t>par:</a:t>
            </a:r>
            <a:endParaRPr lang="en-US" dirty="0">
              <a:solidFill>
                <a:srgbClr val="C00000"/>
              </a:solidFill>
            </a:endParaRPr>
          </a:p>
        </p:txBody>
      </p:sp>
      <p:grpSp>
        <p:nvGrpSpPr>
          <p:cNvPr id="3" name="그룹 55">
            <a:extLst>
              <a:ext uri="{FF2B5EF4-FFF2-40B4-BE49-F238E27FC236}">
                <a16:creationId xmlns:a16="http://schemas.microsoft.com/office/drawing/2014/main" id="{6A980F29-CBE4-4CC6-B8EF-0701A72A6BD7}"/>
              </a:ext>
            </a:extLst>
          </p:cNvPr>
          <p:cNvGrpSpPr/>
          <p:nvPr/>
        </p:nvGrpSpPr>
        <p:grpSpPr>
          <a:xfrm>
            <a:off x="5410155" y="1799828"/>
            <a:ext cx="1350651" cy="1350650"/>
            <a:chOff x="5410154" y="1792609"/>
            <a:chExt cx="1350651" cy="1350650"/>
          </a:xfrm>
        </p:grpSpPr>
        <p:sp>
          <p:nvSpPr>
            <p:cNvPr id="4" name="Right Triangle 3">
              <a:extLst>
                <a:ext uri="{FF2B5EF4-FFF2-40B4-BE49-F238E27FC236}">
                  <a16:creationId xmlns:a16="http://schemas.microsoft.com/office/drawing/2014/main" id="{FF12270D-0A81-4805-A046-4BB0238C0811}"/>
                </a:ext>
              </a:extLst>
            </p:cNvPr>
            <p:cNvSpPr/>
            <p:nvPr/>
          </p:nvSpPr>
          <p:spPr>
            <a:xfrm>
              <a:off x="5410154" y="1847259"/>
              <a:ext cx="1296000" cy="12960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A1DC60EA-2190-4B86-BEE4-D650E98451F1}"/>
                </a:ext>
              </a:extLst>
            </p:cNvPr>
            <p:cNvSpPr/>
            <p:nvPr/>
          </p:nvSpPr>
          <p:spPr>
            <a:xfrm rot="10800000">
              <a:off x="5464805" y="1792609"/>
              <a:ext cx="1296000" cy="1296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 dirty="0"/>
            </a:p>
          </p:txBody>
        </p:sp>
      </p:grpSp>
      <p:grpSp>
        <p:nvGrpSpPr>
          <p:cNvPr id="6" name="그룹 47">
            <a:extLst>
              <a:ext uri="{FF2B5EF4-FFF2-40B4-BE49-F238E27FC236}">
                <a16:creationId xmlns:a16="http://schemas.microsoft.com/office/drawing/2014/main" id="{5B031300-FA68-469F-9232-F8111955158A}"/>
              </a:ext>
            </a:extLst>
          </p:cNvPr>
          <p:cNvGrpSpPr/>
          <p:nvPr/>
        </p:nvGrpSpPr>
        <p:grpSpPr>
          <a:xfrm>
            <a:off x="5410155" y="3235403"/>
            <a:ext cx="1350651" cy="1350651"/>
            <a:chOff x="5410154" y="3235402"/>
            <a:chExt cx="1350651" cy="1350651"/>
          </a:xfrm>
        </p:grpSpPr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76B3A940-8AA5-47A4-83A6-EF8CB3398071}"/>
                </a:ext>
              </a:extLst>
            </p:cNvPr>
            <p:cNvSpPr/>
            <p:nvPr/>
          </p:nvSpPr>
          <p:spPr>
            <a:xfrm>
              <a:off x="5410154" y="3290053"/>
              <a:ext cx="1296000" cy="1296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4563745A-34BC-40DC-A26F-DFB2CD7AF30F}"/>
                </a:ext>
              </a:extLst>
            </p:cNvPr>
            <p:cNvSpPr/>
            <p:nvPr/>
          </p:nvSpPr>
          <p:spPr>
            <a:xfrm rot="10800000">
              <a:off x="5464805" y="3235402"/>
              <a:ext cx="1296000" cy="12960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9" name="그룹 46">
            <a:extLst>
              <a:ext uri="{FF2B5EF4-FFF2-40B4-BE49-F238E27FC236}">
                <a16:creationId xmlns:a16="http://schemas.microsoft.com/office/drawing/2014/main" id="{6EF75D01-CCBD-4E8C-92C8-B285A960F425}"/>
              </a:ext>
            </a:extLst>
          </p:cNvPr>
          <p:cNvGrpSpPr/>
          <p:nvPr/>
        </p:nvGrpSpPr>
        <p:grpSpPr>
          <a:xfrm>
            <a:off x="5403800" y="4699250"/>
            <a:ext cx="1350651" cy="1350652"/>
            <a:chOff x="5403799" y="4678196"/>
            <a:chExt cx="1350651" cy="1350652"/>
          </a:xfrm>
        </p:grpSpPr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F4294DC9-CAB2-4F5A-8C1F-24E82737FF15}"/>
                </a:ext>
              </a:extLst>
            </p:cNvPr>
            <p:cNvSpPr/>
            <p:nvPr/>
          </p:nvSpPr>
          <p:spPr>
            <a:xfrm>
              <a:off x="5403799" y="4732848"/>
              <a:ext cx="1296000" cy="12960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 dirty="0"/>
            </a:p>
          </p:txBody>
        </p:sp>
        <p:sp>
          <p:nvSpPr>
            <p:cNvPr id="11" name="Right Triangle 10">
              <a:extLst>
                <a:ext uri="{FF2B5EF4-FFF2-40B4-BE49-F238E27FC236}">
                  <a16:creationId xmlns:a16="http://schemas.microsoft.com/office/drawing/2014/main" id="{C06D59DC-444C-41CA-BBAA-49ECF7728EF7}"/>
                </a:ext>
              </a:extLst>
            </p:cNvPr>
            <p:cNvSpPr/>
            <p:nvPr/>
          </p:nvSpPr>
          <p:spPr>
            <a:xfrm rot="10800000">
              <a:off x="5458450" y="4678196"/>
              <a:ext cx="1296000" cy="1296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5400000" algn="ctr" rotWithShape="0">
                <a:srgbClr val="000000">
                  <a:alpha val="43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4EF7D6C-6BCF-41F5-A55E-2209F181FD97}"/>
              </a:ext>
            </a:extLst>
          </p:cNvPr>
          <p:cNvSpPr txBox="1"/>
          <p:nvPr/>
        </p:nvSpPr>
        <p:spPr>
          <a:xfrm>
            <a:off x="6348982" y="1524826"/>
            <a:ext cx="614563" cy="120032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cs typeface="Arial" pitchFamily="34" charset="0"/>
              </a:rPr>
              <a:t>1</a:t>
            </a:r>
            <a:endParaRPr lang="ko-KR" altLang="en-US" sz="7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D71E58-72DB-46F5-A9C0-488C5017E850}"/>
              </a:ext>
            </a:extLst>
          </p:cNvPr>
          <p:cNvSpPr txBox="1"/>
          <p:nvPr/>
        </p:nvSpPr>
        <p:spPr>
          <a:xfrm>
            <a:off x="5325432" y="2210147"/>
            <a:ext cx="614563" cy="120032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cs typeface="Arial" pitchFamily="34" charset="0"/>
              </a:rPr>
              <a:t>2</a:t>
            </a:r>
            <a:endParaRPr lang="ko-KR" altLang="en-US" sz="7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A25EC5-FD33-4805-BA17-E2AE74D449CD}"/>
              </a:ext>
            </a:extLst>
          </p:cNvPr>
          <p:cNvSpPr txBox="1"/>
          <p:nvPr/>
        </p:nvSpPr>
        <p:spPr>
          <a:xfrm>
            <a:off x="6237153" y="2973902"/>
            <a:ext cx="614563" cy="120032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cs typeface="Arial" pitchFamily="34" charset="0"/>
              </a:rPr>
              <a:t>3</a:t>
            </a:r>
            <a:endParaRPr lang="ko-KR" altLang="en-US" sz="7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FA369B-5E89-4369-AE80-CD8C39725044}"/>
              </a:ext>
            </a:extLst>
          </p:cNvPr>
          <p:cNvSpPr txBox="1"/>
          <p:nvPr/>
        </p:nvSpPr>
        <p:spPr>
          <a:xfrm>
            <a:off x="5330893" y="3670604"/>
            <a:ext cx="614563" cy="120032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cs typeface="Arial" pitchFamily="34" charset="0"/>
              </a:rPr>
              <a:t>4</a:t>
            </a:r>
            <a:endParaRPr lang="ko-KR" altLang="en-US" sz="7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BFFC8C-E4BE-44D1-B1C4-76463471CA96}"/>
              </a:ext>
            </a:extLst>
          </p:cNvPr>
          <p:cNvSpPr txBox="1"/>
          <p:nvPr/>
        </p:nvSpPr>
        <p:spPr>
          <a:xfrm>
            <a:off x="6246475" y="4400142"/>
            <a:ext cx="614563" cy="120032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cs typeface="Arial" pitchFamily="34" charset="0"/>
              </a:rPr>
              <a:t>5</a:t>
            </a:r>
            <a:endParaRPr lang="ko-KR" altLang="en-US" sz="7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9E6819-65D1-4D04-B8DE-FC50E1CE950A}"/>
              </a:ext>
            </a:extLst>
          </p:cNvPr>
          <p:cNvSpPr txBox="1"/>
          <p:nvPr/>
        </p:nvSpPr>
        <p:spPr>
          <a:xfrm>
            <a:off x="5310161" y="5095186"/>
            <a:ext cx="614563" cy="120032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cs typeface="Arial" pitchFamily="34" charset="0"/>
              </a:rPr>
              <a:t>6</a:t>
            </a:r>
            <a:endParaRPr lang="ko-KR" altLang="en-US" sz="7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2423E4-46E8-4EC6-8149-2397AA44B5B6}"/>
              </a:ext>
            </a:extLst>
          </p:cNvPr>
          <p:cNvSpPr txBox="1"/>
          <p:nvPr/>
        </p:nvSpPr>
        <p:spPr>
          <a:xfrm>
            <a:off x="1400805" y="4846427"/>
            <a:ext cx="3664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altLang="ko-KR" sz="3200" b="1" dirty="0" err="1" smtClean="0">
                <a:solidFill>
                  <a:srgbClr val="4A5D62"/>
                </a:solidFill>
                <a:cs typeface="Arial" pitchFamily="34" charset="0"/>
              </a:rPr>
              <a:t>Dorsaf</a:t>
            </a:r>
            <a:r>
              <a:rPr lang="fr-FR" altLang="ko-KR" sz="3200" b="1" dirty="0" smtClean="0">
                <a:solidFill>
                  <a:srgbClr val="4A5D62"/>
                </a:solidFill>
                <a:cs typeface="Arial" pitchFamily="34" charset="0"/>
              </a:rPr>
              <a:t> </a:t>
            </a:r>
            <a:r>
              <a:rPr lang="fr-FR" altLang="ko-KR" sz="3200" b="1" dirty="0" err="1" smtClean="0">
                <a:solidFill>
                  <a:srgbClr val="4A5D62"/>
                </a:solidFill>
                <a:cs typeface="Arial" pitchFamily="34" charset="0"/>
              </a:rPr>
              <a:t>Blarghji</a:t>
            </a:r>
            <a:endParaRPr lang="ko-KR" altLang="en-US" sz="3200" b="1" dirty="0">
              <a:solidFill>
                <a:srgbClr val="4A5D62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33D727-7D52-4B49-AC85-7649CE3BB695}"/>
              </a:ext>
            </a:extLst>
          </p:cNvPr>
          <p:cNvSpPr txBox="1"/>
          <p:nvPr/>
        </p:nvSpPr>
        <p:spPr>
          <a:xfrm>
            <a:off x="1400805" y="3376393"/>
            <a:ext cx="3664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 dirty="0" smtClean="0">
                <a:solidFill>
                  <a:srgbClr val="9CCCD2"/>
                </a:solidFill>
                <a:cs typeface="Arial" pitchFamily="34" charset="0"/>
              </a:rPr>
              <a:t>Ines </a:t>
            </a:r>
            <a:r>
              <a:rPr lang="en-US" altLang="ko-KR" sz="3200" b="1" dirty="0" err="1" smtClean="0">
                <a:solidFill>
                  <a:srgbClr val="9CCCD2"/>
                </a:solidFill>
                <a:cs typeface="Arial" pitchFamily="34" charset="0"/>
              </a:rPr>
              <a:t>Lachiheb</a:t>
            </a:r>
            <a:endParaRPr lang="ko-KR" altLang="en-US" sz="3200" b="1" dirty="0">
              <a:solidFill>
                <a:srgbClr val="9CCCD2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E4E345B-8FD2-4F2F-B16B-39EC4A0955D6}"/>
              </a:ext>
            </a:extLst>
          </p:cNvPr>
          <p:cNvSpPr txBox="1"/>
          <p:nvPr/>
        </p:nvSpPr>
        <p:spPr>
          <a:xfrm>
            <a:off x="1400805" y="1906359"/>
            <a:ext cx="36645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altLang="ko-KR" sz="3200" b="1" dirty="0" err="1" smtClean="0">
                <a:solidFill>
                  <a:srgbClr val="4A5D62"/>
                </a:solidFill>
                <a:cs typeface="Arial" pitchFamily="34" charset="0"/>
              </a:rPr>
              <a:t>Takwa</a:t>
            </a:r>
            <a:r>
              <a:rPr lang="fr-FR" altLang="ko-KR" sz="3200" b="1" dirty="0" smtClean="0">
                <a:solidFill>
                  <a:srgbClr val="4A5D62"/>
                </a:solidFill>
                <a:cs typeface="Arial" pitchFamily="34" charset="0"/>
              </a:rPr>
              <a:t> </a:t>
            </a:r>
            <a:r>
              <a:rPr lang="fr-FR" altLang="ko-KR" sz="3200" b="1" dirty="0" err="1" smtClean="0">
                <a:solidFill>
                  <a:srgbClr val="4A5D62"/>
                </a:solidFill>
                <a:cs typeface="Arial" pitchFamily="34" charset="0"/>
              </a:rPr>
              <a:t>Zayene</a:t>
            </a:r>
            <a:endParaRPr lang="ko-KR" altLang="en-US" sz="3200" b="1" dirty="0">
              <a:solidFill>
                <a:srgbClr val="4A5D62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DBBBEB3-6AD9-4ED4-9E7A-2F20CBD7D0CA}"/>
              </a:ext>
            </a:extLst>
          </p:cNvPr>
          <p:cNvSpPr txBox="1"/>
          <p:nvPr/>
        </p:nvSpPr>
        <p:spPr>
          <a:xfrm>
            <a:off x="7040653" y="1906359"/>
            <a:ext cx="36902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 smtClean="0">
                <a:solidFill>
                  <a:srgbClr val="9CCCD2"/>
                </a:solidFill>
                <a:cs typeface="Arial" pitchFamily="34" charset="0"/>
              </a:rPr>
              <a:t>Ichrak</a:t>
            </a:r>
            <a:r>
              <a:rPr lang="en-US" altLang="ko-KR" sz="3200" b="1" dirty="0" smtClean="0">
                <a:solidFill>
                  <a:srgbClr val="9CCCD2"/>
                </a:solidFill>
                <a:cs typeface="Arial" pitchFamily="34" charset="0"/>
              </a:rPr>
              <a:t> </a:t>
            </a:r>
            <a:r>
              <a:rPr lang="en-US" altLang="ko-KR" sz="3200" b="1" dirty="0" err="1">
                <a:solidFill>
                  <a:srgbClr val="9CCCD2"/>
                </a:solidFill>
                <a:cs typeface="Arial" pitchFamily="34" charset="0"/>
              </a:rPr>
              <a:t>Salhi</a:t>
            </a:r>
            <a:endParaRPr lang="ko-KR" altLang="en-US" sz="3200" b="1" dirty="0">
              <a:solidFill>
                <a:srgbClr val="9CCCD2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2C3FA0-856D-4C53-A7AC-D96A94EB25FA}"/>
              </a:ext>
            </a:extLst>
          </p:cNvPr>
          <p:cNvSpPr txBox="1"/>
          <p:nvPr/>
        </p:nvSpPr>
        <p:spPr>
          <a:xfrm>
            <a:off x="7040653" y="3376393"/>
            <a:ext cx="36902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ko-KR" sz="3200" b="1" dirty="0" err="1" smtClean="0">
                <a:solidFill>
                  <a:srgbClr val="4A7886"/>
                </a:solidFill>
                <a:cs typeface="Arial" pitchFamily="34" charset="0"/>
              </a:rPr>
              <a:t>Hiba</a:t>
            </a:r>
            <a:r>
              <a:rPr lang="fr-FR" altLang="ko-KR" sz="3200" b="1" dirty="0" smtClean="0">
                <a:solidFill>
                  <a:srgbClr val="4A7886"/>
                </a:solidFill>
                <a:cs typeface="Arial" pitchFamily="34" charset="0"/>
              </a:rPr>
              <a:t> </a:t>
            </a:r>
            <a:r>
              <a:rPr lang="fr-FR" altLang="ko-KR" sz="3200" b="1" dirty="0" err="1">
                <a:solidFill>
                  <a:srgbClr val="4A7886"/>
                </a:solidFill>
                <a:cs typeface="Arial" pitchFamily="34" charset="0"/>
              </a:rPr>
              <a:t>T</a:t>
            </a:r>
            <a:r>
              <a:rPr lang="fr-FR" altLang="ko-KR" sz="3200" b="1" dirty="0" err="1" smtClean="0">
                <a:solidFill>
                  <a:srgbClr val="4A7886"/>
                </a:solidFill>
                <a:cs typeface="Arial" pitchFamily="34" charset="0"/>
              </a:rPr>
              <a:t>arkhani</a:t>
            </a:r>
            <a:endParaRPr lang="ko-KR" altLang="en-US" sz="3200" b="1" dirty="0">
              <a:solidFill>
                <a:srgbClr val="4A7886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7B93A7-429F-4606-B54B-FA9F87B8C091}"/>
              </a:ext>
            </a:extLst>
          </p:cNvPr>
          <p:cNvSpPr txBox="1"/>
          <p:nvPr/>
        </p:nvSpPr>
        <p:spPr>
          <a:xfrm>
            <a:off x="7040653" y="4846427"/>
            <a:ext cx="36902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ko-KR" sz="3200" b="1" dirty="0" smtClean="0">
                <a:solidFill>
                  <a:srgbClr val="9CCCD2"/>
                </a:solidFill>
                <a:cs typeface="Arial" pitchFamily="34" charset="0"/>
              </a:rPr>
              <a:t>Walid Ben Othman</a:t>
            </a:r>
            <a:endParaRPr lang="ko-KR" altLang="en-US" sz="3200" b="1" dirty="0">
              <a:solidFill>
                <a:srgbClr val="9CCCD2"/>
              </a:solidFill>
              <a:cs typeface="Arial" pitchFamily="34" charset="0"/>
            </a:endParaRPr>
          </a:p>
        </p:txBody>
      </p:sp>
      <p:sp>
        <p:nvSpPr>
          <p:cNvPr id="18" name="Carré corné 17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9326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867178" y="3613790"/>
            <a:ext cx="10457644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r-FR" altLang="ko-KR" sz="6600" dirty="0" smtClean="0">
                <a:solidFill>
                  <a:schemeClr val="bg1"/>
                </a:solidFill>
                <a:cs typeface="Arial" pitchFamily="34" charset="0"/>
              </a:rPr>
              <a:t>Conclusion</a:t>
            </a:r>
            <a:endParaRPr lang="ko-KR" altLang="en-US" sz="66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303" y="1279163"/>
            <a:ext cx="2173394" cy="2207892"/>
          </a:xfrm>
          <a:prstGeom prst="rect">
            <a:avLst/>
          </a:prstGeom>
        </p:spPr>
      </p:pic>
      <p:sp>
        <p:nvSpPr>
          <p:cNvPr id="9" name="Carré corné 8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latin typeface="+mj-lt"/>
              </a:rPr>
              <a:t>19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9396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210425" y="2916646"/>
            <a:ext cx="4981575" cy="18980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altLang="ko-KR" sz="5867" dirty="0" smtClean="0">
                <a:solidFill>
                  <a:schemeClr val="bg1"/>
                </a:solidFill>
                <a:cs typeface="Arial" pitchFamily="34" charset="0"/>
              </a:rPr>
              <a:t>Merci pour votre attention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462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A2D45-FE71-45F3-BC5E-44FEBBFAC98A}"/>
              </a:ext>
            </a:extLst>
          </p:cNvPr>
          <p:cNvGrpSpPr/>
          <p:nvPr/>
        </p:nvGrpSpPr>
        <p:grpSpPr>
          <a:xfrm>
            <a:off x="5855197" y="1815304"/>
            <a:ext cx="5745010" cy="4344630"/>
            <a:chOff x="5885014" y="654503"/>
            <a:chExt cx="5745010" cy="434463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256C016-2CE9-4A41-AAAD-479E0F70132F}"/>
                </a:ext>
              </a:extLst>
            </p:cNvPr>
            <p:cNvSpPr txBox="1"/>
            <p:nvPr/>
          </p:nvSpPr>
          <p:spPr>
            <a:xfrm>
              <a:off x="6923203" y="654503"/>
              <a:ext cx="4706821" cy="92333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 err="1" smtClean="0">
                  <a:solidFill>
                    <a:schemeClr val="bg1"/>
                  </a:solidFill>
                  <a:cs typeface="Arial" pitchFamily="34" charset="0"/>
                </a:rPr>
                <a:t>Présentation</a:t>
              </a:r>
              <a:r>
                <a:rPr lang="en-US" altLang="ko-KR" sz="2700" b="1" dirty="0" smtClean="0">
                  <a:solidFill>
                    <a:schemeClr val="bg1"/>
                  </a:solidFill>
                  <a:cs typeface="Arial" pitchFamily="34" charset="0"/>
                </a:rPr>
                <a:t> de </a:t>
              </a:r>
              <a:r>
                <a:rPr lang="en-US" altLang="ko-KR" sz="2700" b="1" dirty="0" err="1" smtClean="0">
                  <a:solidFill>
                    <a:schemeClr val="bg1"/>
                  </a:solidFill>
                  <a:cs typeface="Arial" pitchFamily="34" charset="0"/>
                </a:rPr>
                <a:t>l’entreprise</a:t>
              </a:r>
              <a:r>
                <a:rPr lang="en-US" altLang="ko-KR" sz="2700" b="1" dirty="0" smtClean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8954F2-9FF7-439F-AEAB-75F9457D5B63}"/>
                </a:ext>
              </a:extLst>
            </p:cNvPr>
            <p:cNvSpPr txBox="1"/>
            <p:nvPr/>
          </p:nvSpPr>
          <p:spPr>
            <a:xfrm>
              <a:off x="5885014" y="654503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86944A9-8317-4701-8923-95546EBC6A81}"/>
                </a:ext>
              </a:extLst>
            </p:cNvPr>
            <p:cNvSpPr txBox="1"/>
            <p:nvPr/>
          </p:nvSpPr>
          <p:spPr>
            <a:xfrm>
              <a:off x="6903916" y="1991733"/>
              <a:ext cx="4706821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fr-FR" altLang="ko-KR" sz="2700" b="1" dirty="0">
                  <a:solidFill>
                    <a:schemeClr val="bg1"/>
                  </a:solidFill>
                  <a:cs typeface="Arial" pitchFamily="34" charset="0"/>
                </a:rPr>
                <a:t>Classification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A42029-48EF-40B7-A20B-9D05D2DD248A}"/>
                </a:ext>
              </a:extLst>
            </p:cNvPr>
            <p:cNvSpPr txBox="1"/>
            <p:nvPr/>
          </p:nvSpPr>
          <p:spPr>
            <a:xfrm>
              <a:off x="5885014" y="182571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88DC5F-7B11-4BFE-A62A-1B2C2273B5B4}"/>
                </a:ext>
              </a:extLst>
            </p:cNvPr>
            <p:cNvSpPr txBox="1"/>
            <p:nvPr/>
          </p:nvSpPr>
          <p:spPr>
            <a:xfrm>
              <a:off x="6903916" y="3109615"/>
              <a:ext cx="4706821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fr-FR" altLang="ko-KR" sz="2700" b="1" dirty="0">
                  <a:solidFill>
                    <a:schemeClr val="bg1"/>
                  </a:solidFill>
                  <a:cs typeface="Arial" pitchFamily="34" charset="0"/>
                </a:rPr>
                <a:t>Les finalités 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212152-D2D8-461E-8E4F-7D4F53482A03}"/>
                </a:ext>
              </a:extLst>
            </p:cNvPr>
            <p:cNvSpPr txBox="1"/>
            <p:nvPr/>
          </p:nvSpPr>
          <p:spPr>
            <a:xfrm>
              <a:off x="5885014" y="2996925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4F95DDF-9AF8-4AF7-867B-79BCE192BEEE}"/>
                </a:ext>
              </a:extLst>
            </p:cNvPr>
            <p:cNvSpPr txBox="1"/>
            <p:nvPr/>
          </p:nvSpPr>
          <p:spPr>
            <a:xfrm>
              <a:off x="6903916" y="4329718"/>
              <a:ext cx="4706821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fr-FR" altLang="ko-KR" sz="2700" b="1" dirty="0">
                  <a:solidFill>
                    <a:schemeClr val="bg1"/>
                  </a:solidFill>
                  <a:cs typeface="Arial" pitchFamily="34" charset="0"/>
                </a:rPr>
                <a:t>Les fonctions 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4A60E4-672D-45B2-B6C9-4CCEC944A519}"/>
                </a:ext>
              </a:extLst>
            </p:cNvPr>
            <p:cNvSpPr txBox="1"/>
            <p:nvPr/>
          </p:nvSpPr>
          <p:spPr>
            <a:xfrm>
              <a:off x="5885014" y="416813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5855197" y="478074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altLang="ko-KR" sz="5400" dirty="0" smtClean="0">
                <a:solidFill>
                  <a:srgbClr val="C00000"/>
                </a:solidFill>
                <a:cs typeface="Arial" pitchFamily="34" charset="0"/>
              </a:rPr>
              <a:t>Plan</a:t>
            </a:r>
            <a:r>
              <a:rPr lang="fr-FR" altLang="ko-KR" sz="5400" dirty="0" smtClean="0">
                <a:solidFill>
                  <a:srgbClr val="D3737E"/>
                </a:solidFill>
                <a:cs typeface="Arial" pitchFamily="34" charset="0"/>
              </a:rPr>
              <a:t> </a:t>
            </a:r>
            <a:endParaRPr lang="ko-KR" altLang="en-US" sz="5400" dirty="0">
              <a:solidFill>
                <a:srgbClr val="D3737E"/>
              </a:solidFill>
              <a:cs typeface="Arial" pitchFamily="34" charset="0"/>
            </a:endParaRPr>
          </a:p>
        </p:txBody>
      </p:sp>
      <p:sp>
        <p:nvSpPr>
          <p:cNvPr id="12" name="Carré corné 11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+mj-lt"/>
              </a:rPr>
              <a:t>2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867178" y="3613790"/>
            <a:ext cx="10457644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r-FR" altLang="ko-KR" sz="6600" dirty="0">
                <a:solidFill>
                  <a:schemeClr val="bg1"/>
                </a:solidFill>
                <a:cs typeface="Arial" pitchFamily="34" charset="0"/>
              </a:rPr>
              <a:t>I</a:t>
            </a:r>
            <a:r>
              <a:rPr lang="fr-FR" altLang="ko-KR" sz="6600" dirty="0" smtClean="0">
                <a:solidFill>
                  <a:schemeClr val="bg1"/>
                </a:solidFill>
                <a:cs typeface="Arial" pitchFamily="34" charset="0"/>
              </a:rPr>
              <a:t>ntroduction</a:t>
            </a:r>
            <a:endParaRPr lang="ko-KR" altLang="en-US" sz="6600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303" y="1279163"/>
            <a:ext cx="2173394" cy="2207892"/>
          </a:xfrm>
          <a:prstGeom prst="rect">
            <a:avLst/>
          </a:prstGeom>
        </p:spPr>
      </p:pic>
      <p:sp>
        <p:nvSpPr>
          <p:cNvPr id="9" name="Carré corné 8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+mj-lt"/>
              </a:rPr>
              <a:t>3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08994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7BD0BC-A945-4CC7-9585-5FEA6C57A4BD}"/>
              </a:ext>
            </a:extLst>
          </p:cNvPr>
          <p:cNvSpPr txBox="1"/>
          <p:nvPr/>
        </p:nvSpPr>
        <p:spPr>
          <a:xfrm>
            <a:off x="2846230" y="369332"/>
            <a:ext cx="8708389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800" b="1" dirty="0" err="1" smtClean="0"/>
              <a:t>Présentation</a:t>
            </a:r>
            <a:r>
              <a:rPr lang="en-US" sz="4800" b="1" dirty="0" smtClean="0"/>
              <a:t> de </a:t>
            </a:r>
            <a:r>
              <a:rPr lang="en-US" sz="4800" b="1" dirty="0" smtClean="0">
                <a:solidFill>
                  <a:srgbClr val="D5151C"/>
                </a:solidFill>
              </a:rPr>
              <a:t>HUAWEI</a:t>
            </a:r>
            <a:endParaRPr lang="en-US" sz="4800" b="1" dirty="0">
              <a:solidFill>
                <a:srgbClr val="D5151C"/>
              </a:solidFill>
            </a:endParaRPr>
          </a:p>
          <a:p>
            <a:endParaRPr lang="en-US" altLang="ko-KR" sz="48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2BDC42-E2D0-48E4-BEDF-91BA3D5F8731}"/>
              </a:ext>
            </a:extLst>
          </p:cNvPr>
          <p:cNvSpPr txBox="1"/>
          <p:nvPr/>
        </p:nvSpPr>
        <p:spPr>
          <a:xfrm>
            <a:off x="5847482" y="3872340"/>
            <a:ext cx="5701048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fontAlgn="base"/>
            <a:r>
              <a:rPr lang="fr-FR" b="1" dirty="0" smtClean="0"/>
              <a:t>Date </a:t>
            </a:r>
            <a:r>
              <a:rPr lang="fr-FR" b="1" dirty="0"/>
              <a:t>de création :</a:t>
            </a:r>
            <a:r>
              <a:rPr lang="fr-FR" dirty="0"/>
              <a:t>  </a:t>
            </a:r>
            <a:r>
              <a:rPr lang="fr-FR" dirty="0" smtClean="0"/>
              <a:t>1987</a:t>
            </a:r>
          </a:p>
          <a:p>
            <a:pPr fontAlgn="base"/>
            <a:r>
              <a:rPr lang="fr-FR" b="1" dirty="0" smtClean="0"/>
              <a:t>Fondateurs </a:t>
            </a:r>
            <a:r>
              <a:rPr lang="fr-FR" b="1" dirty="0"/>
              <a:t>:</a:t>
            </a:r>
            <a:r>
              <a:rPr lang="fr-FR" dirty="0"/>
              <a:t>  </a:t>
            </a:r>
            <a:r>
              <a:rPr lang="fr-FR" dirty="0" err="1"/>
              <a:t>Ren</a:t>
            </a:r>
            <a:r>
              <a:rPr lang="fr-FR" dirty="0"/>
              <a:t> </a:t>
            </a:r>
            <a:r>
              <a:rPr lang="fr-FR" dirty="0" err="1" smtClean="0"/>
              <a:t>Zhengfei</a:t>
            </a:r>
            <a:endParaRPr lang="fr-FR" dirty="0" smtClean="0"/>
          </a:p>
          <a:p>
            <a:pPr fontAlgn="base"/>
            <a:r>
              <a:rPr lang="fr-FR" b="1" dirty="0" smtClean="0"/>
              <a:t>Siège </a:t>
            </a:r>
            <a:r>
              <a:rPr lang="fr-FR" b="1" dirty="0"/>
              <a:t>social </a:t>
            </a:r>
            <a:r>
              <a:rPr lang="fr-FR" b="1" dirty="0" smtClean="0"/>
              <a:t>:</a:t>
            </a:r>
            <a:r>
              <a:rPr lang="fr-FR" dirty="0"/>
              <a:t>  </a:t>
            </a:r>
            <a:r>
              <a:rPr lang="fr-FR" dirty="0" smtClean="0"/>
              <a:t>Shenzhen en</a:t>
            </a:r>
            <a:r>
              <a:rPr lang="fr-FR" dirty="0"/>
              <a:t> Chine</a:t>
            </a:r>
          </a:p>
          <a:p>
            <a:pPr fontAlgn="base"/>
            <a:endParaRPr lang="ko-KR" altLang="en-US" dirty="0">
              <a:solidFill>
                <a:schemeClr val="tx1"/>
              </a:solidFill>
              <a:cs typeface="Arial" pitchFamily="34" charset="0"/>
            </a:endParaRPr>
          </a:p>
        </p:txBody>
      </p:sp>
      <p:pic>
        <p:nvPicPr>
          <p:cNvPr id="2" name="Espace réservé pour une image 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7" r="14987"/>
          <a:stretch>
            <a:fillRect/>
          </a:stretch>
        </p:blipFill>
        <p:spPr>
          <a:xfrm>
            <a:off x="0" y="1108953"/>
            <a:ext cx="7960468" cy="5749047"/>
          </a:xfrm>
        </p:spPr>
      </p:pic>
      <p:sp>
        <p:nvSpPr>
          <p:cNvPr id="3" name="ZoneTexte 2"/>
          <p:cNvSpPr txBox="1"/>
          <p:nvPr/>
        </p:nvSpPr>
        <p:spPr>
          <a:xfrm>
            <a:off x="3352801" y="1544051"/>
            <a:ext cx="548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fr-FR" b="1" dirty="0"/>
              <a:t>HUAWEI Inc. :</a:t>
            </a:r>
            <a:r>
              <a:rPr lang="fr-FR" dirty="0"/>
              <a:t> entreprise chinoise dans le secteur des technologies de l’information et de la communication (TIC)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4510811" y="2661988"/>
            <a:ext cx="548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fr-FR" b="1" dirty="0"/>
              <a:t>Production et commercialisation:</a:t>
            </a:r>
            <a:r>
              <a:rPr lang="fr-FR" dirty="0"/>
              <a:t> constructeur mondial de smartphones et elle offre  fourniture de réseaux de télécommunication 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7360352" y="5181598"/>
            <a:ext cx="3765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Chiffre d’affaires annuel :</a:t>
            </a:r>
            <a:r>
              <a:rPr lang="fr-FR" dirty="0"/>
              <a:t> En 2018, le chiffre d'affaires est estimé à 93,5 milliards d'euros.</a:t>
            </a:r>
          </a:p>
          <a:p>
            <a:endParaRPr lang="fr-FR" dirty="0"/>
          </a:p>
        </p:txBody>
      </p:sp>
      <p:sp>
        <p:nvSpPr>
          <p:cNvPr id="9" name="Carré corné 8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+mj-lt"/>
              </a:rPr>
              <a:t>4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84193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Classification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E5A1297-0287-4590-9FB9-7F3A631EACA2}"/>
              </a:ext>
            </a:extLst>
          </p:cNvPr>
          <p:cNvSpPr/>
          <p:nvPr/>
        </p:nvSpPr>
        <p:spPr>
          <a:xfrm rot="18900000">
            <a:off x="2722644" y="4919532"/>
            <a:ext cx="432048" cy="4320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6DEDF2E-9E6C-4F21-A453-CDC23AA147B3}"/>
              </a:ext>
            </a:extLst>
          </p:cNvPr>
          <p:cNvSpPr/>
          <p:nvPr/>
        </p:nvSpPr>
        <p:spPr>
          <a:xfrm rot="18900000">
            <a:off x="5013342" y="4919532"/>
            <a:ext cx="432048" cy="432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A15BF5D-805B-42FC-B94C-AE963FB34467}"/>
              </a:ext>
            </a:extLst>
          </p:cNvPr>
          <p:cNvSpPr/>
          <p:nvPr/>
        </p:nvSpPr>
        <p:spPr>
          <a:xfrm rot="18900000">
            <a:off x="7304040" y="4919532"/>
            <a:ext cx="432048" cy="432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B610108-9811-4D95-9C85-158323661C89}"/>
              </a:ext>
            </a:extLst>
          </p:cNvPr>
          <p:cNvSpPr/>
          <p:nvPr/>
        </p:nvSpPr>
        <p:spPr>
          <a:xfrm rot="18900000">
            <a:off x="9594738" y="4919532"/>
            <a:ext cx="432048" cy="432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Rounded Rectangle 51">
            <a:extLst>
              <a:ext uri="{FF2B5EF4-FFF2-40B4-BE49-F238E27FC236}">
                <a16:creationId xmlns:a16="http://schemas.microsoft.com/office/drawing/2014/main" id="{8F5BA0AF-A72E-4256-BE4D-8FBDB152EE59}"/>
              </a:ext>
            </a:extLst>
          </p:cNvPr>
          <p:cNvSpPr/>
          <p:nvPr/>
        </p:nvSpPr>
        <p:spPr>
          <a:xfrm>
            <a:off x="2917509" y="4262233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BC624F9-EC82-4A3D-932A-A0D751699EEA}"/>
              </a:ext>
            </a:extLst>
          </p:cNvPr>
          <p:cNvGrpSpPr/>
          <p:nvPr/>
        </p:nvGrpSpPr>
        <p:grpSpPr>
          <a:xfrm>
            <a:off x="3004606" y="2570733"/>
            <a:ext cx="1607390" cy="523220"/>
            <a:chOff x="1704484" y="1766707"/>
            <a:chExt cx="1038452" cy="52322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94B8375-83D4-4464-8546-55C67D53BC14}"/>
                </a:ext>
              </a:extLst>
            </p:cNvPr>
            <p:cNvSpPr txBox="1"/>
            <p:nvPr/>
          </p:nvSpPr>
          <p:spPr>
            <a:xfrm>
              <a:off x="1724504" y="2012928"/>
              <a:ext cx="10184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1F69C21-29A0-4CB2-848C-4FE19C8DDB3C}"/>
                </a:ext>
              </a:extLst>
            </p:cNvPr>
            <p:cNvSpPr txBox="1"/>
            <p:nvPr/>
          </p:nvSpPr>
          <p:spPr>
            <a:xfrm>
              <a:off x="1704484" y="1766707"/>
              <a:ext cx="102384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fr-FR" sz="1400" b="1" u="sng" dirty="0">
                  <a:solidFill>
                    <a:srgbClr val="4A5D62"/>
                  </a:solidFill>
                </a:rPr>
                <a:t>Juridique</a:t>
              </a:r>
              <a:endParaRPr lang="ko-KR" altLang="en-US" sz="1400" b="1" dirty="0">
                <a:solidFill>
                  <a:srgbClr val="4A5D62"/>
                </a:solidFill>
                <a:cs typeface="Arial" pitchFamily="34" charset="0"/>
              </a:endParaRPr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945E63C-3072-4DFA-BA98-CBEE79C550C3}"/>
              </a:ext>
            </a:extLst>
          </p:cNvPr>
          <p:cNvCxnSpPr/>
          <p:nvPr/>
        </p:nvCxnSpPr>
        <p:spPr>
          <a:xfrm>
            <a:off x="2917510" y="2537197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52">
            <a:extLst>
              <a:ext uri="{FF2B5EF4-FFF2-40B4-BE49-F238E27FC236}">
                <a16:creationId xmlns:a16="http://schemas.microsoft.com/office/drawing/2014/main" id="{836CD8EE-67E0-426F-87B1-1CEC08693D16}"/>
              </a:ext>
            </a:extLst>
          </p:cNvPr>
          <p:cNvSpPr/>
          <p:nvPr/>
        </p:nvSpPr>
        <p:spPr>
          <a:xfrm>
            <a:off x="5203884" y="4059898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F29E345-1DCA-4195-AC2B-0A0D78AEA7F9}"/>
              </a:ext>
            </a:extLst>
          </p:cNvPr>
          <p:cNvGrpSpPr/>
          <p:nvPr/>
        </p:nvGrpSpPr>
        <p:grpSpPr>
          <a:xfrm>
            <a:off x="5290981" y="2374952"/>
            <a:ext cx="1607390" cy="892552"/>
            <a:chOff x="1704484" y="1766707"/>
            <a:chExt cx="1038452" cy="89255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2C55FB7-65A7-49E5-8854-514B42525A3F}"/>
                </a:ext>
              </a:extLst>
            </p:cNvPr>
            <p:cNvSpPr txBox="1"/>
            <p:nvPr/>
          </p:nvSpPr>
          <p:spPr>
            <a:xfrm>
              <a:off x="1724504" y="2012928"/>
              <a:ext cx="10184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Groupe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d’entreprises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(180 000 </a:t>
              </a:r>
              <a:r>
                <a:rPr lang="en-US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salariés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)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3DB14B2-14C0-4113-87EB-B56BA0672E06}"/>
                </a:ext>
              </a:extLst>
            </p:cNvPr>
            <p:cNvSpPr txBox="1"/>
            <p:nvPr/>
          </p:nvSpPr>
          <p:spPr>
            <a:xfrm>
              <a:off x="1704484" y="1766707"/>
              <a:ext cx="102384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fr-FR" sz="1400" b="1" u="sng" dirty="0">
                  <a:solidFill>
                    <a:srgbClr val="4A7886"/>
                  </a:solidFill>
                </a:rPr>
                <a:t>Dimensionnel</a:t>
              </a:r>
              <a:endParaRPr lang="ko-KR" altLang="en-US" sz="1400" b="1" dirty="0">
                <a:solidFill>
                  <a:srgbClr val="4A7886"/>
                </a:solidFill>
                <a:cs typeface="Arial" pitchFamily="34" charset="0"/>
              </a:endParaRPr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6314678-9DF4-48F2-8A24-A4D7A50D3AE0}"/>
              </a:ext>
            </a:extLst>
          </p:cNvPr>
          <p:cNvCxnSpPr/>
          <p:nvPr/>
        </p:nvCxnSpPr>
        <p:spPr>
          <a:xfrm>
            <a:off x="5203885" y="2336116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53">
            <a:extLst>
              <a:ext uri="{FF2B5EF4-FFF2-40B4-BE49-F238E27FC236}">
                <a16:creationId xmlns:a16="http://schemas.microsoft.com/office/drawing/2014/main" id="{40B45065-DEAA-44FA-BF2B-442E31E2AB1B}"/>
              </a:ext>
            </a:extLst>
          </p:cNvPr>
          <p:cNvSpPr/>
          <p:nvPr/>
        </p:nvSpPr>
        <p:spPr>
          <a:xfrm>
            <a:off x="7490259" y="3854419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E891F37-9056-45DE-8417-329E771A3C7E}"/>
              </a:ext>
            </a:extLst>
          </p:cNvPr>
          <p:cNvGrpSpPr/>
          <p:nvPr/>
        </p:nvGrpSpPr>
        <p:grpSpPr>
          <a:xfrm>
            <a:off x="7567345" y="2186837"/>
            <a:ext cx="1607390" cy="535342"/>
            <a:chOff x="1704484" y="1754585"/>
            <a:chExt cx="1038452" cy="535342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55FA7FF-3EC2-4FFF-BDD0-1F77974A36BF}"/>
                </a:ext>
              </a:extLst>
            </p:cNvPr>
            <p:cNvSpPr txBox="1"/>
            <p:nvPr/>
          </p:nvSpPr>
          <p:spPr>
            <a:xfrm>
              <a:off x="1724504" y="2012928"/>
              <a:ext cx="10184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Ntic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457FA7F-9CAD-4D59-9ACA-C35846779648}"/>
                </a:ext>
              </a:extLst>
            </p:cNvPr>
            <p:cNvSpPr txBox="1"/>
            <p:nvPr/>
          </p:nvSpPr>
          <p:spPr>
            <a:xfrm>
              <a:off x="1704484" y="1754585"/>
              <a:ext cx="102384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fr-FR" altLang="ko-KR" sz="1400" b="1" u="sng" dirty="0" smtClean="0">
                  <a:solidFill>
                    <a:srgbClr val="88BABE"/>
                  </a:solidFill>
                </a:rPr>
                <a:t>Sectoriel</a:t>
              </a:r>
              <a:endParaRPr lang="ko-KR" altLang="en-US" sz="1400" b="1" dirty="0">
                <a:solidFill>
                  <a:srgbClr val="88BABE"/>
                </a:solidFill>
                <a:cs typeface="Arial" pitchFamily="34" charset="0"/>
              </a:endParaRP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8110DDC-E9A4-4561-A4A9-DF8A1B8259D4}"/>
              </a:ext>
            </a:extLst>
          </p:cNvPr>
          <p:cNvCxnSpPr/>
          <p:nvPr/>
        </p:nvCxnSpPr>
        <p:spPr>
          <a:xfrm>
            <a:off x="7490260" y="2131887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rré corné 21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+mj-lt"/>
              </a:rPr>
              <a:t>5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5714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73031" y="1031588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err="1" smtClean="0">
                <a:solidFill>
                  <a:srgbClr val="C00000"/>
                </a:solidFill>
              </a:rPr>
              <a:t>Finalités</a:t>
            </a:r>
            <a:r>
              <a:rPr lang="en-US" b="1" dirty="0" smtClean="0"/>
              <a:t> </a:t>
            </a:r>
            <a:endParaRPr lang="en-US" b="1" dirty="0"/>
          </a:p>
        </p:txBody>
      </p:sp>
      <p:grpSp>
        <p:nvGrpSpPr>
          <p:cNvPr id="24" name="그룹 2">
            <a:extLst>
              <a:ext uri="{FF2B5EF4-FFF2-40B4-BE49-F238E27FC236}">
                <a16:creationId xmlns:a16="http://schemas.microsoft.com/office/drawing/2014/main" id="{7C6BEEF5-C590-423A-BFCC-3574B9F7801D}"/>
              </a:ext>
            </a:extLst>
          </p:cNvPr>
          <p:cNvGrpSpPr/>
          <p:nvPr/>
        </p:nvGrpSpPr>
        <p:grpSpPr>
          <a:xfrm>
            <a:off x="2381957" y="1869226"/>
            <a:ext cx="9473832" cy="3312374"/>
            <a:chOff x="1287363" y="1734398"/>
            <a:chExt cx="6083209" cy="1957336"/>
          </a:xfrm>
        </p:grpSpPr>
        <p:sp>
          <p:nvSpPr>
            <p:cNvPr id="25" name="Oval 21">
              <a:extLst>
                <a:ext uri="{FF2B5EF4-FFF2-40B4-BE49-F238E27FC236}">
                  <a16:creationId xmlns:a16="http://schemas.microsoft.com/office/drawing/2014/main" id="{0026FD31-CFB7-4B1E-B4D7-1FBE5D6A7DE7}"/>
                </a:ext>
              </a:extLst>
            </p:cNvPr>
            <p:cNvSpPr/>
            <p:nvPr/>
          </p:nvSpPr>
          <p:spPr>
            <a:xfrm rot="5400000">
              <a:off x="4404964" y="1766586"/>
              <a:ext cx="1448756" cy="2401537"/>
            </a:xfrm>
            <a:custGeom>
              <a:avLst/>
              <a:gdLst/>
              <a:ahLst/>
              <a:cxnLst/>
              <a:rect l="l" t="t" r="r" b="b"/>
              <a:pathLst>
                <a:path w="1368152" h="2298537">
                  <a:moveTo>
                    <a:pt x="684076" y="0"/>
                  </a:moveTo>
                  <a:cubicBezTo>
                    <a:pt x="803370" y="0"/>
                    <a:pt x="900076" y="96706"/>
                    <a:pt x="900076" y="216000"/>
                  </a:cubicBezTo>
                  <a:cubicBezTo>
                    <a:pt x="900076" y="287268"/>
                    <a:pt x="865561" y="350475"/>
                    <a:pt x="810076" y="386760"/>
                  </a:cubicBezTo>
                  <a:lnTo>
                    <a:pt x="810076" y="450517"/>
                  </a:lnTo>
                  <a:lnTo>
                    <a:pt x="1368152" y="450517"/>
                  </a:lnTo>
                  <a:lnTo>
                    <a:pt x="1368152" y="895744"/>
                  </a:lnTo>
                  <a:cubicBezTo>
                    <a:pt x="1331417" y="875468"/>
                    <a:pt x="1289090" y="864516"/>
                    <a:pt x="1244206" y="864516"/>
                  </a:cubicBezTo>
                  <a:cubicBezTo>
                    <a:pt x="1095089" y="864516"/>
                    <a:pt x="974206" y="985399"/>
                    <a:pt x="974206" y="1134516"/>
                  </a:cubicBezTo>
                  <a:cubicBezTo>
                    <a:pt x="974206" y="1283633"/>
                    <a:pt x="1095089" y="1404516"/>
                    <a:pt x="1244206" y="1404516"/>
                  </a:cubicBezTo>
                  <a:cubicBezTo>
                    <a:pt x="1289090" y="1404516"/>
                    <a:pt x="1331417" y="1393563"/>
                    <a:pt x="1368152" y="1373288"/>
                  </a:cubicBezTo>
                  <a:lnTo>
                    <a:pt x="1368152" y="1818517"/>
                  </a:lnTo>
                  <a:lnTo>
                    <a:pt x="810076" y="1818517"/>
                  </a:lnTo>
                  <a:lnTo>
                    <a:pt x="810076" y="1911777"/>
                  </a:lnTo>
                  <a:cubicBezTo>
                    <a:pt x="865561" y="1948062"/>
                    <a:pt x="900076" y="2011269"/>
                    <a:pt x="900076" y="2082537"/>
                  </a:cubicBezTo>
                  <a:cubicBezTo>
                    <a:pt x="900076" y="2201831"/>
                    <a:pt x="803370" y="2298537"/>
                    <a:pt x="684076" y="2298537"/>
                  </a:cubicBezTo>
                  <a:cubicBezTo>
                    <a:pt x="564782" y="2298537"/>
                    <a:pt x="468076" y="2201831"/>
                    <a:pt x="468076" y="2082537"/>
                  </a:cubicBezTo>
                  <a:cubicBezTo>
                    <a:pt x="468076" y="2011269"/>
                    <a:pt x="502591" y="1948062"/>
                    <a:pt x="558076" y="1911777"/>
                  </a:cubicBezTo>
                  <a:lnTo>
                    <a:pt x="558076" y="1818517"/>
                  </a:lnTo>
                  <a:lnTo>
                    <a:pt x="0" y="1818517"/>
                  </a:lnTo>
                  <a:lnTo>
                    <a:pt x="0" y="1368933"/>
                  </a:lnTo>
                  <a:cubicBezTo>
                    <a:pt x="39235" y="1391659"/>
                    <a:pt x="84862" y="1404516"/>
                    <a:pt x="133491" y="1404516"/>
                  </a:cubicBezTo>
                  <a:cubicBezTo>
                    <a:pt x="282608" y="1404516"/>
                    <a:pt x="403491" y="1283633"/>
                    <a:pt x="403491" y="1134516"/>
                  </a:cubicBezTo>
                  <a:cubicBezTo>
                    <a:pt x="403491" y="985399"/>
                    <a:pt x="282608" y="864516"/>
                    <a:pt x="133491" y="864516"/>
                  </a:cubicBezTo>
                  <a:cubicBezTo>
                    <a:pt x="84862" y="864516"/>
                    <a:pt x="39235" y="877372"/>
                    <a:pt x="0" y="900098"/>
                  </a:cubicBezTo>
                  <a:lnTo>
                    <a:pt x="0" y="450517"/>
                  </a:lnTo>
                  <a:lnTo>
                    <a:pt x="558076" y="450517"/>
                  </a:lnTo>
                  <a:lnTo>
                    <a:pt x="558076" y="386760"/>
                  </a:lnTo>
                  <a:cubicBezTo>
                    <a:pt x="502591" y="350475"/>
                    <a:pt x="468076" y="287268"/>
                    <a:pt x="468076" y="216000"/>
                  </a:cubicBezTo>
                  <a:cubicBezTo>
                    <a:pt x="468076" y="96706"/>
                    <a:pt x="564782" y="0"/>
                    <a:pt x="684076" y="0"/>
                  </a:cubicBezTo>
                  <a:close/>
                </a:path>
              </a:pathLst>
            </a:custGeom>
            <a:solidFill>
              <a:schemeClr val="accent3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6" name="Oval 21">
              <a:extLst>
                <a:ext uri="{FF2B5EF4-FFF2-40B4-BE49-F238E27FC236}">
                  <a16:creationId xmlns:a16="http://schemas.microsoft.com/office/drawing/2014/main" id="{1E186181-5F3F-4E53-A18E-B04087A1EBCF}"/>
                </a:ext>
              </a:extLst>
            </p:cNvPr>
            <p:cNvSpPr/>
            <p:nvPr/>
          </p:nvSpPr>
          <p:spPr>
            <a:xfrm rot="16200000">
              <a:off x="1526029" y="2004312"/>
              <a:ext cx="1448756" cy="1926087"/>
            </a:xfrm>
            <a:custGeom>
              <a:avLst/>
              <a:gdLst/>
              <a:ahLst/>
              <a:cxnLst/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967906"/>
                  </a:lnTo>
                  <a:cubicBezTo>
                    <a:pt x="41554" y="991976"/>
                    <a:pt x="89878" y="1005593"/>
                    <a:pt x="141381" y="1005593"/>
                  </a:cubicBezTo>
                  <a:cubicBezTo>
                    <a:pt x="299311" y="1005593"/>
                    <a:pt x="427338" y="877563"/>
                    <a:pt x="427338" y="719630"/>
                  </a:cubicBezTo>
                  <a:cubicBezTo>
                    <a:pt x="427338" y="561696"/>
                    <a:pt x="299311" y="433666"/>
                    <a:pt x="141381" y="433666"/>
                  </a:cubicBezTo>
                  <a:cubicBezTo>
                    <a:pt x="89878" y="433666"/>
                    <a:pt x="41554" y="447283"/>
                    <a:pt x="0" y="4713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7" name="Oval 21">
              <a:extLst>
                <a:ext uri="{FF2B5EF4-FFF2-40B4-BE49-F238E27FC236}">
                  <a16:creationId xmlns:a16="http://schemas.microsoft.com/office/drawing/2014/main" id="{AE5C92D8-195F-4B7A-B10B-1022FA19ACB7}"/>
                </a:ext>
              </a:extLst>
            </p:cNvPr>
            <p:cNvSpPr/>
            <p:nvPr/>
          </p:nvSpPr>
          <p:spPr>
            <a:xfrm rot="10800000">
              <a:off x="2858124" y="1734398"/>
              <a:ext cx="1429432" cy="1952126"/>
            </a:xfrm>
            <a:custGeom>
              <a:avLst/>
              <a:gdLst/>
              <a:ahLst/>
              <a:cxnLst/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967906"/>
                  </a:lnTo>
                  <a:cubicBezTo>
                    <a:pt x="41554" y="991976"/>
                    <a:pt x="89878" y="1005593"/>
                    <a:pt x="141381" y="1005593"/>
                  </a:cubicBezTo>
                  <a:cubicBezTo>
                    <a:pt x="299311" y="1005593"/>
                    <a:pt x="427338" y="877563"/>
                    <a:pt x="427338" y="719630"/>
                  </a:cubicBezTo>
                  <a:cubicBezTo>
                    <a:pt x="427338" y="561696"/>
                    <a:pt x="299311" y="433666"/>
                    <a:pt x="141381" y="433666"/>
                  </a:cubicBezTo>
                  <a:cubicBezTo>
                    <a:pt x="89878" y="433666"/>
                    <a:pt x="41554" y="447283"/>
                    <a:pt x="0" y="4713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9" name="TextBox 9">
              <a:extLst>
                <a:ext uri="{FF2B5EF4-FFF2-40B4-BE49-F238E27FC236}">
                  <a16:creationId xmlns:a16="http://schemas.microsoft.com/office/drawing/2014/main" id="{7CE89E8C-1213-4133-BAD2-9FDE7A2541D5}"/>
                </a:ext>
              </a:extLst>
            </p:cNvPr>
            <p:cNvSpPr txBox="1"/>
            <p:nvPr/>
          </p:nvSpPr>
          <p:spPr>
            <a:xfrm>
              <a:off x="1331323" y="2807707"/>
              <a:ext cx="1345760" cy="236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Economique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10">
              <a:extLst>
                <a:ext uri="{FF2B5EF4-FFF2-40B4-BE49-F238E27FC236}">
                  <a16:creationId xmlns:a16="http://schemas.microsoft.com/office/drawing/2014/main" id="{ABF5B33D-CDC9-4378-8981-075C8293C5FD}"/>
                </a:ext>
              </a:extLst>
            </p:cNvPr>
            <p:cNvSpPr txBox="1"/>
            <p:nvPr/>
          </p:nvSpPr>
          <p:spPr>
            <a:xfrm>
              <a:off x="2896441" y="3320012"/>
              <a:ext cx="1345760" cy="236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Sociètale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1" name="TextBox 11">
              <a:extLst>
                <a:ext uri="{FF2B5EF4-FFF2-40B4-BE49-F238E27FC236}">
                  <a16:creationId xmlns:a16="http://schemas.microsoft.com/office/drawing/2014/main" id="{9BB75813-793B-4C1D-B8C4-2ABC3C03C89E}"/>
                </a:ext>
              </a:extLst>
            </p:cNvPr>
            <p:cNvSpPr txBox="1"/>
            <p:nvPr/>
          </p:nvSpPr>
          <p:spPr>
            <a:xfrm>
              <a:off x="4461559" y="2807707"/>
              <a:ext cx="1345760" cy="236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>
                  <a:solidFill>
                    <a:schemeClr val="bg1"/>
                  </a:solidFill>
                  <a:cs typeface="Arial" pitchFamily="34" charset="0"/>
                </a:rPr>
                <a:t>Humaine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2" name="TextBox 13">
              <a:extLst>
                <a:ext uri="{FF2B5EF4-FFF2-40B4-BE49-F238E27FC236}">
                  <a16:creationId xmlns:a16="http://schemas.microsoft.com/office/drawing/2014/main" id="{7FA232C5-BD66-4A3F-9212-E68EAA1A5CFC}"/>
                </a:ext>
              </a:extLst>
            </p:cNvPr>
            <p:cNvSpPr txBox="1"/>
            <p:nvPr/>
          </p:nvSpPr>
          <p:spPr>
            <a:xfrm>
              <a:off x="6024812" y="3320012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smtClean="0">
                  <a:solidFill>
                    <a:schemeClr val="bg1"/>
                  </a:solidFill>
                  <a:cs typeface="Arial" pitchFamily="34" charset="0"/>
                </a:rPr>
                <a:t>Place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3" name="Carré corné 32"/>
          <p:cNvSpPr/>
          <p:nvPr/>
        </p:nvSpPr>
        <p:spPr>
          <a:xfrm>
            <a:off x="11548533" y="6423379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+mj-lt"/>
              </a:rPr>
              <a:t>6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1976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FBBD03-DACB-49F7-8B5C-77C3A8F32817}"/>
              </a:ext>
            </a:extLst>
          </p:cNvPr>
          <p:cNvSpPr txBox="1"/>
          <p:nvPr/>
        </p:nvSpPr>
        <p:spPr>
          <a:xfrm>
            <a:off x="379271" y="1489042"/>
            <a:ext cx="441344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 smtClean="0">
                <a:solidFill>
                  <a:srgbClr val="C00000"/>
                </a:solidFill>
                <a:cs typeface="Arial" pitchFamily="34" charset="0"/>
              </a:rPr>
              <a:t>Finalité</a:t>
            </a:r>
            <a:r>
              <a:rPr lang="en-US" altLang="ko-KR" sz="5400" dirty="0" smtClean="0">
                <a:solidFill>
                  <a:srgbClr val="C00000"/>
                </a:solidFill>
                <a:cs typeface="Arial" pitchFamily="34" charset="0"/>
              </a:rPr>
              <a:t> </a:t>
            </a:r>
            <a:r>
              <a:rPr lang="en-US" altLang="ko-KR" sz="5400" dirty="0" err="1" smtClean="0">
                <a:solidFill>
                  <a:srgbClr val="C00000"/>
                </a:solidFill>
                <a:cs typeface="Arial" pitchFamily="34" charset="0"/>
              </a:rPr>
              <a:t>economique</a:t>
            </a:r>
            <a:endParaRPr lang="en-US" altLang="ko-KR" sz="5400" dirty="0">
              <a:solidFill>
                <a:srgbClr val="C00000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183CA-0A5E-492C-B8D3-3D5FC96B8621}"/>
              </a:ext>
            </a:extLst>
          </p:cNvPr>
          <p:cNvSpPr txBox="1"/>
          <p:nvPr/>
        </p:nvSpPr>
        <p:spPr>
          <a:xfrm>
            <a:off x="379269" y="3595241"/>
            <a:ext cx="4413450" cy="284186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smtClean="0">
                <a:solidFill>
                  <a:schemeClr val="bg1"/>
                </a:solidFill>
              </a:rPr>
              <a:t>Huawei vise la premiere place </a:t>
            </a:r>
            <a:r>
              <a:rPr lang="en-US" sz="20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mondiale dans les smartphone.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C’est la premiere fois que Huawei conforte son deuxième rang mondial sur un trimestre entier en 2018 et dépsse la grande marque américaine Apple.</a:t>
            </a:r>
          </a:p>
          <a:p>
            <a:endParaRPr lang="ko-KR" altLang="en-US" sz="1867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pic>
        <p:nvPicPr>
          <p:cNvPr id="2" name="Espace réservé pour une image 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9" r="11899"/>
          <a:stretch>
            <a:fillRect/>
          </a:stretch>
        </p:blipFill>
        <p:spPr/>
      </p:pic>
      <p:sp>
        <p:nvSpPr>
          <p:cNvPr id="5" name="Carré corné 4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+mj-lt"/>
              </a:rPr>
              <a:t>7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6663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10650" y="255324"/>
            <a:ext cx="11573197" cy="1277580"/>
          </a:xfrm>
        </p:spPr>
        <p:txBody>
          <a:bodyPr>
            <a:normAutofit fontScale="55000" lnSpcReduction="20000"/>
          </a:bodyPr>
          <a:lstStyle/>
          <a:p>
            <a:r>
              <a:rPr lang="fr-FR" sz="7600" dirty="0">
                <a:solidFill>
                  <a:srgbClr val="C00000"/>
                </a:solidFill>
              </a:rPr>
              <a:t>Statistiques selon part de marché entre les plus grandes vendeurs de smartphones</a:t>
            </a:r>
            <a:endParaRPr lang="en-GB" sz="7600" dirty="0">
              <a:solidFill>
                <a:srgbClr val="C00000"/>
              </a:solidFill>
            </a:endParaRPr>
          </a:p>
          <a:p>
            <a:endParaRPr lang="en-US" dirty="0"/>
          </a:p>
        </p:txBody>
      </p:sp>
      <p:graphicFrame>
        <p:nvGraphicFramePr>
          <p:cNvPr id="41" name="Chart 61"/>
          <p:cNvGraphicFramePr/>
          <p:nvPr>
            <p:extLst>
              <p:ext uri="{D42A27DB-BD31-4B8C-83A1-F6EECF244321}">
                <p14:modId xmlns:p14="http://schemas.microsoft.com/office/powerpoint/2010/main" val="1468045965"/>
              </p:ext>
            </p:extLst>
          </p:nvPr>
        </p:nvGraphicFramePr>
        <p:xfrm>
          <a:off x="1" y="1275007"/>
          <a:ext cx="12192000" cy="12546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arré corné 3"/>
          <p:cNvSpPr/>
          <p:nvPr/>
        </p:nvSpPr>
        <p:spPr>
          <a:xfrm>
            <a:off x="11548533" y="6412090"/>
            <a:ext cx="643467" cy="445910"/>
          </a:xfrm>
          <a:prstGeom prst="foldedCorner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atin typeface="+mj-lt"/>
              </a:rPr>
              <a:t>8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73930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1" grpId="0">
        <p:bldAsOne/>
      </p:bldGraphic>
    </p:bldLst>
  </p:timing>
</p:sld>
</file>

<file path=ppt/theme/theme1.xml><?xml version="1.0" encoding="utf-8"?>
<a:theme xmlns:a="http://schemas.openxmlformats.org/drawingml/2006/main" name="Cover and End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8171</TotalTime>
  <Words>744</Words>
  <Application>Microsoft Office PowerPoint</Application>
  <PresentationFormat>Grand écran</PresentationFormat>
  <Paragraphs>152</Paragraphs>
  <Slides>21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21</vt:i4>
      </vt:variant>
    </vt:vector>
  </HeadingPairs>
  <TitlesOfParts>
    <vt:vector size="30" baseType="lpstr">
      <vt:lpstr>맑은 고딕</vt:lpstr>
      <vt:lpstr>Arial</vt:lpstr>
      <vt:lpstr>Arial Unicode MS</vt:lpstr>
      <vt:lpstr>Calibri</vt:lpstr>
      <vt:lpstr>Lato Light</vt:lpstr>
      <vt:lpstr>Open Sans Light</vt:lpstr>
      <vt:lpstr>Cover and End Slide Master</vt:lpstr>
      <vt:lpstr>Contents Slide Master</vt:lpstr>
      <vt:lpstr>Section Break Slide Master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ines</cp:lastModifiedBy>
  <cp:revision>139</cp:revision>
  <dcterms:created xsi:type="dcterms:W3CDTF">2018-04-24T17:14:44Z</dcterms:created>
  <dcterms:modified xsi:type="dcterms:W3CDTF">2019-11-21T02:12:51Z</dcterms:modified>
</cp:coreProperties>
</file>

<file path=docProps/thumbnail.jpeg>
</file>